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59" r:id="rId1"/>
    <p:sldMasterId id="2147483971" r:id="rId2"/>
    <p:sldMasterId id="2147483989" r:id="rId3"/>
  </p:sldMasterIdLst>
  <p:handoutMasterIdLst>
    <p:handoutMasterId r:id="rId13"/>
  </p:handoutMasterIdLst>
  <p:sldIdLst>
    <p:sldId id="300" r:id="rId4"/>
    <p:sldId id="257" r:id="rId5"/>
    <p:sldId id="288" r:id="rId6"/>
    <p:sldId id="295" r:id="rId7"/>
    <p:sldId id="298" r:id="rId8"/>
    <p:sldId id="290" r:id="rId9"/>
    <p:sldId id="299" r:id="rId10"/>
    <p:sldId id="291" r:id="rId11"/>
    <p:sldId id="287" r:id="rId12"/>
  </p:sldIdLst>
  <p:sldSz cx="9144000" cy="6858000" type="screen4x3"/>
  <p:notesSz cx="9313863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14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36007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75701" y="1"/>
            <a:ext cx="4036007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21B12-88DF-4E16-A4BA-CF9DC5DDAFE9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4036007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75701" y="6513910"/>
            <a:ext cx="4036007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886569-F8F0-4BC9-BBF1-831E6CE4C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71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165E9-BA12-F639-3785-C906D69A9E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6D0F96-EB21-7807-E3A2-8B43F42A5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AD41A-1311-8263-9A0A-07A70DB01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AC896-4930-5FB3-B015-203EA42C8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098A9-EF92-650E-EDEB-A2863FDF4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615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079B1-B4D7-C22D-0639-8EDD91827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DE58A-E52F-380A-DE6A-A938B9A5F7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B433C-A23C-E4A5-A909-1889110DA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0DA01-1A13-50B4-ABA8-08888C4BC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88972-0DFE-7296-7D1F-2452DD973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435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A998C5-4313-B7BA-2323-BECCCD16F6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5306F2-AC01-9D06-F0A6-62F01DE5F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EC6A9-D96E-FA2C-8A61-4EB0E2B0F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4AF08-A4F4-77AA-1489-9A60363B2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1BCC8-754E-411D-956C-6109EDB11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693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9/3/2023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520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871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9390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292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1510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3483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5589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471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51D1C-685D-8863-FD32-604CEC2E3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AD684-C46C-5D75-A334-D0F9CA87D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57B87-0443-C845-D990-770CEFC9D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25A38-8462-8BB9-64D2-E65C893F1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61BF7-25BD-3AD4-FF69-BB8554D26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7347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0034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628328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226174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33433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165342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94721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583664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9473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9193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9/3/2023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469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C3394-E4A3-7616-4236-8206100F7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2EE18-A0E8-D956-E40A-DC784623C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F5BCC-E2EC-D9A7-B22D-6301800EA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B1FAB-4291-1358-B5AD-598A28372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24D48-5B31-C9C6-3C3E-6D0A4B793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495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4947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2078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2558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7768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7713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00707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41064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8590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888217"/>
      </p:ext>
    </p:extLst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1276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9ADB7-96EA-BB8F-A06B-9739B82F7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4EDB4-A938-BF59-5337-299389A5F2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2AC139-1B3F-A34F-A82E-55530D6A1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ACC49E-72A9-3262-98D4-85313369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EFAA5-D489-BA6D-4560-4A34FC20A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C6CE1-F627-9C48-F027-9262F7EEA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30033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194148"/>
      </p:ext>
    </p:extLst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445510"/>
      </p:ext>
    </p:extLst>
  </p:cSld>
  <p:clrMapOvr>
    <a:masterClrMapping/>
  </p:clrMapOvr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280004"/>
      </p:ext>
    </p:extLst>
  </p:cSld>
  <p:clrMapOvr>
    <a:masterClrMapping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668402"/>
      </p:ext>
    </p:extLst>
  </p:cSld>
  <p:clrMapOvr>
    <a:masterClrMapping/>
  </p:clrMapOvr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22004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532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D4EBD-EF5D-264C-599F-C262A54CA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5726F-267D-FCC3-E41D-37C0284F2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639EE9-8EF3-6B77-12BC-BECBDCAEA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3401F2-0E73-F2F5-718C-5566F2DFC8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830DCD-3EB0-10F7-7A18-B5A6F25B18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DE898-5F45-6595-A758-6215C09A0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53023A-6F93-5F7D-8420-B075AAC0C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1E8ED1-F820-1835-87BC-DB446A126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160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634C9-A91E-0424-D511-0A63F8AB5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B782CF-53D3-DA92-6FAC-ACB3C86C2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C77DE1-A9F1-EA20-E245-7053209DC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4CFB72-4B7B-5E7D-731C-0FD039319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819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270F94-AD36-2E73-42E8-4BC39B645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8578D6-9E10-0D17-61A7-564A13EFF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D779E-66F5-943A-4CE6-AFCC377D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960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5B400-EAD6-B622-42AD-FBF181812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22D6B-9FE1-5C40-5637-98ACBC396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C9921F-8EA3-31DE-C75F-74FB42866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68BF4-C2A2-0DEC-178C-11A9578ED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F8BA9-5F7C-3184-0F64-DC2324EAF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452A7-803C-6657-4647-4F26B9ABC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420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2AC59-2DF1-995C-EA54-29865DB6B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406302-45D5-F536-3B1C-6845DEF42D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AD4E70-60FB-5255-5EC7-FC6A01F22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A6D477-01FC-ECDC-23CA-61711F492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BB5F40-F43E-BE4A-46F0-57561CA33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AFC63-E17D-6E36-8C2A-40E8B37A2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886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9F117F-3F3C-32A1-B02D-72AF199EA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7900F-99A5-57B3-07DE-C974181C4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83B2F-0078-0265-EC08-7984A78F3C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96605-6DBA-9408-5698-7C6E30B0A8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21C0E-3104-45E1-0350-ECDAE93ADE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627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586B75A-687E-405C-8A0B-8D00578BA2C3}" type="datetimeFigureOut">
              <a:rPr lang="en-US" smtClean="0"/>
              <a:pPr/>
              <a:t>9/3/2023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7665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75" r:id="rId4"/>
    <p:sldLayoutId id="2147483976" r:id="rId5"/>
    <p:sldLayoutId id="2147483977" r:id="rId6"/>
    <p:sldLayoutId id="2147483978" r:id="rId7"/>
    <p:sldLayoutId id="2147483979" r:id="rId8"/>
    <p:sldLayoutId id="2147483980" r:id="rId9"/>
    <p:sldLayoutId id="2147483981" r:id="rId10"/>
    <p:sldLayoutId id="2147483982" r:id="rId11"/>
    <p:sldLayoutId id="2147483983" r:id="rId12"/>
    <p:sldLayoutId id="2147483984" r:id="rId13"/>
    <p:sldLayoutId id="2147483985" r:id="rId14"/>
    <p:sldLayoutId id="2147483986" r:id="rId15"/>
    <p:sldLayoutId id="2147483987" r:id="rId16"/>
    <p:sldLayoutId id="21474839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586B75A-687E-405C-8A0B-8D00578BA2C3}" type="datetimeFigureOut">
              <a:rPr lang="en-US" smtClean="0"/>
              <a:pPr/>
              <a:t>9/3/2023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7000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0" r:id="rId1"/>
    <p:sldLayoutId id="2147483991" r:id="rId2"/>
    <p:sldLayoutId id="2147483992" r:id="rId3"/>
    <p:sldLayoutId id="2147483993" r:id="rId4"/>
    <p:sldLayoutId id="2147483994" r:id="rId5"/>
    <p:sldLayoutId id="2147483995" r:id="rId6"/>
    <p:sldLayoutId id="2147483996" r:id="rId7"/>
    <p:sldLayoutId id="2147483997" r:id="rId8"/>
    <p:sldLayoutId id="2147483998" r:id="rId9"/>
    <p:sldLayoutId id="2147483999" r:id="rId10"/>
    <p:sldLayoutId id="2147484000" r:id="rId11"/>
    <p:sldLayoutId id="2147484001" r:id="rId12"/>
    <p:sldLayoutId id="2147484002" r:id="rId13"/>
    <p:sldLayoutId id="2147484003" r:id="rId14"/>
    <p:sldLayoutId id="2147484004" r:id="rId15"/>
    <p:sldLayoutId id="2147484005" r:id="rId16"/>
    <p:sldLayoutId id="214748400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2A1836-EE28-45D1-1DBC-518B2B516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2970" y="607624"/>
            <a:ext cx="6985769" cy="144284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ptos Display" panose="020B0004020202020204" pitchFamily="34" charset="0"/>
              </a:rPr>
              <a:t>Bahasa </a:t>
            </a:r>
            <a:r>
              <a:rPr lang="en-US" b="1" dirty="0" err="1">
                <a:latin typeface="Aptos Display" panose="020B0004020202020204" pitchFamily="34" charset="0"/>
              </a:rPr>
              <a:t>Inggris</a:t>
            </a:r>
            <a:r>
              <a:rPr lang="en-US" b="1" dirty="0">
                <a:latin typeface="Aptos Display" panose="020B0004020202020204" pitchFamily="34" charset="0"/>
              </a:rPr>
              <a:t> 1</a:t>
            </a:r>
            <a:br>
              <a:rPr lang="en-US" b="1" dirty="0">
                <a:latin typeface="Aptos Display" panose="020B0004020202020204" pitchFamily="34" charset="0"/>
              </a:rPr>
            </a:br>
            <a:r>
              <a:rPr lang="en-US" b="1" dirty="0">
                <a:latin typeface="Aptos Display" panose="020B0004020202020204" pitchFamily="34" charset="0"/>
              </a:rPr>
              <a:t>topic: Computer Applications</a:t>
            </a:r>
            <a:endParaRPr lang="en-ID" b="1" dirty="0">
              <a:latin typeface="Aptos Display" panose="020B0004020202020204" pitchFamily="34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E3B8DC9-6378-01B9-B2FC-BCFFC3C6A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050473"/>
            <a:ext cx="6858000" cy="1225884"/>
          </a:xfrm>
        </p:spPr>
        <p:txBody>
          <a:bodyPr/>
          <a:lstStyle/>
          <a:p>
            <a:r>
              <a:rPr lang="en-US" dirty="0"/>
              <a:t>Satrio Binusa </a:t>
            </a:r>
            <a:r>
              <a:rPr lang="en-US" dirty="0" err="1"/>
              <a:t>Suryadi</a:t>
            </a:r>
            <a:r>
              <a:rPr lang="en-US" dirty="0"/>
              <a:t>, S.S., </a:t>
            </a:r>
            <a:r>
              <a:rPr lang="en-US" dirty="0" err="1"/>
              <a:t>M.Pd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847BE6-DD9F-04A1-7690-E27A40A63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066" y="2501130"/>
            <a:ext cx="4550565" cy="26804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B08B5826-4A18-9C9C-B39E-3E4561E07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898" y="5659967"/>
            <a:ext cx="697957" cy="730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331CB6-9161-FE6F-B67F-9E4BD7D5D1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699" y="5601457"/>
            <a:ext cx="816238" cy="81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738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974" y="609601"/>
            <a:ext cx="5486400" cy="5120640"/>
          </a:xfrm>
        </p:spPr>
        <p:txBody>
          <a:bodyPr>
            <a:normAutofit/>
          </a:bodyPr>
          <a:lstStyle/>
          <a:p>
            <a:r>
              <a:rPr lang="en-US" sz="2400" dirty="0"/>
              <a:t>Identify </a:t>
            </a:r>
            <a:r>
              <a:rPr lang="en-US" sz="2400" b="1" dirty="0"/>
              <a:t>kinds of computer applications</a:t>
            </a:r>
            <a:r>
              <a:rPr lang="en-US" sz="2400" dirty="0"/>
              <a:t> and their potential users.</a:t>
            </a:r>
          </a:p>
          <a:p>
            <a:r>
              <a:rPr lang="en-US" sz="2400" dirty="0"/>
              <a:t>Identify and use </a:t>
            </a:r>
            <a:r>
              <a:rPr lang="en-US" sz="2400" b="1" dirty="0"/>
              <a:t>Simple Present Tense for explaining their activities.</a:t>
            </a:r>
          </a:p>
          <a:p>
            <a:r>
              <a:rPr lang="en-US" sz="2400" dirty="0"/>
              <a:t>Identify and use </a:t>
            </a:r>
            <a:r>
              <a:rPr lang="en-US" sz="2400" b="1" dirty="0"/>
              <a:t>imperatives</a:t>
            </a:r>
            <a:r>
              <a:rPr lang="en-US" sz="2400" dirty="0"/>
              <a:t> and </a:t>
            </a:r>
            <a:r>
              <a:rPr lang="en-US" sz="2400" b="1" dirty="0"/>
              <a:t>sequencer</a:t>
            </a:r>
            <a:r>
              <a:rPr lang="en-US" sz="2400" dirty="0"/>
              <a:t> in a text </a:t>
            </a:r>
            <a:endParaRPr lang="en-US" sz="2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E95EE1-0238-734D-6194-477CB4ADA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473" y="5840435"/>
            <a:ext cx="816238" cy="819882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0DE98C67-9271-017F-22E7-7647E4805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256" y="5929745"/>
            <a:ext cx="697957" cy="730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6975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Pre-Activity</a:t>
            </a:r>
            <a:br>
              <a:rPr lang="en-US" dirty="0"/>
            </a:br>
            <a:r>
              <a:rPr lang="en-US" dirty="0"/>
              <a:t>(classroom observation)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13914"/>
            <a:ext cx="5486400" cy="4115302"/>
          </a:xfrm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  <a:effectLst/>
              </a:rPr>
              <a:t>What are computer apps?</a:t>
            </a:r>
          </a:p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  <a:effectLst/>
              </a:rPr>
              <a:t>What kinds of computer apps do you usually use daily?</a:t>
            </a:r>
          </a:p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  <a:effectLst/>
              </a:rPr>
              <a:t>What computer application have you installed recently?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97AA146-3890-F644-96E1-AD13DB54E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256" y="5929745"/>
            <a:ext cx="697957" cy="730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FC7211-35F1-0307-5270-2A85167123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473" y="5840435"/>
            <a:ext cx="816238" cy="819882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151F2AC-9D2C-579A-3F3D-723BEEDA74C7}"/>
              </a:ext>
            </a:extLst>
          </p:cNvPr>
          <p:cNvSpPr/>
          <p:nvPr/>
        </p:nvSpPr>
        <p:spPr>
          <a:xfrm>
            <a:off x="612127" y="5199173"/>
            <a:ext cx="4597182" cy="104922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https://forms.gle/wNyaiZgi4tqtJdoW8</a:t>
            </a:r>
            <a:endParaRPr lang="en-ID" dirty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36256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  <a:br>
              <a:rPr lang="en-US" dirty="0"/>
            </a:br>
            <a:r>
              <a:rPr lang="en-US" dirty="0"/>
              <a:t>(small discussion – work in pairs)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7781"/>
            <a:ext cx="5486400" cy="512064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252525"/>
                </a:solidFill>
                <a:effectLst/>
              </a:rPr>
              <a:t>Ask your friend the following questions:</a:t>
            </a:r>
          </a:p>
          <a:p>
            <a:r>
              <a:rPr lang="en-US" sz="2400" dirty="0">
                <a:solidFill>
                  <a:srgbClr val="252525"/>
                </a:solidFill>
                <a:effectLst/>
              </a:rPr>
              <a:t>What kinds of computer apps do you usually use for studying?</a:t>
            </a:r>
          </a:p>
          <a:p>
            <a:r>
              <a:rPr lang="en-US" sz="2400" dirty="0">
                <a:solidFill>
                  <a:srgbClr val="252525"/>
                </a:solidFill>
                <a:effectLst/>
              </a:rPr>
              <a:t>What kinds of computer apps do you usually use in your leisure time?</a:t>
            </a:r>
          </a:p>
          <a:p>
            <a:r>
              <a:rPr lang="en-US" sz="2400" dirty="0">
                <a:solidFill>
                  <a:srgbClr val="252525"/>
                </a:solidFill>
                <a:effectLst/>
              </a:rPr>
              <a:t>What computer application have you installed recently? And what do you think about that application?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97AA146-3890-F644-96E1-AD13DB54E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256" y="5929745"/>
            <a:ext cx="697957" cy="730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FC7211-35F1-0307-5270-2A85167123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473" y="5840435"/>
            <a:ext cx="816238" cy="81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913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  <a:br>
              <a:rPr lang="en-US" dirty="0"/>
            </a:br>
            <a:r>
              <a:rPr lang="en-US" dirty="0"/>
              <a:t>(Classroom Discussion)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9105"/>
            <a:ext cx="5486400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252525"/>
                </a:solidFill>
                <a:effectLst/>
              </a:rPr>
              <a:t>Presenting the results</a:t>
            </a:r>
          </a:p>
          <a:p>
            <a:r>
              <a:rPr lang="en-US" sz="2800" dirty="0">
                <a:solidFill>
                  <a:srgbClr val="252525"/>
                </a:solidFill>
                <a:effectLst/>
              </a:rPr>
              <a:t>Each group shares their discussion with others.</a:t>
            </a:r>
          </a:p>
          <a:p>
            <a:r>
              <a:rPr lang="en-US" sz="2800" dirty="0">
                <a:solidFill>
                  <a:srgbClr val="252525"/>
                </a:solidFill>
                <a:effectLst/>
              </a:rPr>
              <a:t>Q&amp;A section (2 questions per group).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97AA146-3890-F644-96E1-AD13DB54E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256" y="5929745"/>
            <a:ext cx="697957" cy="730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FC7211-35F1-0307-5270-2A85167123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473" y="5840435"/>
            <a:ext cx="816238" cy="81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379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Activities (Modul Unit 1 – Computer Application)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252525"/>
                </a:solidFill>
                <a:effectLst/>
              </a:rPr>
              <a:t>Reading Materials on Module Unit 1</a:t>
            </a:r>
          </a:p>
          <a:p>
            <a:r>
              <a:rPr lang="en-US" sz="2400" dirty="0">
                <a:solidFill>
                  <a:srgbClr val="252525"/>
                </a:solidFill>
                <a:effectLst/>
              </a:rPr>
              <a:t>Assignment related to the topic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8D3BD75-BA1E-CACC-0D22-60972B792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256" y="5929745"/>
            <a:ext cx="697957" cy="730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E7D230-B97C-CC46-6121-5CA24628D9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473" y="5840435"/>
            <a:ext cx="816238" cy="8198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BEB82B-9FAB-C035-8135-5AF5DF0EB1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6857" y="3844880"/>
            <a:ext cx="4083749" cy="240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071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03158-F93D-CE71-18CE-EF7E0CC90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–  Group Work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FC77F-DE5C-58B1-FD7A-F60D9F9B4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64432"/>
            <a:ext cx="7772400" cy="3233496"/>
          </a:xfrm>
        </p:spPr>
        <p:txBody>
          <a:bodyPr/>
          <a:lstStyle/>
          <a:p>
            <a:r>
              <a:rPr lang="en-US" sz="2400" dirty="0"/>
              <a:t>Exercise 13 – Module Unit 1</a:t>
            </a:r>
          </a:p>
          <a:p>
            <a:pPr marL="0" indent="0">
              <a:buNone/>
            </a:pPr>
            <a:r>
              <a:rPr lang="en-US" sz="2400" dirty="0"/>
              <a:t>Write down an instruction of installing a program (software) to your personal computer (PC) and present it in front of the class (use Power Point and provide screenshots of each process to help your presentation). </a:t>
            </a:r>
            <a:endParaRPr lang="en-ID" sz="24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820160B-514F-7A7D-89A7-411240529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256" y="5929745"/>
            <a:ext cx="697957" cy="730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16AFED-57C2-00F5-BCEE-25AB5FB422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473" y="5840435"/>
            <a:ext cx="816238" cy="8198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A49087-0B80-5E5D-E834-0135F8F74D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6145" y="4322020"/>
            <a:ext cx="2105891" cy="154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808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Reflections</a:t>
            </a:r>
            <a:br>
              <a:rPr lang="en-US" dirty="0"/>
            </a:br>
            <a:r>
              <a:rPr lang="en-US" b="1" dirty="0">
                <a:solidFill>
                  <a:srgbClr val="252525"/>
                </a:solidFill>
                <a:effectLst/>
              </a:rPr>
              <a:t>What did you learn today?</a:t>
            </a:r>
            <a:br>
              <a:rPr lang="en-US" dirty="0">
                <a:solidFill>
                  <a:srgbClr val="252525"/>
                </a:solidFill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772400" cy="3649133"/>
          </a:xfrm>
        </p:spPr>
        <p:txBody>
          <a:bodyPr/>
          <a:lstStyle/>
          <a:p>
            <a:r>
              <a:rPr lang="en-US" sz="2800" b="1" dirty="0">
                <a:solidFill>
                  <a:srgbClr val="252525"/>
                </a:solidFill>
                <a:effectLst/>
              </a:rPr>
              <a:t>Each student will mention any points related to the topic.</a:t>
            </a:r>
            <a:endParaRPr lang="en-US" sz="2800" dirty="0">
              <a:solidFill>
                <a:srgbClr val="252525"/>
              </a:solidFill>
              <a:effectLst/>
            </a:endParaRPr>
          </a:p>
          <a:p>
            <a:r>
              <a:rPr lang="en-US" sz="2800" b="1" dirty="0">
                <a:solidFill>
                  <a:srgbClr val="252525"/>
                </a:solidFill>
                <a:effectLst/>
              </a:rPr>
              <a:t>Each student understand how to use imperative and sequencers</a:t>
            </a:r>
            <a:r>
              <a:rPr lang="en-US" b="1" dirty="0">
                <a:solidFill>
                  <a:srgbClr val="252525"/>
                </a:solidFill>
                <a:effectLst/>
              </a:rPr>
              <a:t>.</a:t>
            </a:r>
            <a:endParaRPr lang="en-US" dirty="0">
              <a:solidFill>
                <a:srgbClr val="252525"/>
              </a:solidFill>
              <a:effectLst/>
            </a:endParaRPr>
          </a:p>
          <a:p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3B6E2F8-12F1-5B86-12D5-BC551BB49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256" y="5929745"/>
            <a:ext cx="697957" cy="730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A0DDF4-399D-AC0D-7684-39F351CCB7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473" y="5840435"/>
            <a:ext cx="816238" cy="81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066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0032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3.xml><?xml version="1.0" encoding="utf-8"?>
<a:theme xmlns:a="http://schemas.openxmlformats.org/drawingml/2006/main" name="1_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2908</TotalTime>
  <Words>278</Words>
  <Application>Microsoft Office PowerPoint</Application>
  <PresentationFormat>On-screen Show (4:3)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 Display</vt:lpstr>
      <vt:lpstr>Arial</vt:lpstr>
      <vt:lpstr>Calibri</vt:lpstr>
      <vt:lpstr>Calibri Light</vt:lpstr>
      <vt:lpstr>1_Office Theme</vt:lpstr>
      <vt:lpstr>Celestial</vt:lpstr>
      <vt:lpstr>1_Celestial</vt:lpstr>
      <vt:lpstr>Bahasa Inggris 1 topic: Computer Applications</vt:lpstr>
      <vt:lpstr>Learning Objectives</vt:lpstr>
      <vt:lpstr>Pre-Activity (classroom observation)</vt:lpstr>
      <vt:lpstr>Activity (small discussion – work in pairs)</vt:lpstr>
      <vt:lpstr>Activity (Classroom Discussion)</vt:lpstr>
      <vt:lpstr>Activities (Modul Unit 1 – Computer Application)</vt:lpstr>
      <vt:lpstr>Assignment –  Group Work</vt:lpstr>
      <vt:lpstr>Reflections What did you learn today?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Keahlian Melakukan Presentasi</dc:title>
  <dc:creator>Microsoft account</dc:creator>
  <cp:lastModifiedBy>satrio binusa</cp:lastModifiedBy>
  <cp:revision>28</cp:revision>
  <cp:lastPrinted>2017-06-07T04:21:21Z</cp:lastPrinted>
  <dcterms:created xsi:type="dcterms:W3CDTF">2017-05-02T00:35:20Z</dcterms:created>
  <dcterms:modified xsi:type="dcterms:W3CDTF">2023-09-03T17:02:50Z</dcterms:modified>
</cp:coreProperties>
</file>