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313" r:id="rId3"/>
    <p:sldId id="257" r:id="rId4"/>
    <p:sldId id="258" r:id="rId5"/>
    <p:sldId id="27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274" r:id="rId18"/>
  </p:sldIdLst>
  <p:sldSz cx="9144000" cy="5143500" type="screen16x9"/>
  <p:notesSz cx="6858000" cy="9144000"/>
  <p:embeddedFontLst>
    <p:embeddedFont>
      <p:font typeface="Abel" panose="02000506030000020004" pitchFamily="2" charset="0"/>
      <p:regular r:id="rId20"/>
    </p:embeddedFont>
    <p:embeddedFont>
      <p:font typeface="Bahiana" panose="020B0604020202020204" charset="0"/>
      <p:regular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Hepta Slab Medium" panose="020B0604020202020204" charset="0"/>
      <p:regular r:id="rId26"/>
      <p:bold r:id="rId27"/>
    </p:embeddedFont>
    <p:embeddedFont>
      <p:font typeface="Hepta Slab SemiBold" panose="020B0604020202020204" charset="0"/>
      <p:regular r:id="rId28"/>
      <p:bold r:id="rId29"/>
    </p:embeddedFont>
    <p:embeddedFont>
      <p:font typeface="Oswald SemiBold" panose="00000700000000000000" pitchFamily="2" charset="0"/>
      <p:regular r:id="rId30"/>
      <p:bold r:id="rId31"/>
    </p:embeddedFont>
    <p:embeddedFont>
      <p:font typeface="Sansit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666666"/>
    <a:srgbClr val="FF7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68ACF-CC4A-44D0-8DB9-95E48232258B}" v="32" dt="2023-09-05T14:41:41.305"/>
  </p1510:revLst>
</p1510:revInfo>
</file>

<file path=ppt/tableStyles.xml><?xml version="1.0" encoding="utf-8"?>
<a:tblStyleLst xmlns:a="http://schemas.openxmlformats.org/drawingml/2006/main" def="{B9DAD62A-148F-45DA-BC67-6593C83D22BA}">
  <a:tblStyle styleId="{B9DAD62A-148F-45DA-BC67-6593C83D22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ngrakai@outlook.com" userId="1b4cd58e31410fd6" providerId="LiveId" clId="{55E68ACF-CC4A-44D0-8DB9-95E48232258B}"/>
    <pc:docChg chg="undo custSel addSld delSld modSld sldOrd delMainMaster">
      <pc:chgData name="mamangrakai@outlook.com" userId="1b4cd58e31410fd6" providerId="LiveId" clId="{55E68ACF-CC4A-44D0-8DB9-95E48232258B}" dt="2023-09-05T15:09:46.335" v="1818" actId="207"/>
      <pc:docMkLst>
        <pc:docMk/>
      </pc:docMkLst>
      <pc:sldChg chg="modSp mod modAnim">
        <pc:chgData name="mamangrakai@outlook.com" userId="1b4cd58e31410fd6" providerId="LiveId" clId="{55E68ACF-CC4A-44D0-8DB9-95E48232258B}" dt="2023-09-05T14:17:07.288" v="43"/>
        <pc:sldMkLst>
          <pc:docMk/>
          <pc:sldMk cId="0" sldId="256"/>
        </pc:sldMkLst>
        <pc:spChg chg="mod">
          <ac:chgData name="mamangrakai@outlook.com" userId="1b4cd58e31410fd6" providerId="LiveId" clId="{55E68ACF-CC4A-44D0-8DB9-95E48232258B}" dt="2023-09-05T14:15:25.911" v="38" actId="1076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15:30.174" v="39" actId="207"/>
          <ac:spMkLst>
            <pc:docMk/>
            <pc:sldMk cId="0" sldId="256"/>
            <ac:spMk id="179" creationId="{00000000-0000-0000-0000-000000000000}"/>
          </ac:spMkLst>
        </pc:spChg>
      </pc:sldChg>
      <pc:sldChg chg="addSp modSp mod">
        <pc:chgData name="mamangrakai@outlook.com" userId="1b4cd58e31410fd6" providerId="LiveId" clId="{55E68ACF-CC4A-44D0-8DB9-95E48232258B}" dt="2023-09-05T14:42:56.112" v="796" actId="20577"/>
        <pc:sldMkLst>
          <pc:docMk/>
          <pc:sldMk cId="0" sldId="257"/>
        </pc:sldMkLst>
        <pc:spChg chg="mod">
          <ac:chgData name="mamangrakai@outlook.com" userId="1b4cd58e31410fd6" providerId="LiveId" clId="{55E68ACF-CC4A-44D0-8DB9-95E48232258B}" dt="2023-09-05T14:42:56.112" v="796" actId="20577"/>
          <ac:spMkLst>
            <pc:docMk/>
            <pc:sldMk cId="0" sldId="257"/>
            <ac:spMk id="2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2:13.898" v="784" actId="1038"/>
          <ac:spMkLst>
            <pc:docMk/>
            <pc:sldMk cId="0" sldId="257"/>
            <ac:spMk id="246" creationId="{00000000-0000-0000-0000-000000000000}"/>
          </ac:spMkLst>
        </pc:spChg>
        <pc:picChg chg="add mod">
          <ac:chgData name="mamangrakai@outlook.com" userId="1b4cd58e31410fd6" providerId="LiveId" clId="{55E68ACF-CC4A-44D0-8DB9-95E48232258B}" dt="2023-09-05T14:42:13.898" v="784" actId="1038"/>
          <ac:picMkLst>
            <pc:docMk/>
            <pc:sldMk cId="0" sldId="257"/>
            <ac:picMk id="3" creationId="{F219EB3A-6F9C-FB22-547F-01C86686BA8C}"/>
          </ac:picMkLst>
        </pc:picChg>
      </pc:sldChg>
      <pc:sldChg chg="addSp delSp modSp mod">
        <pc:chgData name="mamangrakai@outlook.com" userId="1b4cd58e31410fd6" providerId="LiveId" clId="{55E68ACF-CC4A-44D0-8DB9-95E48232258B}" dt="2023-09-05T14:27:29.038" v="684" actId="1035"/>
        <pc:sldMkLst>
          <pc:docMk/>
          <pc:sldMk cId="0" sldId="258"/>
        </pc:sldMkLst>
        <pc:spChg chg="add del mod">
          <ac:chgData name="mamangrakai@outlook.com" userId="1b4cd58e31410fd6" providerId="LiveId" clId="{55E68ACF-CC4A-44D0-8DB9-95E48232258B}" dt="2023-09-05T14:24:48.953" v="495"/>
          <ac:spMkLst>
            <pc:docMk/>
            <pc:sldMk cId="0" sldId="258"/>
            <ac:spMk id="2" creationId="{B3519449-66F8-C178-AC75-CC6DC29D7FF9}"/>
          </ac:spMkLst>
        </pc:spChg>
        <pc:spChg chg="mod">
          <ac:chgData name="mamangrakai@outlook.com" userId="1b4cd58e31410fd6" providerId="LiveId" clId="{55E68ACF-CC4A-44D0-8DB9-95E48232258B}" dt="2023-09-05T14:26:17.978" v="560" actId="20577"/>
          <ac:spMkLst>
            <pc:docMk/>
            <pc:sldMk cId="0" sldId="258"/>
            <ac:spMk id="283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7:29.038" v="684" actId="1035"/>
          <ac:spMkLst>
            <pc:docMk/>
            <pc:sldMk cId="0" sldId="258"/>
            <ac:spMk id="28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5:25.469" v="519" actId="1035"/>
          <ac:spMkLst>
            <pc:docMk/>
            <pc:sldMk cId="0" sldId="258"/>
            <ac:spMk id="28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7:29.038" v="684" actId="1035"/>
          <ac:spMkLst>
            <pc:docMk/>
            <pc:sldMk cId="0" sldId="258"/>
            <ac:spMk id="287" creationId="{00000000-0000-0000-0000-000000000000}"/>
          </ac:spMkLst>
        </pc:spChg>
        <pc:spChg chg="del mod">
          <ac:chgData name="mamangrakai@outlook.com" userId="1b4cd58e31410fd6" providerId="LiveId" clId="{55E68ACF-CC4A-44D0-8DB9-95E48232258B}" dt="2023-09-05T14:25:19.638" v="501" actId="478"/>
          <ac:spMkLst>
            <pc:docMk/>
            <pc:sldMk cId="0" sldId="258"/>
            <ac:spMk id="288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4:18.894" v="493" actId="20577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3:42.298" v="430" actId="20577"/>
          <ac:spMkLst>
            <pc:docMk/>
            <pc:sldMk cId="0" sldId="258"/>
            <ac:spMk id="375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25:06.524" v="499" actId="1076"/>
          <ac:grpSpMkLst>
            <pc:docMk/>
            <pc:sldMk cId="0" sldId="258"/>
            <ac:grpSpMk id="269" creationId="{00000000-0000-0000-0000-000000000000}"/>
          </ac:grpSpMkLst>
        </pc:grpChg>
      </pc:sldChg>
      <pc:sldChg chg="del">
        <pc:chgData name="mamangrakai@outlook.com" userId="1b4cd58e31410fd6" providerId="LiveId" clId="{55E68ACF-CC4A-44D0-8DB9-95E48232258B}" dt="2023-09-05T14:27:50.059" v="685" actId="47"/>
        <pc:sldMkLst>
          <pc:docMk/>
          <pc:sldMk cId="0" sldId="259"/>
        </pc:sldMkLst>
      </pc:sldChg>
      <pc:sldChg chg="del">
        <pc:chgData name="mamangrakai@outlook.com" userId="1b4cd58e31410fd6" providerId="LiveId" clId="{55E68ACF-CC4A-44D0-8DB9-95E48232258B}" dt="2023-09-05T14:27:50.059" v="685" actId="47"/>
        <pc:sldMkLst>
          <pc:docMk/>
          <pc:sldMk cId="0" sldId="260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1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2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3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4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5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6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7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8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9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70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71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72"/>
        </pc:sldMkLst>
      </pc:sldChg>
      <pc:sldChg chg="addSp delSp modSp mod">
        <pc:chgData name="mamangrakai@outlook.com" userId="1b4cd58e31410fd6" providerId="LiveId" clId="{55E68ACF-CC4A-44D0-8DB9-95E48232258B}" dt="2023-09-05T15:09:46.335" v="1818" actId="207"/>
        <pc:sldMkLst>
          <pc:docMk/>
          <pc:sldMk cId="0" sldId="273"/>
        </pc:sldMkLst>
        <pc:spChg chg="add del mod">
          <ac:chgData name="mamangrakai@outlook.com" userId="1b4cd58e31410fd6" providerId="LiveId" clId="{55E68ACF-CC4A-44D0-8DB9-95E48232258B}" dt="2023-09-05T14:33:34.587" v="689" actId="478"/>
          <ac:spMkLst>
            <pc:docMk/>
            <pc:sldMk cId="0" sldId="273"/>
            <ac:spMk id="5" creationId="{B4B58587-9EA6-44DD-D550-0E269332B730}"/>
          </ac:spMkLst>
        </pc:spChg>
        <pc:spChg chg="del">
          <ac:chgData name="mamangrakai@outlook.com" userId="1b4cd58e31410fd6" providerId="LiveId" clId="{55E68ACF-CC4A-44D0-8DB9-95E48232258B}" dt="2023-09-05T14:28:06.076" v="686" actId="478"/>
          <ac:spMkLst>
            <pc:docMk/>
            <pc:sldMk cId="0" sldId="273"/>
            <ac:spMk id="148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46.335" v="1818" actId="207"/>
          <ac:spMkLst>
            <pc:docMk/>
            <pc:sldMk cId="0" sldId="273"/>
            <ac:spMk id="1484" creationId="{00000000-0000-0000-0000-000000000000}"/>
          </ac:spMkLst>
        </pc:spChg>
      </pc:sldChg>
      <pc:sldChg chg="modSp mod">
        <pc:chgData name="mamangrakai@outlook.com" userId="1b4cd58e31410fd6" providerId="LiveId" clId="{55E68ACF-CC4A-44D0-8DB9-95E48232258B}" dt="2023-09-05T15:07:53.034" v="1809" actId="207"/>
        <pc:sldMkLst>
          <pc:docMk/>
          <pc:sldMk cId="0" sldId="274"/>
        </pc:sldMkLst>
        <pc:spChg chg="mod">
          <ac:chgData name="mamangrakai@outlook.com" userId="1b4cd58e31410fd6" providerId="LiveId" clId="{55E68ACF-CC4A-44D0-8DB9-95E48232258B}" dt="2023-09-05T15:07:42.288" v="1808" actId="20577"/>
          <ac:spMkLst>
            <pc:docMk/>
            <pc:sldMk cId="0" sldId="274"/>
            <ac:spMk id="1541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53.034" v="1809" actId="207"/>
          <ac:spMkLst>
            <pc:docMk/>
            <pc:sldMk cId="0" sldId="274"/>
            <ac:spMk id="1546" creationId="{00000000-0000-0000-0000-000000000000}"/>
          </ac:spMkLst>
        </pc:spChg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5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6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7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8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9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0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1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2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3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4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5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6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7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8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9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0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1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2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3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4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5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6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7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8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9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0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1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2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3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4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5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6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7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8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9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10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11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12"/>
        </pc:sldMkLst>
      </pc:sldChg>
      <pc:sldChg chg="del">
        <pc:chgData name="mamangrakai@outlook.com" userId="1b4cd58e31410fd6" providerId="LiveId" clId="{55E68ACF-CC4A-44D0-8DB9-95E48232258B}" dt="2023-09-05T14:33:25.684" v="688" actId="47"/>
        <pc:sldMkLst>
          <pc:docMk/>
          <pc:sldMk cId="1068968385" sldId="313"/>
        </pc:sldMkLst>
      </pc:sldChg>
      <pc:sldChg chg="modSp add mod ord">
        <pc:chgData name="mamangrakai@outlook.com" userId="1b4cd58e31410fd6" providerId="LiveId" clId="{55E68ACF-CC4A-44D0-8DB9-95E48232258B}" dt="2023-09-05T14:41:04.967" v="726" actId="207"/>
        <pc:sldMkLst>
          <pc:docMk/>
          <pc:sldMk cId="3038851489" sldId="313"/>
        </pc:sldMkLst>
        <pc:spChg chg="mod">
          <ac:chgData name="mamangrakai@outlook.com" userId="1b4cd58e31410fd6" providerId="LiveId" clId="{55E68ACF-CC4A-44D0-8DB9-95E48232258B}" dt="2023-09-05T14:40:10.997" v="719" actId="20577"/>
          <ac:spMkLst>
            <pc:docMk/>
            <pc:sldMk cId="3038851489" sldId="313"/>
            <ac:spMk id="1541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1:04.967" v="726" actId="207"/>
          <ac:spMkLst>
            <pc:docMk/>
            <pc:sldMk cId="3038851489" sldId="313"/>
            <ac:spMk id="1546" creationId="{00000000-0000-0000-0000-000000000000}"/>
          </ac:spMkLst>
        </pc:spChg>
        <pc:spChg chg="mod ord">
          <ac:chgData name="mamangrakai@outlook.com" userId="1b4cd58e31410fd6" providerId="LiveId" clId="{55E68ACF-CC4A-44D0-8DB9-95E48232258B}" dt="2023-09-05T14:40:59.434" v="725" actId="207"/>
          <ac:spMkLst>
            <pc:docMk/>
            <pc:sldMk cId="3038851489" sldId="313"/>
            <ac:spMk id="1559" creationId="{00000000-0000-0000-0000-000000000000}"/>
          </ac:spMkLst>
        </pc:spChg>
      </pc:sldChg>
      <pc:sldChg chg="modSp add mod">
        <pc:chgData name="mamangrakai@outlook.com" userId="1b4cd58e31410fd6" providerId="LiveId" clId="{55E68ACF-CC4A-44D0-8DB9-95E48232258B}" dt="2023-09-05T15:09:42.634" v="1817" actId="207"/>
        <pc:sldMkLst>
          <pc:docMk/>
          <pc:sldMk cId="2444545059" sldId="314"/>
        </pc:sldMkLst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42.634" v="1817" actId="207"/>
          <ac:spMkLst>
            <pc:docMk/>
            <pc:sldMk cId="2444545059" sldId="314"/>
            <ac:spMk id="148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5:01.242" v="829" actId="207"/>
          <ac:spMkLst>
            <pc:docMk/>
            <pc:sldMk cId="2444545059" sldId="314"/>
            <ac:spMk id="150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58.054" v="828" actId="207"/>
          <ac:spMkLst>
            <pc:docMk/>
            <pc:sldMk cId="2444545059" sldId="314"/>
            <ac:spMk id="1508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44:22.442" v="800" actId="207"/>
          <ac:grpSpMkLst>
            <pc:docMk/>
            <pc:sldMk cId="2444545059" sldId="314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44:22.442" v="800" actId="207"/>
          <ac:grpSpMkLst>
            <pc:docMk/>
            <pc:sldMk cId="2444545059" sldId="314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9:40.005" v="1816" actId="207"/>
        <pc:sldMkLst>
          <pc:docMk/>
          <pc:sldMk cId="2465311271" sldId="315"/>
        </pc:sldMkLst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40.005" v="1816" actId="207"/>
          <ac:spMkLst>
            <pc:docMk/>
            <pc:sldMk cId="2465311271" sldId="315"/>
            <ac:spMk id="148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1:06.213" v="1145" actId="207"/>
          <ac:spMkLst>
            <pc:docMk/>
            <pc:sldMk cId="2465311271" sldId="315"/>
            <ac:spMk id="1508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1:02.604" v="1144" actId="207"/>
          <ac:spMkLst>
            <pc:docMk/>
            <pc:sldMk cId="2465311271" sldId="315"/>
            <ac:spMk id="1509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46:04.493" v="833" actId="207"/>
          <ac:grpSpMkLst>
            <pc:docMk/>
            <pc:sldMk cId="2465311271" sldId="315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46:04.493" v="833" actId="207"/>
          <ac:grpSpMkLst>
            <pc:docMk/>
            <pc:sldMk cId="2465311271" sldId="315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9:38.226" v="1815" actId="207"/>
        <pc:sldMkLst>
          <pc:docMk/>
          <pc:sldMk cId="4033406102" sldId="316"/>
        </pc:sldMkLst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38.226" v="1815" actId="207"/>
          <ac:spMkLst>
            <pc:docMk/>
            <pc:sldMk cId="4033406102" sldId="316"/>
            <ac:spMk id="148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1:13.334" v="1147" actId="207"/>
          <ac:spMkLst>
            <pc:docMk/>
            <pc:sldMk cId="4033406102" sldId="316"/>
            <ac:spMk id="1508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1:10.966" v="1146" actId="207"/>
          <ac:spMkLst>
            <pc:docMk/>
            <pc:sldMk cId="4033406102" sldId="316"/>
            <ac:spMk id="1510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0:03.473" v="994" actId="207"/>
          <ac:grpSpMkLst>
            <pc:docMk/>
            <pc:sldMk cId="4033406102" sldId="316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0:03.473" v="994" actId="207"/>
          <ac:grpSpMkLst>
            <pc:docMk/>
            <pc:sldMk cId="4033406102" sldId="316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9:35.638" v="1814" actId="207"/>
        <pc:sldMkLst>
          <pc:docMk/>
          <pc:sldMk cId="3484389435" sldId="317"/>
        </pc:sldMkLst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35.638" v="1814" actId="207"/>
          <ac:spMkLst>
            <pc:docMk/>
            <pc:sldMk cId="3484389435" sldId="317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4:44.696" v="1151" actId="207"/>
          <ac:grpSpMkLst>
            <pc:docMk/>
            <pc:sldMk cId="3484389435" sldId="317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4:44.696" v="1151" actId="207"/>
          <ac:grpSpMkLst>
            <pc:docMk/>
            <pc:sldMk cId="3484389435" sldId="317"/>
            <ac:grpSpMk id="1343" creationId="{00000000-0000-0000-0000-000000000000}"/>
          </ac:grpSpMkLst>
        </pc:grpChg>
      </pc:sldChg>
      <pc:sldChg chg="add del">
        <pc:chgData name="mamangrakai@outlook.com" userId="1b4cd58e31410fd6" providerId="LiveId" clId="{55E68ACF-CC4A-44D0-8DB9-95E48232258B}" dt="2023-09-05T14:54:21.273" v="1150" actId="47"/>
        <pc:sldMkLst>
          <pc:docMk/>
          <pc:sldMk cId="218394238" sldId="318"/>
        </pc:sldMkLst>
      </pc:sldChg>
      <pc:sldChg chg="modSp add mod">
        <pc:chgData name="mamangrakai@outlook.com" userId="1b4cd58e31410fd6" providerId="LiveId" clId="{55E68ACF-CC4A-44D0-8DB9-95E48232258B}" dt="2023-09-05T15:09:33.539" v="1813" actId="207"/>
        <pc:sldMkLst>
          <pc:docMk/>
          <pc:sldMk cId="3133913372" sldId="318"/>
        </pc:sldMkLst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33.539" v="1813" actId="207"/>
          <ac:spMkLst>
            <pc:docMk/>
            <pc:sldMk cId="3133913372" sldId="318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8:41.179" v="1351" actId="207"/>
          <ac:grpSpMkLst>
            <pc:docMk/>
            <pc:sldMk cId="3133913372" sldId="318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8:41.179" v="1351" actId="207"/>
          <ac:grpSpMkLst>
            <pc:docMk/>
            <pc:sldMk cId="3133913372" sldId="318"/>
            <ac:grpSpMk id="1343" creationId="{00000000-0000-0000-0000-000000000000}"/>
          </ac:grpSpMkLst>
        </pc:grpChg>
      </pc:sldChg>
      <pc:sldChg chg="modSp add mod ord">
        <pc:chgData name="mamangrakai@outlook.com" userId="1b4cd58e31410fd6" providerId="LiveId" clId="{55E68ACF-CC4A-44D0-8DB9-95E48232258B}" dt="2023-09-05T15:09:23.520" v="1811" actId="207"/>
        <pc:sldMkLst>
          <pc:docMk/>
          <pc:sldMk cId="285287671" sldId="319"/>
        </pc:sldMkLst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23.520" v="1811" actId="207"/>
          <ac:spMkLst>
            <pc:docMk/>
            <pc:sldMk cId="285287671" sldId="319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8:56.947" v="1355" actId="207"/>
          <ac:grpSpMkLst>
            <pc:docMk/>
            <pc:sldMk cId="285287671" sldId="319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8:56.947" v="1355" actId="207"/>
          <ac:grpSpMkLst>
            <pc:docMk/>
            <pc:sldMk cId="285287671" sldId="319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0:27.109" v="1445" actId="207"/>
        <pc:sldMkLst>
          <pc:docMk/>
          <pc:sldMk cId="701617746" sldId="320"/>
        </pc:sldMkLst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0:27.109" v="1445" actId="207"/>
          <ac:spMkLst>
            <pc:docMk/>
            <pc:sldMk cId="701617746" sldId="320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9:38.791" v="1385" actId="207"/>
          <ac:grpSpMkLst>
            <pc:docMk/>
            <pc:sldMk cId="701617746" sldId="320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9:38.791" v="1385" actId="207"/>
          <ac:grpSpMkLst>
            <pc:docMk/>
            <pc:sldMk cId="701617746" sldId="320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6:15.222" v="1610" actId="20577"/>
        <pc:sldMkLst>
          <pc:docMk/>
          <pc:sldMk cId="764718626" sldId="321"/>
        </pc:sldMkLst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15.222" v="1610" actId="20577"/>
          <ac:spMkLst>
            <pc:docMk/>
            <pc:sldMk cId="764718626" sldId="321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5:05:02.233" v="1447" actId="207"/>
          <ac:grpSpMkLst>
            <pc:docMk/>
            <pc:sldMk cId="764718626" sldId="321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5:05:02.233" v="1447" actId="207"/>
          <ac:grpSpMkLst>
            <pc:docMk/>
            <pc:sldMk cId="764718626" sldId="321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6:01.622" v="1564" actId="14100"/>
        <pc:sldMkLst>
          <pc:docMk/>
          <pc:sldMk cId="1806569523" sldId="322"/>
        </pc:sldMkLst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01.622" v="1564" actId="14100"/>
          <ac:spMkLst>
            <pc:docMk/>
            <pc:sldMk cId="1806569523" sldId="322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5:05:34.687" v="1488" actId="207"/>
          <ac:grpSpMkLst>
            <pc:docMk/>
            <pc:sldMk cId="1806569523" sldId="322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5:05:34.687" v="1488" actId="207"/>
          <ac:grpSpMkLst>
            <pc:docMk/>
            <pc:sldMk cId="1806569523" sldId="322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6:51.249" v="1697" actId="20577"/>
        <pc:sldMkLst>
          <pc:docMk/>
          <pc:sldMk cId="4052453912" sldId="323"/>
        </pc:sldMkLst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51.249" v="1697" actId="20577"/>
          <ac:spMkLst>
            <pc:docMk/>
            <pc:sldMk cId="4052453912" sldId="323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5:06:27.275" v="1612" actId="207"/>
          <ac:grpSpMkLst>
            <pc:docMk/>
            <pc:sldMk cId="4052453912" sldId="323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5:06:27.275" v="1612" actId="207"/>
          <ac:grpSpMkLst>
            <pc:docMk/>
            <pc:sldMk cId="4052453912" sldId="323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7:34.883" v="1799" actId="20577"/>
        <pc:sldMkLst>
          <pc:docMk/>
          <pc:sldMk cId="916760638" sldId="324"/>
        </pc:sldMkLst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34.883" v="1799" actId="20577"/>
          <ac:spMkLst>
            <pc:docMk/>
            <pc:sldMk cId="916760638" sldId="324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5:07:02.469" v="1699" actId="207"/>
          <ac:grpSpMkLst>
            <pc:docMk/>
            <pc:sldMk cId="916760638" sldId="324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5:07:02.469" v="1699" actId="207"/>
          <ac:grpSpMkLst>
            <pc:docMk/>
            <pc:sldMk cId="916760638" sldId="324"/>
            <ac:grpSpMk id="1343" creationId="{00000000-0000-0000-0000-000000000000}"/>
          </ac:grpSpMkLst>
        </pc:grpChg>
      </pc:sldChg>
      <pc:sldMasterChg chg="delSldLayout">
        <pc:chgData name="mamangrakai@outlook.com" userId="1b4cd58e31410fd6" providerId="LiveId" clId="{55E68ACF-CC4A-44D0-8DB9-95E48232258B}" dt="2023-09-05T15:08:06.608" v="1810" actId="47"/>
        <pc:sldMasterMkLst>
          <pc:docMk/>
          <pc:sldMasterMk cId="0" sldId="2147483671"/>
        </pc:sldMasterMkLst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49"/>
          </pc:sldLayoutMkLst>
        </pc:sldLayoutChg>
        <pc:sldLayoutChg chg="del">
          <pc:chgData name="mamangrakai@outlook.com" userId="1b4cd58e31410fd6" providerId="LiveId" clId="{55E68ACF-CC4A-44D0-8DB9-95E48232258B}" dt="2023-09-05T14:27:50.059" v="685" actId="47"/>
          <pc:sldLayoutMkLst>
            <pc:docMk/>
            <pc:sldMasterMk cId="0" sldId="2147483671"/>
            <pc:sldLayoutMk cId="0" sldId="2147483650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mamangrakai@outlook.com" userId="1b4cd58e31410fd6" providerId="LiveId" clId="{55E68ACF-CC4A-44D0-8DB9-95E48232258B}" dt="2023-09-05T14:27:50.059" v="685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68"/>
          </pc:sldLayoutMkLst>
        </pc:sldLayoutChg>
      </pc:sldMasterChg>
      <pc:sldMasterChg chg="del delSldLayout">
        <pc:chgData name="mamangrakai@outlook.com" userId="1b4cd58e31410fd6" providerId="LiveId" clId="{55E68ACF-CC4A-44D0-8DB9-95E48232258B}" dt="2023-09-05T15:08:06.608" v="1810" actId="47"/>
        <pc:sldMasterMkLst>
          <pc:docMk/>
          <pc:sldMasterMk cId="0" sldId="2147483672"/>
        </pc:sldMasterMkLst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8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4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5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969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60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78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70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31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95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04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39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51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0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7.jpeg"/><Relationship Id="rId7" Type="http://schemas.openxmlformats.org/officeDocument/2006/relationships/slide" Target="slide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6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0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hyperlink" Target="https://www.postgresql.org/download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jpeg"/><Relationship Id="rId7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6.jpeg"/><Relationship Id="rId7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INSTALL PostgreSQL</a:t>
            </a:r>
            <a:endParaRPr dirty="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 dirty="0"/>
          </a:p>
        </p:txBody>
      </p:sp>
      <p:sp>
        <p:nvSpPr>
          <p:cNvPr id="23" name="Google Shape;181;p26">
            <a:extLst>
              <a:ext uri="{FF2B5EF4-FFF2-40B4-BE49-F238E27FC236}">
                <a16:creationId xmlns:a16="http://schemas.microsoft.com/office/drawing/2014/main" id="{46C5DBD0-1F0F-B90D-54E2-3B5BA51E71DA}"/>
              </a:ext>
            </a:extLst>
          </p:cNvPr>
          <p:cNvSpPr/>
          <p:nvPr/>
        </p:nvSpPr>
        <p:spPr>
          <a:xfrm>
            <a:off x="4126386" y="1738962"/>
            <a:ext cx="917700" cy="91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6872;p81">
            <a:extLst>
              <a:ext uri="{FF2B5EF4-FFF2-40B4-BE49-F238E27FC236}">
                <a16:creationId xmlns:a16="http://schemas.microsoft.com/office/drawing/2014/main" id="{F4C5FE28-F1E1-8AF2-8D2F-AB724E5DB8CC}"/>
              </a:ext>
            </a:extLst>
          </p:cNvPr>
          <p:cNvGrpSpPr/>
          <p:nvPr/>
        </p:nvGrpSpPr>
        <p:grpSpPr>
          <a:xfrm>
            <a:off x="4282700" y="1913232"/>
            <a:ext cx="605073" cy="569161"/>
            <a:chOff x="874658" y="2914408"/>
            <a:chExt cx="356891" cy="335709"/>
          </a:xfrm>
        </p:grpSpPr>
        <p:sp>
          <p:nvSpPr>
            <p:cNvPr id="26" name="Google Shape;16873;p81">
              <a:extLst>
                <a:ext uri="{FF2B5EF4-FFF2-40B4-BE49-F238E27FC236}">
                  <a16:creationId xmlns:a16="http://schemas.microsoft.com/office/drawing/2014/main" id="{343DECCF-50AC-A93B-060E-E007BBD0E31A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874;p81">
              <a:extLst>
                <a:ext uri="{FF2B5EF4-FFF2-40B4-BE49-F238E27FC236}">
                  <a16:creationId xmlns:a16="http://schemas.microsoft.com/office/drawing/2014/main" id="{D298DD05-C12A-7197-F122-8E0841DE9788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875;p81">
              <a:extLst>
                <a:ext uri="{FF2B5EF4-FFF2-40B4-BE49-F238E27FC236}">
                  <a16:creationId xmlns:a16="http://schemas.microsoft.com/office/drawing/2014/main" id="{E17B8737-4364-0B21-B15A-319D3448BA99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876;p81">
              <a:extLst>
                <a:ext uri="{FF2B5EF4-FFF2-40B4-BE49-F238E27FC236}">
                  <a16:creationId xmlns:a16="http://schemas.microsoft.com/office/drawing/2014/main" id="{48244DEE-9E98-7488-FE0D-DBFD496C5B59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877;p81">
              <a:extLst>
                <a:ext uri="{FF2B5EF4-FFF2-40B4-BE49-F238E27FC236}">
                  <a16:creationId xmlns:a16="http://schemas.microsoft.com/office/drawing/2014/main" id="{C94499E6-0821-5AC4-459C-24C2A229746A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78;p81">
              <a:extLst>
                <a:ext uri="{FF2B5EF4-FFF2-40B4-BE49-F238E27FC236}">
                  <a16:creationId xmlns:a16="http://schemas.microsoft.com/office/drawing/2014/main" id="{55C765D8-78BF-3A29-38B9-89A52AE8D788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79;p81">
              <a:extLst>
                <a:ext uri="{FF2B5EF4-FFF2-40B4-BE49-F238E27FC236}">
                  <a16:creationId xmlns:a16="http://schemas.microsoft.com/office/drawing/2014/main" id="{2354803F-B157-BC24-4E06-CBCBE039B78C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80;p81">
              <a:extLst>
                <a:ext uri="{FF2B5EF4-FFF2-40B4-BE49-F238E27FC236}">
                  <a16:creationId xmlns:a16="http://schemas.microsoft.com/office/drawing/2014/main" id="{594ACE9D-DD8C-9FF5-5E2B-5DD3329C0B27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81;p81">
              <a:extLst>
                <a:ext uri="{FF2B5EF4-FFF2-40B4-BE49-F238E27FC236}">
                  <a16:creationId xmlns:a16="http://schemas.microsoft.com/office/drawing/2014/main" id="{0FF4E2BE-6A17-443D-9A4B-7F027FA5D0C8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82;p81">
              <a:extLst>
                <a:ext uri="{FF2B5EF4-FFF2-40B4-BE49-F238E27FC236}">
                  <a16:creationId xmlns:a16="http://schemas.microsoft.com/office/drawing/2014/main" id="{B4BACB55-4076-0A0E-8FD1-6EB3D3A7EF48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83;p81">
              <a:extLst>
                <a:ext uri="{FF2B5EF4-FFF2-40B4-BE49-F238E27FC236}">
                  <a16:creationId xmlns:a16="http://schemas.microsoft.com/office/drawing/2014/main" id="{05C91FBC-0D7C-36AF-AFA9-79B3F8B77A69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84;p81">
              <a:extLst>
                <a:ext uri="{FF2B5EF4-FFF2-40B4-BE49-F238E27FC236}">
                  <a16:creationId xmlns:a16="http://schemas.microsoft.com/office/drawing/2014/main" id="{95677DE4-1F67-279D-E91A-A1167FC381A5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85;p81">
              <a:extLst>
                <a:ext uri="{FF2B5EF4-FFF2-40B4-BE49-F238E27FC236}">
                  <a16:creationId xmlns:a16="http://schemas.microsoft.com/office/drawing/2014/main" id="{8EE61F43-EBEE-C32C-9899-0D01947AAD06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86;p81">
              <a:extLst>
                <a:ext uri="{FF2B5EF4-FFF2-40B4-BE49-F238E27FC236}">
                  <a16:creationId xmlns:a16="http://schemas.microsoft.com/office/drawing/2014/main" id="{5F8A9B92-7425-BF39-CEEE-E56375304E45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87;p81">
              <a:extLst>
                <a:ext uri="{FF2B5EF4-FFF2-40B4-BE49-F238E27FC236}">
                  <a16:creationId xmlns:a16="http://schemas.microsoft.com/office/drawing/2014/main" id="{B45A019C-8029-1430-4477-51644A524AE6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88;p81">
              <a:extLst>
                <a:ext uri="{FF2B5EF4-FFF2-40B4-BE49-F238E27FC236}">
                  <a16:creationId xmlns:a16="http://schemas.microsoft.com/office/drawing/2014/main" id="{95051A47-C73F-BB42-4DC7-1B48BE425EC0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889;p81">
              <a:extLst>
                <a:ext uri="{FF2B5EF4-FFF2-40B4-BE49-F238E27FC236}">
                  <a16:creationId xmlns:a16="http://schemas.microsoft.com/office/drawing/2014/main" id="{9CFA1CD8-24A3-B0B1-16EA-2C4C6E0F038A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90;p81">
              <a:extLst>
                <a:ext uri="{FF2B5EF4-FFF2-40B4-BE49-F238E27FC236}">
                  <a16:creationId xmlns:a16="http://schemas.microsoft.com/office/drawing/2014/main" id="{856D28F2-C417-A066-CBC9-1F612E28B86E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91;p81">
              <a:extLst>
                <a:ext uri="{FF2B5EF4-FFF2-40B4-BE49-F238E27FC236}">
                  <a16:creationId xmlns:a16="http://schemas.microsoft.com/office/drawing/2014/main" id="{DE68B549-890E-E75F-A171-336201D777B2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892;p81">
              <a:extLst>
                <a:ext uri="{FF2B5EF4-FFF2-40B4-BE49-F238E27FC236}">
                  <a16:creationId xmlns:a16="http://schemas.microsoft.com/office/drawing/2014/main" id="{4A896288-58F2-FED5-C197-371C5D3AB008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" fill="hold"/>
                                        <p:tgtEl>
                                          <p:spTgt spid="17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uiExpand="1" animBg="1"/>
      <p:bldP spid="179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Select the components you want to install along with the DB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13391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Specify a directory to store your DB data, or just follow the default directory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5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6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7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8528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Select a password to be your Superuser’s password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5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70161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Specify a port number for your Database, or just follow the default port number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5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76471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69784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Specify a Database cluster (your local region for the Database)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4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5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80656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69784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Click next 2 times to start the installation process, wait until it’s finished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0524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69784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Open command prompt and type ‘</a:t>
            </a:r>
            <a:r>
              <a:rPr lang="en-US" sz="2000" b="1" dirty="0" err="1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psql</a:t>
            </a: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 –help’ to ensure that PostgreSQL is already installed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91676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5" name="Google Shape;1535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6" name="Google Shape;1536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1" name="Google Shape;1541;p44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542" name="Google Shape;1542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rId4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rId5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50" name="Google Shape;1550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9" name="Google Shape;1559;p44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5" name="Google Shape;1535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6" name="Google Shape;1536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1" name="Google Shape;1541;p44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 DB already?</a:t>
            </a:r>
            <a:endParaRPr dirty="0"/>
          </a:p>
        </p:txBody>
      </p:sp>
      <p:sp>
        <p:nvSpPr>
          <p:cNvPr id="1542" name="Google Shape;1542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rId4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rId5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4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49" name="Google Shape;1549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50" name="Google Shape;1550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0" name="Google Shape;1560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03885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Slidesgo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sz="2800" dirty="0">
                <a:solidFill>
                  <a:schemeClr val="lt1"/>
                </a:solidFill>
              </a:rPr>
              <a:t>- PostgreSQL is a database that follows a relational paradigm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</a:rPr>
              <a:t>- Database -&gt; Scheme -&gt; Tables -&gt; Column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</a:rPr>
              <a:t>- A table can have a relation with other tables with Primary Key and Foreign Key</a:t>
            </a: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632541" y="817880"/>
            <a:ext cx="6979195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What is PostgreSQL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F219EB3A-6F9C-FB22-547F-01C86686B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9799" y="605391"/>
            <a:ext cx="764283" cy="746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8"/>
          <p:cNvGrpSpPr/>
          <p:nvPr/>
        </p:nvGrpSpPr>
        <p:grpSpPr>
          <a:xfrm>
            <a:off x="933788" y="2837129"/>
            <a:ext cx="3291000" cy="2012675"/>
            <a:chOff x="5071700" y="343300"/>
            <a:chExt cx="3291000" cy="2012675"/>
          </a:xfrm>
        </p:grpSpPr>
        <p:sp>
          <p:nvSpPr>
            <p:cNvPr id="256" name="Google Shape;256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58" name="Google Shape;258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933788" y="399192"/>
            <a:ext cx="3291000" cy="2012675"/>
            <a:chOff x="5071700" y="343300"/>
            <a:chExt cx="3291000" cy="2012675"/>
          </a:xfrm>
        </p:grpSpPr>
        <p:sp>
          <p:nvSpPr>
            <p:cNvPr id="263" name="Google Shape;263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65" name="Google Shape;265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28"/>
          <p:cNvGrpSpPr/>
          <p:nvPr/>
        </p:nvGrpSpPr>
        <p:grpSpPr>
          <a:xfrm>
            <a:off x="4919288" y="2837129"/>
            <a:ext cx="3291000" cy="2012675"/>
            <a:chOff x="5071700" y="343300"/>
            <a:chExt cx="3291000" cy="2012675"/>
          </a:xfrm>
        </p:grpSpPr>
        <p:sp>
          <p:nvSpPr>
            <p:cNvPr id="270" name="Google Shape;270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2" name="Google Shape;272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" name="Google Shape;276;p28"/>
          <p:cNvGrpSpPr/>
          <p:nvPr/>
        </p:nvGrpSpPr>
        <p:grpSpPr>
          <a:xfrm>
            <a:off x="4919288" y="399192"/>
            <a:ext cx="3291000" cy="2012675"/>
            <a:chOff x="5071700" y="343300"/>
            <a:chExt cx="3291000" cy="2012675"/>
          </a:xfrm>
        </p:grpSpPr>
        <p:sp>
          <p:nvSpPr>
            <p:cNvPr id="277" name="Google Shape;277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9" name="Google Shape;279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 flipH="1">
            <a:off x="1249387" y="1476796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Developed in 1986 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 Berkeley</a:t>
            </a:r>
            <a:endParaRPr dirty="0"/>
          </a:p>
        </p:txBody>
      </p:sp>
      <p:sp>
        <p:nvSpPr>
          <p:cNvPr id="284" name="Google Shape;284;p28"/>
          <p:cNvSpPr txBox="1">
            <a:spLocks noGrp="1"/>
          </p:cNvSpPr>
          <p:nvPr>
            <p:ph type="subTitle" idx="2"/>
          </p:nvPr>
        </p:nvSpPr>
        <p:spPr>
          <a:xfrm flipH="1">
            <a:off x="1249387" y="3946624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languange supports, Support JSON, Can store complex data types</a:t>
            </a:r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4"/>
          </p:nvPr>
        </p:nvSpPr>
        <p:spPr>
          <a:xfrm flipH="1">
            <a:off x="5234863" y="3810724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PostgreSQL is the 4</a:t>
            </a:r>
            <a:r>
              <a:rPr lang="en-US" baseline="30000" dirty="0"/>
              <a:t>th</a:t>
            </a:r>
            <a:r>
              <a:rPr lang="en-US" dirty="0"/>
              <a:t> most used Database</a:t>
            </a:r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Contact Me</a:t>
            </a:r>
            <a:endParaRPr dirty="0"/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6"/>
          </p:nvPr>
        </p:nvSpPr>
        <p:spPr>
          <a:xfrm flipH="1">
            <a:off x="865637" y="3597428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The Pros</a:t>
            </a:r>
            <a:endParaRPr dirty="0"/>
          </a:p>
        </p:txBody>
      </p:sp>
      <p:grpSp>
        <p:nvGrpSpPr>
          <p:cNvPr id="289" name="Google Shape;289;p28"/>
          <p:cNvGrpSpPr/>
          <p:nvPr/>
        </p:nvGrpSpPr>
        <p:grpSpPr>
          <a:xfrm>
            <a:off x="2242307" y="2767695"/>
            <a:ext cx="673867" cy="862555"/>
            <a:chOff x="2089918" y="2778378"/>
            <a:chExt cx="673867" cy="862555"/>
          </a:xfrm>
        </p:grpSpPr>
        <p:grpSp>
          <p:nvGrpSpPr>
            <p:cNvPr id="290" name="Google Shape;290;p28"/>
            <p:cNvGrpSpPr/>
            <p:nvPr/>
          </p:nvGrpSpPr>
          <p:grpSpPr>
            <a:xfrm>
              <a:off x="2089918" y="2778378"/>
              <a:ext cx="673867" cy="862555"/>
              <a:chOff x="2089918" y="2778378"/>
              <a:chExt cx="673867" cy="862555"/>
            </a:xfrm>
          </p:grpSpPr>
          <p:grpSp>
            <p:nvGrpSpPr>
              <p:cNvPr id="291" name="Google Shape;291;p28"/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292" name="Google Shape;292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" name="Google Shape;299;p28"/>
              <p:cNvSpPr/>
              <p:nvPr/>
            </p:nvSpPr>
            <p:spPr>
              <a:xfrm>
                <a:off x="2089918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28"/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28"/>
          <p:cNvGrpSpPr/>
          <p:nvPr/>
        </p:nvGrpSpPr>
        <p:grpSpPr>
          <a:xfrm>
            <a:off x="6227832" y="2767695"/>
            <a:ext cx="673867" cy="862555"/>
            <a:chOff x="6380243" y="2778378"/>
            <a:chExt cx="673867" cy="862555"/>
          </a:xfrm>
        </p:grpSpPr>
        <p:grpSp>
          <p:nvGrpSpPr>
            <p:cNvPr id="324" name="Google Shape;324;p28"/>
            <p:cNvGrpSpPr/>
            <p:nvPr/>
          </p:nvGrpSpPr>
          <p:grpSpPr>
            <a:xfrm>
              <a:off x="6380243" y="2778378"/>
              <a:ext cx="673867" cy="862555"/>
              <a:chOff x="6380243" y="2778378"/>
              <a:chExt cx="673867" cy="862555"/>
            </a:xfrm>
          </p:grpSpPr>
          <p:grpSp>
            <p:nvGrpSpPr>
              <p:cNvPr id="325" name="Google Shape;325;p28"/>
              <p:cNvGrpSpPr/>
              <p:nvPr/>
            </p:nvGrpSpPr>
            <p:grpSpPr>
              <a:xfrm>
                <a:off x="6394592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26" name="Google Shape;326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3" name="Google Shape;333;p28"/>
              <p:cNvSpPr/>
              <p:nvPr/>
            </p:nvSpPr>
            <p:spPr>
              <a:xfrm>
                <a:off x="6380243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8"/>
            <p:cNvGrpSpPr/>
            <p:nvPr/>
          </p:nvGrpSpPr>
          <p:grpSpPr>
            <a:xfrm>
              <a:off x="6523289" y="3160665"/>
              <a:ext cx="387781" cy="286680"/>
              <a:chOff x="6633976" y="2459552"/>
              <a:chExt cx="387781" cy="28668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6635473" y="2459552"/>
                <a:ext cx="38628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14710" h="7836" extrusionOk="0">
                    <a:moveTo>
                      <a:pt x="5944" y="1"/>
                    </a:moveTo>
                    <a:cubicBezTo>
                      <a:pt x="4569" y="1"/>
                      <a:pt x="3205" y="834"/>
                      <a:pt x="2747" y="2380"/>
                    </a:cubicBezTo>
                    <a:lnTo>
                      <a:pt x="2728" y="2380"/>
                    </a:lnTo>
                    <a:cubicBezTo>
                      <a:pt x="1216" y="2380"/>
                      <a:pt x="0" y="3596"/>
                      <a:pt x="0" y="5108"/>
                    </a:cubicBezTo>
                    <a:cubicBezTo>
                      <a:pt x="0" y="6610"/>
                      <a:pt x="1216" y="7835"/>
                      <a:pt x="2728" y="7835"/>
                    </a:cubicBezTo>
                    <a:lnTo>
                      <a:pt x="12451" y="7835"/>
                    </a:lnTo>
                    <a:cubicBezTo>
                      <a:pt x="13696" y="7835"/>
                      <a:pt x="14710" y="6821"/>
                      <a:pt x="14710" y="5577"/>
                    </a:cubicBezTo>
                    <a:cubicBezTo>
                      <a:pt x="14710" y="4333"/>
                      <a:pt x="13696" y="3328"/>
                      <a:pt x="12451" y="3328"/>
                    </a:cubicBezTo>
                    <a:cubicBezTo>
                      <a:pt x="12375" y="3328"/>
                      <a:pt x="12298" y="3328"/>
                      <a:pt x="12212" y="3337"/>
                    </a:cubicBezTo>
                    <a:cubicBezTo>
                      <a:pt x="11852" y="2172"/>
                      <a:pt x="10772" y="1424"/>
                      <a:pt x="9614" y="1424"/>
                    </a:cubicBezTo>
                    <a:cubicBezTo>
                      <a:pt x="9327" y="1424"/>
                      <a:pt x="9035" y="1470"/>
                      <a:pt x="8748" y="1567"/>
                    </a:cubicBezTo>
                    <a:cubicBezTo>
                      <a:pt x="8087" y="504"/>
                      <a:pt x="7012" y="1"/>
                      <a:pt x="59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33976" y="2522051"/>
                <a:ext cx="352856" cy="143012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5446" extrusionOk="0">
                    <a:moveTo>
                      <a:pt x="2661" y="0"/>
                    </a:moveTo>
                    <a:cubicBezTo>
                      <a:pt x="1168" y="67"/>
                      <a:pt x="0" y="1321"/>
                      <a:pt x="48" y="2814"/>
                    </a:cubicBezTo>
                    <a:cubicBezTo>
                      <a:pt x="96" y="4307"/>
                      <a:pt x="1378" y="5446"/>
                      <a:pt x="2862" y="5446"/>
                    </a:cubicBezTo>
                    <a:lnTo>
                      <a:pt x="12690" y="5446"/>
                    </a:lnTo>
                    <a:cubicBezTo>
                      <a:pt x="13437" y="5388"/>
                      <a:pt x="13370" y="4269"/>
                      <a:pt x="12623" y="4269"/>
                    </a:cubicBezTo>
                    <a:lnTo>
                      <a:pt x="10738" y="4269"/>
                    </a:lnTo>
                    <a:cubicBezTo>
                      <a:pt x="10604" y="4269"/>
                      <a:pt x="10499" y="4154"/>
                      <a:pt x="10499" y="4029"/>
                    </a:cubicBezTo>
                    <a:lnTo>
                      <a:pt x="10499" y="3273"/>
                    </a:lnTo>
                    <a:cubicBezTo>
                      <a:pt x="10499" y="3024"/>
                      <a:pt x="10393" y="2776"/>
                      <a:pt x="10221" y="2603"/>
                    </a:cubicBezTo>
                    <a:lnTo>
                      <a:pt x="8833" y="1216"/>
                    </a:lnTo>
                    <a:cubicBezTo>
                      <a:pt x="8652" y="1043"/>
                      <a:pt x="8412" y="938"/>
                      <a:pt x="8163" y="938"/>
                    </a:cubicBezTo>
                    <a:lnTo>
                      <a:pt x="5034" y="938"/>
                    </a:lnTo>
                    <a:cubicBezTo>
                      <a:pt x="4642" y="938"/>
                      <a:pt x="4316" y="1263"/>
                      <a:pt x="4316" y="1656"/>
                    </a:cubicBezTo>
                    <a:lnTo>
                      <a:pt x="4316" y="3867"/>
                    </a:lnTo>
                    <a:cubicBezTo>
                      <a:pt x="4316" y="4000"/>
                      <a:pt x="4206" y="4102"/>
                      <a:pt x="4082" y="4102"/>
                    </a:cubicBezTo>
                    <a:cubicBezTo>
                      <a:pt x="4055" y="4102"/>
                      <a:pt x="4028" y="4097"/>
                      <a:pt x="4000" y="4087"/>
                    </a:cubicBezTo>
                    <a:cubicBezTo>
                      <a:pt x="2316" y="3503"/>
                      <a:pt x="1646" y="1474"/>
                      <a:pt x="2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6759867" y="2559235"/>
                <a:ext cx="137261" cy="18699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7121" extrusionOk="0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6792613" y="2632553"/>
                <a:ext cx="72189" cy="84163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05" extrusionOk="0">
                    <a:moveTo>
                      <a:pt x="1371" y="1"/>
                    </a:moveTo>
                    <a:cubicBezTo>
                      <a:pt x="1285" y="1"/>
                      <a:pt x="1199" y="37"/>
                      <a:pt x="1137" y="108"/>
                    </a:cubicBezTo>
                    <a:lnTo>
                      <a:pt x="189" y="1295"/>
                    </a:lnTo>
                    <a:cubicBezTo>
                      <a:pt x="1" y="1526"/>
                      <a:pt x="205" y="1792"/>
                      <a:pt x="422" y="1792"/>
                    </a:cubicBezTo>
                    <a:cubicBezTo>
                      <a:pt x="502" y="1792"/>
                      <a:pt x="584" y="1756"/>
                      <a:pt x="649" y="1668"/>
                    </a:cubicBezTo>
                    <a:lnTo>
                      <a:pt x="1070" y="1142"/>
                    </a:lnTo>
                    <a:lnTo>
                      <a:pt x="1070" y="2903"/>
                    </a:lnTo>
                    <a:cubicBezTo>
                      <a:pt x="1070" y="3104"/>
                      <a:pt x="1220" y="3204"/>
                      <a:pt x="1371" y="3204"/>
                    </a:cubicBezTo>
                    <a:cubicBezTo>
                      <a:pt x="1522" y="3204"/>
                      <a:pt x="1673" y="3104"/>
                      <a:pt x="1673" y="2903"/>
                    </a:cubicBezTo>
                    <a:lnTo>
                      <a:pt x="1673" y="1142"/>
                    </a:lnTo>
                    <a:lnTo>
                      <a:pt x="2094" y="1668"/>
                    </a:lnTo>
                    <a:cubicBezTo>
                      <a:pt x="2161" y="1756"/>
                      <a:pt x="2245" y="1792"/>
                      <a:pt x="2326" y="1792"/>
                    </a:cubicBezTo>
                    <a:cubicBezTo>
                      <a:pt x="2546" y="1792"/>
                      <a:pt x="2749" y="1526"/>
                      <a:pt x="2553" y="1295"/>
                    </a:cubicBezTo>
                    <a:lnTo>
                      <a:pt x="1606" y="108"/>
                    </a:lnTo>
                    <a:cubicBezTo>
                      <a:pt x="1543" y="37"/>
                      <a:pt x="1457" y="1"/>
                      <a:pt x="13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6792429" y="2477882"/>
                <a:ext cx="58875" cy="39416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1501" extrusionOk="0">
                    <a:moveTo>
                      <a:pt x="416" y="1"/>
                    </a:moveTo>
                    <a:cubicBezTo>
                      <a:pt x="87" y="1"/>
                      <a:pt x="0" y="519"/>
                      <a:pt x="369" y="591"/>
                    </a:cubicBezTo>
                    <a:cubicBezTo>
                      <a:pt x="866" y="687"/>
                      <a:pt x="1306" y="974"/>
                      <a:pt x="1613" y="1376"/>
                    </a:cubicBezTo>
                    <a:cubicBezTo>
                      <a:pt x="1670" y="1453"/>
                      <a:pt x="1756" y="1500"/>
                      <a:pt x="1852" y="1500"/>
                    </a:cubicBezTo>
                    <a:cubicBezTo>
                      <a:pt x="1856" y="1501"/>
                      <a:pt x="1860" y="1501"/>
                      <a:pt x="1864" y="1501"/>
                    </a:cubicBezTo>
                    <a:cubicBezTo>
                      <a:pt x="2105" y="1501"/>
                      <a:pt x="2242" y="1220"/>
                      <a:pt x="2091" y="1022"/>
                    </a:cubicBezTo>
                    <a:cubicBezTo>
                      <a:pt x="1699" y="496"/>
                      <a:pt x="1125" y="141"/>
                      <a:pt x="483" y="7"/>
                    </a:cubicBezTo>
                    <a:cubicBezTo>
                      <a:pt x="460" y="3"/>
                      <a:pt x="437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6891823" y="2516720"/>
                <a:ext cx="47005" cy="38024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448" extrusionOk="0">
                    <a:moveTo>
                      <a:pt x="425" y="1"/>
                    </a:moveTo>
                    <a:cubicBezTo>
                      <a:pt x="127" y="1"/>
                      <a:pt x="1" y="465"/>
                      <a:pt x="335" y="576"/>
                    </a:cubicBezTo>
                    <a:cubicBezTo>
                      <a:pt x="689" y="701"/>
                      <a:pt x="986" y="959"/>
                      <a:pt x="1158" y="1285"/>
                    </a:cubicBezTo>
                    <a:cubicBezTo>
                      <a:pt x="1206" y="1380"/>
                      <a:pt x="1311" y="1447"/>
                      <a:pt x="1417" y="1447"/>
                    </a:cubicBezTo>
                    <a:cubicBezTo>
                      <a:pt x="1646" y="1447"/>
                      <a:pt x="1790" y="1208"/>
                      <a:pt x="1685" y="1007"/>
                    </a:cubicBezTo>
                    <a:cubicBezTo>
                      <a:pt x="1436" y="548"/>
                      <a:pt x="1024" y="194"/>
                      <a:pt x="536" y="21"/>
                    </a:cubicBezTo>
                    <a:cubicBezTo>
                      <a:pt x="497" y="7"/>
                      <a:pt x="460" y="1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45" extrusionOk="0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28"/>
          <p:cNvGrpSpPr/>
          <p:nvPr/>
        </p:nvGrpSpPr>
        <p:grpSpPr>
          <a:xfrm>
            <a:off x="2242307" y="345195"/>
            <a:ext cx="673867" cy="862555"/>
            <a:chOff x="2089918" y="402978"/>
            <a:chExt cx="673867" cy="862555"/>
          </a:xfrm>
        </p:grpSpPr>
        <p:grpSp>
          <p:nvGrpSpPr>
            <p:cNvPr id="343" name="Google Shape;343;p28"/>
            <p:cNvGrpSpPr/>
            <p:nvPr/>
          </p:nvGrpSpPr>
          <p:grpSpPr>
            <a:xfrm>
              <a:off x="2089918" y="402978"/>
              <a:ext cx="673867" cy="862555"/>
              <a:chOff x="2089918" y="402978"/>
              <a:chExt cx="673867" cy="862555"/>
            </a:xfrm>
          </p:grpSpPr>
          <p:sp>
            <p:nvSpPr>
              <p:cNvPr id="344" name="Google Shape;344;p28"/>
              <p:cNvSpPr/>
              <p:nvPr/>
            </p:nvSpPr>
            <p:spPr>
              <a:xfrm>
                <a:off x="2089918" y="5916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5" name="Google Shape;345;p28"/>
              <p:cNvGrpSpPr/>
              <p:nvPr/>
            </p:nvGrpSpPr>
            <p:grpSpPr>
              <a:xfrm>
                <a:off x="2104267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46" name="Google Shape;346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3" name="Google Shape;353;p28"/>
            <p:cNvGrpSpPr/>
            <p:nvPr/>
          </p:nvGrpSpPr>
          <p:grpSpPr>
            <a:xfrm>
              <a:off x="2237631" y="757947"/>
              <a:ext cx="378452" cy="341321"/>
              <a:chOff x="1298519" y="1970322"/>
              <a:chExt cx="378452" cy="341321"/>
            </a:xfrm>
          </p:grpSpPr>
          <p:sp>
            <p:nvSpPr>
              <p:cNvPr id="354" name="Google Shape;354;p28"/>
              <p:cNvSpPr/>
              <p:nvPr/>
            </p:nvSpPr>
            <p:spPr>
              <a:xfrm>
                <a:off x="1498624" y="1970322"/>
                <a:ext cx="178346" cy="149857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5723" extrusionOk="0">
                    <a:moveTo>
                      <a:pt x="3433" y="1"/>
                    </a:moveTo>
                    <a:cubicBezTo>
                      <a:pt x="3396" y="1"/>
                      <a:pt x="3358" y="2"/>
                      <a:pt x="3320" y="3"/>
                    </a:cubicBezTo>
                    <a:cubicBezTo>
                      <a:pt x="1155" y="89"/>
                      <a:pt x="0" y="2598"/>
                      <a:pt x="1355" y="4296"/>
                    </a:cubicBezTo>
                    <a:lnTo>
                      <a:pt x="1298" y="5489"/>
                    </a:lnTo>
                    <a:cubicBezTo>
                      <a:pt x="1290" y="5623"/>
                      <a:pt x="1394" y="5723"/>
                      <a:pt x="1513" y="5723"/>
                    </a:cubicBezTo>
                    <a:cubicBezTo>
                      <a:pt x="1546" y="5723"/>
                      <a:pt x="1580" y="5715"/>
                      <a:pt x="1613" y="5698"/>
                    </a:cubicBezTo>
                    <a:lnTo>
                      <a:pt x="2700" y="5193"/>
                    </a:lnTo>
                    <a:cubicBezTo>
                      <a:pt x="2942" y="5262"/>
                      <a:pt x="3188" y="5295"/>
                      <a:pt x="3430" y="5295"/>
                    </a:cubicBezTo>
                    <a:cubicBezTo>
                      <a:pt x="4298" y="5295"/>
                      <a:pt x="5129" y="4870"/>
                      <a:pt x="5629" y="4124"/>
                    </a:cubicBezTo>
                    <a:cubicBezTo>
                      <a:pt x="6810" y="2353"/>
                      <a:pt x="5532" y="1"/>
                      <a:pt x="3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1571969" y="2019576"/>
                <a:ext cx="21603" cy="5326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034" extrusionOk="0">
                    <a:moveTo>
                      <a:pt x="282" y="1"/>
                    </a:moveTo>
                    <a:cubicBezTo>
                      <a:pt x="1" y="1"/>
                      <a:pt x="1" y="422"/>
                      <a:pt x="282" y="422"/>
                    </a:cubicBezTo>
                    <a:cubicBezTo>
                      <a:pt x="288" y="422"/>
                      <a:pt x="294" y="422"/>
                      <a:pt x="300" y="421"/>
                    </a:cubicBezTo>
                    <a:lnTo>
                      <a:pt x="414" y="421"/>
                    </a:lnTo>
                    <a:lnTo>
                      <a:pt x="414" y="1824"/>
                    </a:lnTo>
                    <a:cubicBezTo>
                      <a:pt x="414" y="1938"/>
                      <a:pt x="510" y="2033"/>
                      <a:pt x="624" y="2033"/>
                    </a:cubicBezTo>
                    <a:cubicBezTo>
                      <a:pt x="729" y="2024"/>
                      <a:pt x="825" y="1938"/>
                      <a:pt x="825" y="1824"/>
                    </a:cubicBezTo>
                    <a:lnTo>
                      <a:pt x="825" y="211"/>
                    </a:lnTo>
                    <a:cubicBezTo>
                      <a:pt x="825" y="97"/>
                      <a:pt x="729" y="1"/>
                      <a:pt x="615" y="1"/>
                    </a:cubicBezTo>
                    <a:lnTo>
                      <a:pt x="300" y="1"/>
                    </a:lnTo>
                    <a:cubicBezTo>
                      <a:pt x="294" y="1"/>
                      <a:pt x="288" y="1"/>
                      <a:pt x="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1571707" y="2064038"/>
                <a:ext cx="33203" cy="1081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3" extrusionOk="0">
                    <a:moveTo>
                      <a:pt x="265" y="0"/>
                    </a:moveTo>
                    <a:cubicBezTo>
                      <a:pt x="1" y="0"/>
                      <a:pt x="4" y="412"/>
                      <a:pt x="273" y="412"/>
                    </a:cubicBezTo>
                    <a:cubicBezTo>
                      <a:pt x="279" y="412"/>
                      <a:pt x="285" y="412"/>
                      <a:pt x="291" y="412"/>
                    </a:cubicBezTo>
                    <a:lnTo>
                      <a:pt x="978" y="412"/>
                    </a:lnTo>
                    <a:cubicBezTo>
                      <a:pt x="984" y="412"/>
                      <a:pt x="990" y="412"/>
                      <a:pt x="995" y="412"/>
                    </a:cubicBezTo>
                    <a:cubicBezTo>
                      <a:pt x="1265" y="412"/>
                      <a:pt x="1267" y="0"/>
                      <a:pt x="1004" y="0"/>
                    </a:cubicBezTo>
                    <a:cubicBezTo>
                      <a:pt x="995" y="0"/>
                      <a:pt x="987" y="1"/>
                      <a:pt x="978" y="2"/>
                    </a:cubicBezTo>
                    <a:lnTo>
                      <a:pt x="291" y="2"/>
                    </a:lnTo>
                    <a:cubicBezTo>
                      <a:pt x="282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1575058" y="2003001"/>
                <a:ext cx="18775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06" extrusionOk="0">
                    <a:moveTo>
                      <a:pt x="407" y="1"/>
                    </a:moveTo>
                    <a:cubicBezTo>
                      <a:pt x="331" y="1"/>
                      <a:pt x="253" y="29"/>
                      <a:pt x="191" y="91"/>
                    </a:cubicBezTo>
                    <a:cubicBezTo>
                      <a:pt x="1" y="281"/>
                      <a:pt x="134" y="606"/>
                      <a:pt x="411" y="606"/>
                    </a:cubicBezTo>
                    <a:cubicBezTo>
                      <a:pt x="573" y="606"/>
                      <a:pt x="707" y="472"/>
                      <a:pt x="716" y="301"/>
                    </a:cubicBezTo>
                    <a:cubicBezTo>
                      <a:pt x="716" y="120"/>
                      <a:pt x="564" y="1"/>
                      <a:pt x="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1345495" y="2004625"/>
                <a:ext cx="170150" cy="171119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6535" extrusionOk="0">
                    <a:moveTo>
                      <a:pt x="3254" y="0"/>
                    </a:moveTo>
                    <a:cubicBezTo>
                      <a:pt x="1842" y="0"/>
                      <a:pt x="649" y="1059"/>
                      <a:pt x="477" y="2461"/>
                    </a:cubicBezTo>
                    <a:lnTo>
                      <a:pt x="19" y="6287"/>
                    </a:lnTo>
                    <a:cubicBezTo>
                      <a:pt x="0" y="6420"/>
                      <a:pt x="105" y="6535"/>
                      <a:pt x="239" y="6535"/>
                    </a:cubicBezTo>
                    <a:lnTo>
                      <a:pt x="6278" y="6535"/>
                    </a:lnTo>
                    <a:cubicBezTo>
                      <a:pt x="6402" y="6525"/>
                      <a:pt x="6497" y="6411"/>
                      <a:pt x="6488" y="6287"/>
                    </a:cubicBezTo>
                    <a:lnTo>
                      <a:pt x="6030" y="2461"/>
                    </a:lnTo>
                    <a:cubicBezTo>
                      <a:pt x="5858" y="1059"/>
                      <a:pt x="4665" y="0"/>
                      <a:pt x="3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1404935" y="2140760"/>
                <a:ext cx="51742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3569" extrusionOk="0">
                    <a:moveTo>
                      <a:pt x="1" y="0"/>
                    </a:moveTo>
                    <a:lnTo>
                      <a:pt x="1" y="2710"/>
                    </a:lnTo>
                    <a:lnTo>
                      <a:pt x="984" y="3559"/>
                    </a:lnTo>
                    <a:lnTo>
                      <a:pt x="984" y="3568"/>
                    </a:lnTo>
                    <a:lnTo>
                      <a:pt x="993" y="3568"/>
                    </a:lnTo>
                    <a:lnTo>
                      <a:pt x="993" y="3559"/>
                    </a:lnTo>
                    <a:lnTo>
                      <a:pt x="1976" y="2710"/>
                    </a:lnTo>
                    <a:lnTo>
                      <a:pt x="19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1298519" y="2198708"/>
                <a:ext cx="264338" cy="112936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4313" extrusionOk="0">
                    <a:moveTo>
                      <a:pt x="4065" y="1"/>
                    </a:moveTo>
                    <a:lnTo>
                      <a:pt x="2739" y="420"/>
                    </a:lnTo>
                    <a:lnTo>
                      <a:pt x="1813" y="726"/>
                    </a:lnTo>
                    <a:cubicBezTo>
                      <a:pt x="735" y="1069"/>
                      <a:pt x="1" y="2071"/>
                      <a:pt x="10" y="3196"/>
                    </a:cubicBezTo>
                    <a:lnTo>
                      <a:pt x="10" y="4093"/>
                    </a:lnTo>
                    <a:cubicBezTo>
                      <a:pt x="1" y="4217"/>
                      <a:pt x="106" y="4313"/>
                      <a:pt x="230" y="4313"/>
                    </a:cubicBezTo>
                    <a:lnTo>
                      <a:pt x="9875" y="4313"/>
                    </a:lnTo>
                    <a:cubicBezTo>
                      <a:pt x="9999" y="4313"/>
                      <a:pt x="10094" y="4217"/>
                      <a:pt x="10094" y="4093"/>
                    </a:cubicBezTo>
                    <a:lnTo>
                      <a:pt x="10094" y="3196"/>
                    </a:lnTo>
                    <a:cubicBezTo>
                      <a:pt x="10094" y="2071"/>
                      <a:pt x="9369" y="1069"/>
                      <a:pt x="8291" y="716"/>
                    </a:cubicBezTo>
                    <a:lnTo>
                      <a:pt x="7242" y="382"/>
                    </a:lnTo>
                    <a:lnTo>
                      <a:pt x="6040" y="1"/>
                    </a:lnTo>
                    <a:lnTo>
                      <a:pt x="5057" y="697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1488124" y="2208710"/>
                <a:ext cx="74732" cy="102933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31" extrusionOk="0">
                    <a:moveTo>
                      <a:pt x="1" y="0"/>
                    </a:moveTo>
                    <a:lnTo>
                      <a:pt x="783" y="344"/>
                    </a:lnTo>
                    <a:cubicBezTo>
                      <a:pt x="1584" y="687"/>
                      <a:pt x="2128" y="1689"/>
                      <a:pt x="2128" y="2814"/>
                    </a:cubicBezTo>
                    <a:lnTo>
                      <a:pt x="2128" y="3931"/>
                    </a:lnTo>
                    <a:lnTo>
                      <a:pt x="2634" y="3931"/>
                    </a:lnTo>
                    <a:cubicBezTo>
                      <a:pt x="2758" y="3931"/>
                      <a:pt x="2853" y="3835"/>
                      <a:pt x="2853" y="3711"/>
                    </a:cubicBezTo>
                    <a:lnTo>
                      <a:pt x="2853" y="2814"/>
                    </a:lnTo>
                    <a:cubicBezTo>
                      <a:pt x="2853" y="1689"/>
                      <a:pt x="2128" y="687"/>
                      <a:pt x="1050" y="34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1298519" y="2209941"/>
                <a:ext cx="71721" cy="101703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884" extrusionOk="0">
                    <a:moveTo>
                      <a:pt x="2739" y="1"/>
                    </a:moveTo>
                    <a:lnTo>
                      <a:pt x="1813" y="297"/>
                    </a:lnTo>
                    <a:cubicBezTo>
                      <a:pt x="735" y="640"/>
                      <a:pt x="1" y="1642"/>
                      <a:pt x="10" y="2767"/>
                    </a:cubicBezTo>
                    <a:lnTo>
                      <a:pt x="10" y="3664"/>
                    </a:lnTo>
                    <a:cubicBezTo>
                      <a:pt x="1" y="3788"/>
                      <a:pt x="106" y="3884"/>
                      <a:pt x="220" y="3884"/>
                    </a:cubicBezTo>
                    <a:lnTo>
                      <a:pt x="697" y="3884"/>
                    </a:lnTo>
                    <a:lnTo>
                      <a:pt x="697" y="2767"/>
                    </a:lnTo>
                    <a:cubicBezTo>
                      <a:pt x="697" y="1642"/>
                      <a:pt x="1251" y="640"/>
                      <a:pt x="2052" y="297"/>
                    </a:cubicBez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1425045" y="2243615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60"/>
                    </a:lnTo>
                    <a:cubicBezTo>
                      <a:pt x="15" y="375"/>
                      <a:pt x="101" y="470"/>
                      <a:pt x="216" y="470"/>
                    </a:cubicBezTo>
                    <a:cubicBezTo>
                      <a:pt x="330" y="470"/>
                      <a:pt x="425" y="375"/>
                      <a:pt x="425" y="26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1425045" y="2262102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70"/>
                    </a:lnTo>
                    <a:cubicBezTo>
                      <a:pt x="15" y="384"/>
                      <a:pt x="101" y="470"/>
                      <a:pt x="216" y="470"/>
                    </a:cubicBezTo>
                    <a:cubicBezTo>
                      <a:pt x="330" y="470"/>
                      <a:pt x="425" y="384"/>
                      <a:pt x="425" y="27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1404935" y="2198708"/>
                <a:ext cx="26028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88" extrusionOk="0">
                    <a:moveTo>
                      <a:pt x="1" y="1"/>
                    </a:moveTo>
                    <a:lnTo>
                      <a:pt x="1" y="1269"/>
                    </a:lnTo>
                    <a:cubicBezTo>
                      <a:pt x="1" y="1401"/>
                      <a:pt x="109" y="1488"/>
                      <a:pt x="220" y="1488"/>
                    </a:cubicBezTo>
                    <a:cubicBezTo>
                      <a:pt x="278" y="1488"/>
                      <a:pt x="337" y="1465"/>
                      <a:pt x="382" y="1412"/>
                    </a:cubicBezTo>
                    <a:lnTo>
                      <a:pt x="993" y="6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1430674" y="2198708"/>
                <a:ext cx="26002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488" extrusionOk="0">
                    <a:moveTo>
                      <a:pt x="993" y="1"/>
                    </a:moveTo>
                    <a:lnTo>
                      <a:pt x="1" y="697"/>
                    </a:lnTo>
                    <a:lnTo>
                      <a:pt x="602" y="1412"/>
                    </a:lnTo>
                    <a:cubicBezTo>
                      <a:pt x="647" y="1465"/>
                      <a:pt x="707" y="1488"/>
                      <a:pt x="766" y="1488"/>
                    </a:cubicBezTo>
                    <a:cubicBezTo>
                      <a:pt x="881" y="1488"/>
                      <a:pt x="993" y="1401"/>
                      <a:pt x="993" y="1269"/>
                    </a:cubicBez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1467648" y="2266658"/>
                <a:ext cx="53732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783" extrusionOk="0">
                    <a:moveTo>
                      <a:pt x="287" y="0"/>
                    </a:moveTo>
                    <a:cubicBezTo>
                      <a:pt x="124" y="0"/>
                      <a:pt x="0" y="134"/>
                      <a:pt x="0" y="287"/>
                    </a:cubicBezTo>
                    <a:lnTo>
                      <a:pt x="0" y="496"/>
                    </a:lnTo>
                    <a:cubicBezTo>
                      <a:pt x="0" y="649"/>
                      <a:pt x="124" y="783"/>
                      <a:pt x="287" y="783"/>
                    </a:cubicBezTo>
                    <a:lnTo>
                      <a:pt x="1765" y="783"/>
                    </a:lnTo>
                    <a:cubicBezTo>
                      <a:pt x="1918" y="783"/>
                      <a:pt x="2052" y="649"/>
                      <a:pt x="2052" y="496"/>
                    </a:cubicBezTo>
                    <a:lnTo>
                      <a:pt x="2052" y="287"/>
                    </a:lnTo>
                    <a:cubicBezTo>
                      <a:pt x="2052" y="134"/>
                      <a:pt x="1918" y="0"/>
                      <a:pt x="1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1375712" y="2026358"/>
                <a:ext cx="10995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5741" extrusionOk="0">
                    <a:moveTo>
                      <a:pt x="1375" y="0"/>
                    </a:moveTo>
                    <a:cubicBezTo>
                      <a:pt x="1375" y="0"/>
                      <a:pt x="1375" y="0"/>
                      <a:pt x="1374" y="0"/>
                    </a:cubicBezTo>
                    <a:cubicBezTo>
                      <a:pt x="945" y="1336"/>
                      <a:pt x="10" y="1622"/>
                      <a:pt x="10" y="1622"/>
                    </a:cubicBezTo>
                    <a:lnTo>
                      <a:pt x="10" y="3282"/>
                    </a:lnTo>
                    <a:cubicBezTo>
                      <a:pt x="1" y="4159"/>
                      <a:pt x="468" y="4961"/>
                      <a:pt x="1222" y="5409"/>
                    </a:cubicBezTo>
                    <a:lnTo>
                      <a:pt x="1527" y="5590"/>
                    </a:lnTo>
                    <a:cubicBezTo>
                      <a:pt x="1704" y="5691"/>
                      <a:pt x="1902" y="5741"/>
                      <a:pt x="2101" y="5741"/>
                    </a:cubicBezTo>
                    <a:cubicBezTo>
                      <a:pt x="2300" y="5741"/>
                      <a:pt x="2500" y="5691"/>
                      <a:pt x="2681" y="5590"/>
                    </a:cubicBezTo>
                    <a:lnTo>
                      <a:pt x="2987" y="5409"/>
                    </a:lnTo>
                    <a:cubicBezTo>
                      <a:pt x="3740" y="4961"/>
                      <a:pt x="4198" y="4150"/>
                      <a:pt x="4198" y="3282"/>
                    </a:cubicBezTo>
                    <a:lnTo>
                      <a:pt x="4198" y="2709"/>
                    </a:lnTo>
                    <a:cubicBezTo>
                      <a:pt x="1741" y="2709"/>
                      <a:pt x="1404" y="0"/>
                      <a:pt x="13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1342483" y="2077026"/>
                <a:ext cx="2152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86" extrusionOk="0">
                    <a:moveTo>
                      <a:pt x="645" y="1"/>
                    </a:moveTo>
                    <a:cubicBezTo>
                      <a:pt x="640" y="1"/>
                      <a:pt x="635" y="1"/>
                      <a:pt x="631" y="2"/>
                    </a:cubicBezTo>
                    <a:cubicBezTo>
                      <a:pt x="287" y="2"/>
                      <a:pt x="1" y="278"/>
                      <a:pt x="1" y="631"/>
                    </a:cubicBezTo>
                    <a:lnTo>
                      <a:pt x="1" y="1156"/>
                    </a:lnTo>
                    <a:cubicBezTo>
                      <a:pt x="1" y="1509"/>
                      <a:pt x="287" y="1786"/>
                      <a:pt x="631" y="1786"/>
                    </a:cubicBezTo>
                    <a:cubicBezTo>
                      <a:pt x="735" y="1786"/>
                      <a:pt x="821" y="1700"/>
                      <a:pt x="821" y="1595"/>
                    </a:cubicBezTo>
                    <a:lnTo>
                      <a:pt x="821" y="192"/>
                    </a:lnTo>
                    <a:cubicBezTo>
                      <a:pt x="821" y="92"/>
                      <a:pt x="743" y="1"/>
                      <a:pt x="6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1419179" y="2091742"/>
                <a:ext cx="25111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435" extrusionOk="0">
                    <a:moveTo>
                      <a:pt x="219" y="0"/>
                    </a:moveTo>
                    <a:cubicBezTo>
                      <a:pt x="110" y="0"/>
                      <a:pt x="1" y="74"/>
                      <a:pt x="10" y="222"/>
                    </a:cubicBezTo>
                    <a:lnTo>
                      <a:pt x="10" y="1224"/>
                    </a:lnTo>
                    <a:cubicBezTo>
                      <a:pt x="10" y="1338"/>
                      <a:pt x="106" y="1433"/>
                      <a:pt x="220" y="1433"/>
                    </a:cubicBezTo>
                    <a:lnTo>
                      <a:pt x="659" y="1433"/>
                    </a:lnTo>
                    <a:cubicBezTo>
                      <a:pt x="668" y="1434"/>
                      <a:pt x="677" y="1435"/>
                      <a:pt x="686" y="1435"/>
                    </a:cubicBezTo>
                    <a:cubicBezTo>
                      <a:pt x="958" y="1435"/>
                      <a:pt x="955" y="1023"/>
                      <a:pt x="677" y="1023"/>
                    </a:cubicBezTo>
                    <a:cubicBezTo>
                      <a:pt x="671" y="1023"/>
                      <a:pt x="665" y="1023"/>
                      <a:pt x="659" y="1023"/>
                    </a:cubicBezTo>
                    <a:lnTo>
                      <a:pt x="420" y="1023"/>
                    </a:lnTo>
                    <a:lnTo>
                      <a:pt x="420" y="222"/>
                    </a:lnTo>
                    <a:cubicBezTo>
                      <a:pt x="435" y="74"/>
                      <a:pt x="327" y="0"/>
                      <a:pt x="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1429418" y="2118267"/>
                <a:ext cx="78974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6" extrusionOk="0">
                    <a:moveTo>
                      <a:pt x="2605" y="1"/>
                    </a:moveTo>
                    <a:lnTo>
                      <a:pt x="2605" y="249"/>
                    </a:lnTo>
                    <a:lnTo>
                      <a:pt x="2605" y="793"/>
                    </a:lnTo>
                    <a:cubicBezTo>
                      <a:pt x="2596" y="1785"/>
                      <a:pt x="1794" y="2586"/>
                      <a:pt x="802" y="2596"/>
                    </a:cubicBezTo>
                    <a:lnTo>
                      <a:pt x="258" y="2596"/>
                    </a:lnTo>
                    <a:cubicBezTo>
                      <a:pt x="1" y="2615"/>
                      <a:pt x="1" y="2987"/>
                      <a:pt x="258" y="3006"/>
                    </a:cubicBezTo>
                    <a:lnTo>
                      <a:pt x="802" y="3006"/>
                    </a:lnTo>
                    <a:cubicBezTo>
                      <a:pt x="2023" y="3006"/>
                      <a:pt x="3015" y="2014"/>
                      <a:pt x="3015" y="793"/>
                    </a:cubicBezTo>
                    <a:lnTo>
                      <a:pt x="3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1497394" y="2077026"/>
                <a:ext cx="2173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786" extrusionOk="0">
                    <a:moveTo>
                      <a:pt x="184" y="1"/>
                    </a:moveTo>
                    <a:cubicBezTo>
                      <a:pt x="78" y="1"/>
                      <a:pt x="0" y="92"/>
                      <a:pt x="9" y="192"/>
                    </a:cubicBezTo>
                    <a:lnTo>
                      <a:pt x="9" y="1595"/>
                    </a:lnTo>
                    <a:cubicBezTo>
                      <a:pt x="9" y="1700"/>
                      <a:pt x="86" y="1786"/>
                      <a:pt x="200" y="1786"/>
                    </a:cubicBezTo>
                    <a:cubicBezTo>
                      <a:pt x="543" y="1786"/>
                      <a:pt x="830" y="1509"/>
                      <a:pt x="830" y="1156"/>
                    </a:cubicBezTo>
                    <a:lnTo>
                      <a:pt x="830" y="631"/>
                    </a:lnTo>
                    <a:cubicBezTo>
                      <a:pt x="830" y="278"/>
                      <a:pt x="543" y="2"/>
                      <a:pt x="200" y="2"/>
                    </a:cubicBezTo>
                    <a:cubicBezTo>
                      <a:pt x="195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1419677" y="2180483"/>
                <a:ext cx="22257" cy="2225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50" extrusionOk="0">
                    <a:moveTo>
                      <a:pt x="421" y="0"/>
                    </a:moveTo>
                    <a:cubicBezTo>
                      <a:pt x="192" y="0"/>
                      <a:pt x="1" y="191"/>
                      <a:pt x="1" y="420"/>
                    </a:cubicBezTo>
                    <a:cubicBezTo>
                      <a:pt x="1" y="658"/>
                      <a:pt x="192" y="849"/>
                      <a:pt x="421" y="849"/>
                    </a:cubicBezTo>
                    <a:cubicBezTo>
                      <a:pt x="659" y="849"/>
                      <a:pt x="850" y="658"/>
                      <a:pt x="850" y="420"/>
                    </a:cubicBezTo>
                    <a:cubicBezTo>
                      <a:pt x="850" y="191"/>
                      <a:pt x="659" y="0"/>
                      <a:pt x="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28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Netflix, Spotify, Twitch, Uber, Reddit, Skype, among others</a:t>
            </a:r>
            <a:endParaRPr dirty="0"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Who’s using it?</a:t>
            </a:r>
            <a:endParaRPr dirty="0"/>
          </a:p>
        </p:txBody>
      </p:sp>
      <p:grpSp>
        <p:nvGrpSpPr>
          <p:cNvPr id="376" name="Google Shape;376;p28"/>
          <p:cNvGrpSpPr/>
          <p:nvPr/>
        </p:nvGrpSpPr>
        <p:grpSpPr>
          <a:xfrm>
            <a:off x="6227832" y="345195"/>
            <a:ext cx="673800" cy="862488"/>
            <a:chOff x="6380243" y="402978"/>
            <a:chExt cx="673800" cy="862488"/>
          </a:xfrm>
        </p:grpSpPr>
        <p:grpSp>
          <p:nvGrpSpPr>
            <p:cNvPr id="377" name="Google Shape;377;p28"/>
            <p:cNvGrpSpPr/>
            <p:nvPr/>
          </p:nvGrpSpPr>
          <p:grpSpPr>
            <a:xfrm>
              <a:off x="6380243" y="402978"/>
              <a:ext cx="673800" cy="862488"/>
              <a:chOff x="6380243" y="402978"/>
              <a:chExt cx="673800" cy="862488"/>
            </a:xfrm>
          </p:grpSpPr>
          <p:sp>
            <p:nvSpPr>
              <p:cNvPr id="378" name="Google Shape;378;p28"/>
              <p:cNvSpPr/>
              <p:nvPr/>
            </p:nvSpPr>
            <p:spPr>
              <a:xfrm>
                <a:off x="6380243" y="591666"/>
                <a:ext cx="673800" cy="6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9" name="Google Shape;379;p28"/>
              <p:cNvGrpSpPr/>
              <p:nvPr/>
            </p:nvGrpSpPr>
            <p:grpSpPr>
              <a:xfrm>
                <a:off x="6394592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80" name="Google Shape;380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7" name="Google Shape;387;p28"/>
            <p:cNvGrpSpPr/>
            <p:nvPr/>
          </p:nvGrpSpPr>
          <p:grpSpPr>
            <a:xfrm>
              <a:off x="6587474" y="743342"/>
              <a:ext cx="259399" cy="370524"/>
              <a:chOff x="1341612" y="3340055"/>
              <a:chExt cx="259399" cy="370524"/>
            </a:xfrm>
          </p:grpSpPr>
          <p:sp>
            <p:nvSpPr>
              <p:cNvPr id="388" name="Google Shape;388;p28"/>
              <p:cNvSpPr/>
              <p:nvPr/>
            </p:nvSpPr>
            <p:spPr>
              <a:xfrm>
                <a:off x="1383954" y="3340055"/>
                <a:ext cx="43615" cy="35664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2382" extrusionOk="0">
                    <a:moveTo>
                      <a:pt x="999" y="0"/>
                    </a:moveTo>
                    <a:cubicBezTo>
                      <a:pt x="452" y="0"/>
                      <a:pt x="11" y="442"/>
                      <a:pt x="11" y="989"/>
                    </a:cubicBezTo>
                    <a:lnTo>
                      <a:pt x="11" y="2019"/>
                    </a:lnTo>
                    <a:cubicBezTo>
                      <a:pt x="0" y="2260"/>
                      <a:pt x="179" y="2381"/>
                      <a:pt x="360" y="2381"/>
                    </a:cubicBezTo>
                    <a:cubicBezTo>
                      <a:pt x="542" y="2381"/>
                      <a:pt x="726" y="2260"/>
                      <a:pt x="726" y="2019"/>
                    </a:cubicBezTo>
                    <a:lnTo>
                      <a:pt x="726" y="989"/>
                    </a:lnTo>
                    <a:cubicBezTo>
                      <a:pt x="726" y="841"/>
                      <a:pt x="852" y="736"/>
                      <a:pt x="999" y="736"/>
                    </a:cubicBezTo>
                    <a:lnTo>
                      <a:pt x="1924" y="736"/>
                    </a:lnTo>
                    <a:cubicBezTo>
                      <a:pt x="2071" y="736"/>
                      <a:pt x="2197" y="841"/>
                      <a:pt x="2197" y="989"/>
                    </a:cubicBezTo>
                    <a:lnTo>
                      <a:pt x="2197" y="2019"/>
                    </a:lnTo>
                    <a:cubicBezTo>
                      <a:pt x="2197" y="2260"/>
                      <a:pt x="2376" y="2381"/>
                      <a:pt x="2555" y="2381"/>
                    </a:cubicBezTo>
                    <a:cubicBezTo>
                      <a:pt x="2733" y="2381"/>
                      <a:pt x="2912" y="2260"/>
                      <a:pt x="2912" y="2019"/>
                    </a:cubicBezTo>
                    <a:lnTo>
                      <a:pt x="2912" y="989"/>
                    </a:lnTo>
                    <a:cubicBezTo>
                      <a:pt x="2912" y="442"/>
                      <a:pt x="2471" y="0"/>
                      <a:pt x="1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1363966" y="3403329"/>
                <a:ext cx="237045" cy="307251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20521" extrusionOk="0">
                    <a:moveTo>
                      <a:pt x="736" y="0"/>
                    </a:moveTo>
                    <a:cubicBezTo>
                      <a:pt x="337" y="0"/>
                      <a:pt x="0" y="337"/>
                      <a:pt x="0" y="757"/>
                    </a:cubicBezTo>
                    <a:lnTo>
                      <a:pt x="0" y="19763"/>
                    </a:lnTo>
                    <a:cubicBezTo>
                      <a:pt x="0" y="20184"/>
                      <a:pt x="337" y="20520"/>
                      <a:pt x="736" y="20520"/>
                    </a:cubicBezTo>
                    <a:lnTo>
                      <a:pt x="15075" y="20520"/>
                    </a:lnTo>
                    <a:cubicBezTo>
                      <a:pt x="15495" y="20520"/>
                      <a:pt x="15832" y="20184"/>
                      <a:pt x="15832" y="19763"/>
                    </a:cubicBezTo>
                    <a:lnTo>
                      <a:pt x="15832" y="757"/>
                    </a:lnTo>
                    <a:cubicBezTo>
                      <a:pt x="15832" y="337"/>
                      <a:pt x="15495" y="0"/>
                      <a:pt x="15075" y="0"/>
                    </a:cubicBezTo>
                    <a:close/>
                  </a:path>
                </a:pathLst>
              </a:custGeom>
              <a:solidFill>
                <a:srgbClr val="EEF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1341612" y="3371841"/>
                <a:ext cx="237045" cy="306936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20500" extrusionOk="0">
                    <a:moveTo>
                      <a:pt x="736" y="1"/>
                    </a:moveTo>
                    <a:cubicBezTo>
                      <a:pt x="337" y="1"/>
                      <a:pt x="1" y="337"/>
                      <a:pt x="1" y="737"/>
                    </a:cubicBezTo>
                    <a:lnTo>
                      <a:pt x="1" y="19764"/>
                    </a:lnTo>
                    <a:cubicBezTo>
                      <a:pt x="1" y="20163"/>
                      <a:pt x="337" y="20500"/>
                      <a:pt x="736" y="20500"/>
                    </a:cubicBezTo>
                    <a:lnTo>
                      <a:pt x="15075" y="20500"/>
                    </a:lnTo>
                    <a:cubicBezTo>
                      <a:pt x="15495" y="20500"/>
                      <a:pt x="15832" y="20163"/>
                      <a:pt x="15832" y="19743"/>
                    </a:cubicBezTo>
                    <a:lnTo>
                      <a:pt x="15832" y="737"/>
                    </a:lnTo>
                    <a:cubicBezTo>
                      <a:pt x="15832" y="337"/>
                      <a:pt x="15495" y="1"/>
                      <a:pt x="15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1556303" y="3371841"/>
                <a:ext cx="22354" cy="30693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0500" extrusionOk="0">
                    <a:moveTo>
                      <a:pt x="0" y="1"/>
                    </a:moveTo>
                    <a:lnTo>
                      <a:pt x="0" y="20500"/>
                    </a:lnTo>
                    <a:lnTo>
                      <a:pt x="736" y="20500"/>
                    </a:lnTo>
                    <a:cubicBezTo>
                      <a:pt x="1156" y="20500"/>
                      <a:pt x="1493" y="20163"/>
                      <a:pt x="1493" y="19743"/>
                    </a:cubicBezTo>
                    <a:lnTo>
                      <a:pt x="1493" y="737"/>
                    </a:lnTo>
                    <a:cubicBezTo>
                      <a:pt x="1493" y="337"/>
                      <a:pt x="1156" y="1"/>
                      <a:pt x="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1379387" y="3455583"/>
                <a:ext cx="44708" cy="4470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90" y="0"/>
                    </a:moveTo>
                    <a:cubicBezTo>
                      <a:pt x="85" y="0"/>
                      <a:pt x="0" y="84"/>
                      <a:pt x="0" y="190"/>
                    </a:cubicBezTo>
                    <a:lnTo>
                      <a:pt x="0" y="2797"/>
                    </a:lnTo>
                    <a:cubicBezTo>
                      <a:pt x="0" y="2902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902"/>
                      <a:pt x="2986" y="2797"/>
                    </a:cubicBezTo>
                    <a:lnTo>
                      <a:pt x="2986" y="190"/>
                    </a:lnTo>
                    <a:cubicBezTo>
                      <a:pt x="2986" y="84"/>
                      <a:pt x="2902" y="0"/>
                      <a:pt x="27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1379387" y="3527975"/>
                <a:ext cx="44708" cy="44723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7" extrusionOk="0">
                    <a:moveTo>
                      <a:pt x="190" y="1"/>
                    </a:moveTo>
                    <a:cubicBezTo>
                      <a:pt x="85" y="1"/>
                      <a:pt x="0" y="85"/>
                      <a:pt x="0" y="190"/>
                    </a:cubicBezTo>
                    <a:lnTo>
                      <a:pt x="0" y="2776"/>
                    </a:lnTo>
                    <a:cubicBezTo>
                      <a:pt x="0" y="2881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881"/>
                      <a:pt x="2986" y="2776"/>
                    </a:cubicBezTo>
                    <a:lnTo>
                      <a:pt x="2986" y="190"/>
                    </a:lnTo>
                    <a:cubicBezTo>
                      <a:pt x="2986" y="85"/>
                      <a:pt x="2902" y="1"/>
                      <a:pt x="27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1379387" y="3600067"/>
                <a:ext cx="44708" cy="4470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90" y="1"/>
                    </a:moveTo>
                    <a:cubicBezTo>
                      <a:pt x="85" y="1"/>
                      <a:pt x="0" y="85"/>
                      <a:pt x="0" y="211"/>
                    </a:cubicBezTo>
                    <a:lnTo>
                      <a:pt x="0" y="2797"/>
                    </a:lnTo>
                    <a:cubicBezTo>
                      <a:pt x="0" y="2902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902"/>
                      <a:pt x="2986" y="2797"/>
                    </a:cubicBezTo>
                    <a:lnTo>
                      <a:pt x="2986" y="211"/>
                    </a:lnTo>
                    <a:cubicBezTo>
                      <a:pt x="2986" y="85"/>
                      <a:pt x="2902" y="1"/>
                      <a:pt x="27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1444233" y="3459041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6"/>
                      <a:pt x="484" y="736"/>
                    </a:cubicBezTo>
                    <a:lnTo>
                      <a:pt x="6455" y="736"/>
                    </a:lnTo>
                    <a:cubicBezTo>
                      <a:pt x="6939" y="736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1444233" y="3482967"/>
                <a:ext cx="103894" cy="1072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6" extrusionOk="0">
                    <a:moveTo>
                      <a:pt x="484" y="0"/>
                    </a:moveTo>
                    <a:cubicBezTo>
                      <a:pt x="0" y="0"/>
                      <a:pt x="0" y="715"/>
                      <a:pt x="484" y="715"/>
                    </a:cubicBezTo>
                    <a:lnTo>
                      <a:pt x="6455" y="715"/>
                    </a:lnTo>
                    <a:cubicBezTo>
                      <a:pt x="6939" y="715"/>
                      <a:pt x="6939" y="0"/>
                      <a:pt x="64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1444233" y="3531433"/>
                <a:ext cx="103894" cy="107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7" extrusionOk="0">
                    <a:moveTo>
                      <a:pt x="464" y="1"/>
                    </a:moveTo>
                    <a:cubicBezTo>
                      <a:pt x="1" y="1"/>
                      <a:pt x="7" y="716"/>
                      <a:pt x="484" y="716"/>
                    </a:cubicBezTo>
                    <a:lnTo>
                      <a:pt x="6455" y="716"/>
                    </a:lnTo>
                    <a:cubicBezTo>
                      <a:pt x="6939" y="716"/>
                      <a:pt x="6939" y="1"/>
                      <a:pt x="6455" y="1"/>
                    </a:cubicBezTo>
                    <a:lnTo>
                      <a:pt x="484" y="1"/>
                    </a:lnTo>
                    <a:cubicBezTo>
                      <a:pt x="477" y="1"/>
                      <a:pt x="471" y="1"/>
                      <a:pt x="4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1444233" y="3555359"/>
                <a:ext cx="103894" cy="1072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6" extrusionOk="0">
                    <a:moveTo>
                      <a:pt x="464" y="1"/>
                    </a:moveTo>
                    <a:cubicBezTo>
                      <a:pt x="1" y="1"/>
                      <a:pt x="7" y="716"/>
                      <a:pt x="484" y="716"/>
                    </a:cubicBezTo>
                    <a:lnTo>
                      <a:pt x="6455" y="716"/>
                    </a:lnTo>
                    <a:cubicBezTo>
                      <a:pt x="6939" y="716"/>
                      <a:pt x="6939" y="1"/>
                      <a:pt x="6455" y="1"/>
                    </a:cubicBezTo>
                    <a:lnTo>
                      <a:pt x="484" y="1"/>
                    </a:lnTo>
                    <a:cubicBezTo>
                      <a:pt x="477" y="1"/>
                      <a:pt x="471" y="1"/>
                      <a:pt x="4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1444233" y="3603526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7"/>
                      <a:pt x="484" y="737"/>
                    </a:cubicBezTo>
                    <a:lnTo>
                      <a:pt x="6455" y="737"/>
                    </a:lnTo>
                    <a:cubicBezTo>
                      <a:pt x="6939" y="737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1444233" y="3627452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6"/>
                      <a:pt x="484" y="736"/>
                    </a:cubicBezTo>
                    <a:lnTo>
                      <a:pt x="6455" y="736"/>
                    </a:lnTo>
                    <a:cubicBezTo>
                      <a:pt x="6939" y="736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1390183" y="3448845"/>
                <a:ext cx="55413" cy="37087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477" extrusionOk="0">
                    <a:moveTo>
                      <a:pt x="3156" y="0"/>
                    </a:moveTo>
                    <a:cubicBezTo>
                      <a:pt x="3077" y="0"/>
                      <a:pt x="2995" y="28"/>
                      <a:pt x="2917" y="93"/>
                    </a:cubicBezTo>
                    <a:lnTo>
                      <a:pt x="1130" y="1607"/>
                    </a:lnTo>
                    <a:lnTo>
                      <a:pt x="772" y="1228"/>
                    </a:lnTo>
                    <a:cubicBezTo>
                      <a:pt x="722" y="1155"/>
                      <a:pt x="653" y="1124"/>
                      <a:pt x="580" y="1124"/>
                    </a:cubicBezTo>
                    <a:cubicBezTo>
                      <a:pt x="319" y="1124"/>
                      <a:pt x="0" y="1515"/>
                      <a:pt x="247" y="1712"/>
                    </a:cubicBezTo>
                    <a:lnTo>
                      <a:pt x="856" y="2364"/>
                    </a:lnTo>
                    <a:cubicBezTo>
                      <a:pt x="922" y="2440"/>
                      <a:pt x="1010" y="2477"/>
                      <a:pt x="1103" y="2477"/>
                    </a:cubicBezTo>
                    <a:cubicBezTo>
                      <a:pt x="1189" y="2477"/>
                      <a:pt x="1280" y="2445"/>
                      <a:pt x="1361" y="2385"/>
                    </a:cubicBezTo>
                    <a:lnTo>
                      <a:pt x="3400" y="640"/>
                    </a:lnTo>
                    <a:cubicBezTo>
                      <a:pt x="3701" y="406"/>
                      <a:pt x="3458" y="0"/>
                      <a:pt x="3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1390183" y="3521686"/>
                <a:ext cx="54874" cy="37147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2481" extrusionOk="0">
                    <a:moveTo>
                      <a:pt x="3137" y="0"/>
                    </a:moveTo>
                    <a:cubicBezTo>
                      <a:pt x="3064" y="0"/>
                      <a:pt x="2988" y="25"/>
                      <a:pt x="2917" y="85"/>
                    </a:cubicBezTo>
                    <a:lnTo>
                      <a:pt x="2917" y="106"/>
                    </a:lnTo>
                    <a:lnTo>
                      <a:pt x="1130" y="1619"/>
                    </a:lnTo>
                    <a:lnTo>
                      <a:pt x="772" y="1220"/>
                    </a:lnTo>
                    <a:cubicBezTo>
                      <a:pt x="722" y="1146"/>
                      <a:pt x="653" y="1116"/>
                      <a:pt x="580" y="1116"/>
                    </a:cubicBezTo>
                    <a:cubicBezTo>
                      <a:pt x="319" y="1116"/>
                      <a:pt x="0" y="1506"/>
                      <a:pt x="247" y="1703"/>
                    </a:cubicBezTo>
                    <a:lnTo>
                      <a:pt x="856" y="2355"/>
                    </a:lnTo>
                    <a:cubicBezTo>
                      <a:pt x="927" y="2437"/>
                      <a:pt x="1023" y="2480"/>
                      <a:pt x="1124" y="2480"/>
                    </a:cubicBezTo>
                    <a:cubicBezTo>
                      <a:pt x="1204" y="2480"/>
                      <a:pt x="1286" y="2453"/>
                      <a:pt x="1361" y="2397"/>
                    </a:cubicBezTo>
                    <a:lnTo>
                      <a:pt x="3379" y="652"/>
                    </a:lnTo>
                    <a:cubicBezTo>
                      <a:pt x="3665" y="400"/>
                      <a:pt x="3427" y="0"/>
                      <a:pt x="3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1390183" y="3595216"/>
                <a:ext cx="55413" cy="37267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489" extrusionOk="0">
                    <a:moveTo>
                      <a:pt x="3155" y="1"/>
                    </a:moveTo>
                    <a:cubicBezTo>
                      <a:pt x="3077" y="1"/>
                      <a:pt x="2995" y="28"/>
                      <a:pt x="2917" y="93"/>
                    </a:cubicBezTo>
                    <a:lnTo>
                      <a:pt x="2917" y="114"/>
                    </a:lnTo>
                    <a:lnTo>
                      <a:pt x="1130" y="1628"/>
                    </a:lnTo>
                    <a:lnTo>
                      <a:pt x="772" y="1229"/>
                    </a:lnTo>
                    <a:cubicBezTo>
                      <a:pt x="722" y="1155"/>
                      <a:pt x="653" y="1125"/>
                      <a:pt x="580" y="1125"/>
                    </a:cubicBezTo>
                    <a:cubicBezTo>
                      <a:pt x="319" y="1125"/>
                      <a:pt x="0" y="1515"/>
                      <a:pt x="247" y="1712"/>
                    </a:cubicBezTo>
                    <a:lnTo>
                      <a:pt x="856" y="2364"/>
                    </a:lnTo>
                    <a:cubicBezTo>
                      <a:pt x="927" y="2446"/>
                      <a:pt x="1023" y="2489"/>
                      <a:pt x="1124" y="2489"/>
                    </a:cubicBezTo>
                    <a:cubicBezTo>
                      <a:pt x="1204" y="2489"/>
                      <a:pt x="1286" y="2462"/>
                      <a:pt x="1361" y="2406"/>
                    </a:cubicBezTo>
                    <a:lnTo>
                      <a:pt x="3400" y="661"/>
                    </a:lnTo>
                    <a:cubicBezTo>
                      <a:pt x="3701" y="410"/>
                      <a:pt x="3458" y="1"/>
                      <a:pt x="3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1368682" y="3362409"/>
                <a:ext cx="74309" cy="38734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2587" extrusionOk="0">
                    <a:moveTo>
                      <a:pt x="736" y="0"/>
                    </a:moveTo>
                    <a:cubicBezTo>
                      <a:pt x="316" y="0"/>
                      <a:pt x="1" y="336"/>
                      <a:pt x="1" y="736"/>
                    </a:cubicBezTo>
                    <a:lnTo>
                      <a:pt x="1" y="2250"/>
                    </a:lnTo>
                    <a:cubicBezTo>
                      <a:pt x="1" y="2439"/>
                      <a:pt x="148" y="2586"/>
                      <a:pt x="337" y="2586"/>
                    </a:cubicBezTo>
                    <a:lnTo>
                      <a:pt x="4626" y="2586"/>
                    </a:lnTo>
                    <a:cubicBezTo>
                      <a:pt x="4815" y="2586"/>
                      <a:pt x="4962" y="2439"/>
                      <a:pt x="4962" y="2250"/>
                    </a:cubicBezTo>
                    <a:lnTo>
                      <a:pt x="4962" y="736"/>
                    </a:lnTo>
                    <a:cubicBezTo>
                      <a:pt x="4962" y="336"/>
                      <a:pt x="4647" y="0"/>
                      <a:pt x="4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1409602" y="3362409"/>
                <a:ext cx="33389" cy="38734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587" extrusionOk="0">
                    <a:moveTo>
                      <a:pt x="1" y="0"/>
                    </a:moveTo>
                    <a:cubicBezTo>
                      <a:pt x="400" y="0"/>
                      <a:pt x="737" y="336"/>
                      <a:pt x="737" y="736"/>
                    </a:cubicBezTo>
                    <a:lnTo>
                      <a:pt x="737" y="2250"/>
                    </a:lnTo>
                    <a:cubicBezTo>
                      <a:pt x="737" y="2439"/>
                      <a:pt x="589" y="2586"/>
                      <a:pt x="400" y="2586"/>
                    </a:cubicBezTo>
                    <a:lnTo>
                      <a:pt x="1893" y="2586"/>
                    </a:lnTo>
                    <a:cubicBezTo>
                      <a:pt x="2082" y="2586"/>
                      <a:pt x="2229" y="2439"/>
                      <a:pt x="2229" y="2250"/>
                    </a:cubicBezTo>
                    <a:lnTo>
                      <a:pt x="2229" y="736"/>
                    </a:lnTo>
                    <a:cubicBezTo>
                      <a:pt x="2229" y="336"/>
                      <a:pt x="1893" y="0"/>
                      <a:pt x="14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8">
            <a:hlinkClick r:id="rId3" action="ppaction://hlinksldjump"/>
          </p:cNvPr>
          <p:cNvSpPr/>
          <p:nvPr/>
        </p:nvSpPr>
        <p:spPr>
          <a:xfrm>
            <a:off x="2242407" y="53388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>
            <a:hlinkClick r:id="rId4" action="ppaction://hlinksldjump"/>
          </p:cNvPr>
          <p:cNvSpPr/>
          <p:nvPr/>
        </p:nvSpPr>
        <p:spPr>
          <a:xfrm>
            <a:off x="6227832" y="53388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">
            <a:hlinkClick r:id="" action="ppaction://noaction"/>
          </p:cNvPr>
          <p:cNvSpPr/>
          <p:nvPr/>
        </p:nvSpPr>
        <p:spPr>
          <a:xfrm>
            <a:off x="2242407" y="2956457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>
            <a:hlinkClick r:id="" action="ppaction://noaction"/>
          </p:cNvPr>
          <p:cNvSpPr/>
          <p:nvPr/>
        </p:nvSpPr>
        <p:spPr>
          <a:xfrm>
            <a:off x="6227832" y="2956457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466456"/>
            <a:ext cx="2519026" cy="221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Go to </a:t>
            </a:r>
            <a:r>
              <a:rPr lang="en-ID" sz="18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https://www.postgresql.org/download/</a:t>
            </a:r>
            <a:r>
              <a:rPr lang="en-ID" sz="18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 then select your operating system. In this case, I am going to select </a:t>
            </a:r>
            <a:r>
              <a:rPr lang="en-ID" sz="18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Windows </a:t>
            </a:r>
            <a:r>
              <a:rPr lang="en-ID" sz="18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as the operating system</a:t>
            </a:r>
            <a:endParaRPr sz="1800" b="1" dirty="0">
              <a:solidFill>
                <a:schemeClr val="tx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5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6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rId7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466456"/>
            <a:ext cx="2519026" cy="221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Click the highlighted link</a:t>
            </a:r>
            <a:endParaRPr sz="4000" b="1" dirty="0">
              <a:solidFill>
                <a:schemeClr val="tx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rId6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7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8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9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4445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466456"/>
            <a:ext cx="2519026" cy="221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Download the latest installer according to your OS, in this case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V-16.RC1, Windows x86-64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Wait for the download to complete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4653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466456"/>
            <a:ext cx="2519026" cy="221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Open the installer.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If Windows shows a confirmation screen, click ‘Yes’.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Click Next.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03340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Specify an installation directory, or just follow the default directory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484389435"/>
      </p:ext>
    </p:extLst>
  </p:cSld>
  <p:clrMapOvr>
    <a:masterClrMapping/>
  </p:clrMapOvr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370</Words>
  <Application>Microsoft Office PowerPoint</Application>
  <PresentationFormat>On-screen Show (16:9)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Bahiana</vt:lpstr>
      <vt:lpstr>Hepta Slab Medium</vt:lpstr>
      <vt:lpstr>Sansita</vt:lpstr>
      <vt:lpstr>Abel</vt:lpstr>
      <vt:lpstr>Hepta Slab SemiBold</vt:lpstr>
      <vt:lpstr>Arial</vt:lpstr>
      <vt:lpstr>Oswald SemiBold</vt:lpstr>
      <vt:lpstr>Fira Sans Extra Condensed Medium</vt:lpstr>
      <vt:lpstr>OS Weekly planner for teachers by Slidesgo</vt:lpstr>
      <vt:lpstr>HOW TO INSTALL PostgreSQL</vt:lpstr>
      <vt:lpstr>Using a DB already?</vt:lpstr>
      <vt:lpstr>What is PostgreSQL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PostgreSQL</dc:title>
  <dc:creator>MSI RAKAI</dc:creator>
  <cp:lastModifiedBy>mamangrakai@outlook.com</cp:lastModifiedBy>
  <cp:revision>1</cp:revision>
  <dcterms:modified xsi:type="dcterms:W3CDTF">2023-09-05T15:09:51Z</dcterms:modified>
</cp:coreProperties>
</file>