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018A-60F6-4196-ABED-F9067C79BC3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D6DB-E80E-4D88-B888-C6744D1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Konsep Diskrit Dan Aplikasinya Dalam Teknologi 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Yuri </a:t>
            </a:r>
            <a:r>
              <a:rPr lang="en-US" dirty="0" err="1" smtClean="0"/>
              <a:t>Ariyanto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680" y="1825625"/>
            <a:ext cx="5976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401" y="1825625"/>
            <a:ext cx="7567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(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</a:t>
            </a:r>
            <a:r>
              <a:rPr lang="en-US" dirty="0" err="1" smtClean="0"/>
              <a:t>kontinyu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berkesinambungan</a:t>
            </a:r>
            <a:r>
              <a:rPr lang="en-US" dirty="0" smtClean="0"/>
              <a:t>/</a:t>
            </a:r>
            <a:r>
              <a:rPr lang="en-US" dirty="0" err="1" smtClean="0"/>
              <a:t>berkelanjutan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real. </a:t>
            </a:r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Diagram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Bilangan Bulat: Operasi Hitung, dan Contoh Soalny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12" y="4128040"/>
            <a:ext cx="5680764" cy="25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1, 10, 0, -4, </a:t>
            </a:r>
            <a:r>
              <a:rPr lang="en-US" dirty="0" err="1" smtClean="0"/>
              <a:t>dan</a:t>
            </a:r>
            <a:r>
              <a:rPr lang="en-US" dirty="0" smtClean="0"/>
              <a:t> -1000.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 </a:t>
            </a:r>
            <a:r>
              <a:rPr lang="en-US" dirty="0" err="1" smtClean="0"/>
              <a:t>adalah</a:t>
            </a:r>
            <a:r>
              <a:rPr lang="en-US" dirty="0" smtClean="0"/>
              <a:t> 1, 2.5, 0, -30.333, √5,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diikutsertakan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pecahannya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 </a:t>
            </a:r>
            <a:r>
              <a:rPr lang="en-US" dirty="0" err="1" smtClean="0"/>
              <a:t>bulat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bersebelahan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perbatasannya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real,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ilustrasi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y=x,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B, </a:t>
            </a:r>
            <a:r>
              <a:rPr lang="en-US" sz="2800" dirty="0" err="1" smtClean="0"/>
              <a:t>nilai</a:t>
            </a:r>
            <a:r>
              <a:rPr lang="en-US" sz="2800" dirty="0" smtClean="0"/>
              <a:t> x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A, </a:t>
            </a:r>
            <a:r>
              <a:rPr lang="en-US" sz="2800" dirty="0" err="1" smtClean="0"/>
              <a:t>nilai</a:t>
            </a:r>
            <a:r>
              <a:rPr lang="en-US" sz="2800" dirty="0" smtClean="0"/>
              <a:t> x </a:t>
            </a:r>
            <a:r>
              <a:rPr lang="en-US" sz="2800" dirty="0" err="1" smtClean="0"/>
              <a:t>bernilai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real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17868" cy="3717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487" y="5717941"/>
            <a:ext cx="11193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Grafik</a:t>
            </a:r>
            <a:r>
              <a:rPr lang="en-US" dirty="0" smtClean="0"/>
              <a:t>  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terputus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bersambung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graris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B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cacah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</a:t>
            </a:r>
            <a:r>
              <a:rPr lang="en-US" dirty="0" err="1" smtClean="0"/>
              <a:t>sehinggal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plot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terntentu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“</a:t>
            </a:r>
            <a:r>
              <a:rPr lang="en-US" dirty="0" err="1" smtClean="0"/>
              <a:t>hanya</a:t>
            </a:r>
            <a:r>
              <a:rPr lang="en-US" dirty="0" smtClean="0"/>
              <a:t>”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digital. 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termometer</a:t>
            </a:r>
            <a:r>
              <a:rPr lang="en-US" dirty="0" smtClean="0"/>
              <a:t> digital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 </a:t>
            </a:r>
            <a:r>
              <a:rPr lang="en-US" dirty="0" err="1" smtClean="0"/>
              <a:t>desimal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termometer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36.1, 36.2, 36.5, </a:t>
            </a:r>
            <a:r>
              <a:rPr lang="en-US" dirty="0" err="1" smtClean="0"/>
              <a:t>dst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Termometer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36.1 </a:t>
            </a:r>
            <a:r>
              <a:rPr lang="en-US" dirty="0" err="1" smtClean="0"/>
              <a:t>dan</a:t>
            </a:r>
            <a:r>
              <a:rPr lang="en-US" dirty="0" smtClean="0"/>
              <a:t> 36.2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36.14,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termometer</a:t>
            </a:r>
            <a:r>
              <a:rPr lang="en-US" dirty="0" smtClean="0"/>
              <a:t> manual/</a:t>
            </a:r>
            <a:r>
              <a:rPr lang="en-US" dirty="0" err="1" smtClean="0"/>
              <a:t>termometer</a:t>
            </a:r>
            <a:r>
              <a:rPr lang="en-US" dirty="0" smtClean="0"/>
              <a:t> </a:t>
            </a:r>
            <a:r>
              <a:rPr lang="en-US" dirty="0" err="1" smtClean="0"/>
              <a:t>raksa</a:t>
            </a:r>
            <a:r>
              <a:rPr lang="en-US" dirty="0" smtClean="0"/>
              <a:t> yang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Termometer</a:t>
            </a:r>
            <a:r>
              <a:rPr lang="en-US" dirty="0" smtClean="0"/>
              <a:t> </a:t>
            </a:r>
            <a:r>
              <a:rPr lang="en-US" dirty="0" err="1" smtClean="0"/>
              <a:t>raksa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Termometer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36.1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36.125,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digital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kalkulus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mempelajarinya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(logic)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(set theory)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Induksi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(mathematical induction)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(number theory)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Matriks</a:t>
            </a:r>
            <a:r>
              <a:rPr lang="en-US" dirty="0" smtClean="0"/>
              <a:t> (</a:t>
            </a:r>
            <a:r>
              <a:rPr lang="en-US" dirty="0" err="1" smtClean="0"/>
              <a:t>matrice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(relation and function)</a:t>
            </a:r>
          </a:p>
          <a:p>
            <a:r>
              <a:rPr lang="en-US" dirty="0" smtClean="0"/>
              <a:t>7.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(sequences and series)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Aljabar</a:t>
            </a:r>
            <a:r>
              <a:rPr lang="en-US" dirty="0" smtClean="0"/>
              <a:t> Boolean (Boolean algebra).</a:t>
            </a:r>
          </a:p>
          <a:p>
            <a:r>
              <a:rPr lang="en-US" dirty="0" smtClean="0"/>
              <a:t>9. </a:t>
            </a:r>
            <a:r>
              <a:rPr lang="en-US" dirty="0" err="1" smtClean="0"/>
              <a:t>Kombinatorial</a:t>
            </a:r>
            <a:r>
              <a:rPr lang="en-US" dirty="0" smtClean="0"/>
              <a:t> (combinatorics).</a:t>
            </a:r>
          </a:p>
          <a:p>
            <a:r>
              <a:rPr lang="en-US" dirty="0" smtClean="0"/>
              <a:t>10.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(discrete probability).</a:t>
            </a:r>
          </a:p>
          <a:p>
            <a:r>
              <a:rPr lang="en-US" dirty="0" smtClean="0"/>
              <a:t>11. </a:t>
            </a:r>
            <a:r>
              <a:rPr lang="en-US" dirty="0" err="1" smtClean="0"/>
              <a:t>Teori</a:t>
            </a:r>
            <a:r>
              <a:rPr lang="en-US" dirty="0" smtClean="0"/>
              <a:t> Graf (graph – included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smtClean="0"/>
              <a:t>kasih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527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Konsep Diskrit Dan Aplikasinya Dalam Teknologi Informasi</vt:lpstr>
      <vt:lpstr>Pengertian Diskrit</vt:lpstr>
      <vt:lpstr>Contoh</vt:lpstr>
      <vt:lpstr>Contoh</vt:lpstr>
      <vt:lpstr>Sebagai ilustrasi jika kita membuat grafik y=x, dimana grafik B, nilai x berupa bilangan bulat dan grafik A, nilai x bernilai bilangan real</vt:lpstr>
      <vt:lpstr>PowerPoint Presentation</vt:lpstr>
      <vt:lpstr>PowerPoint Presentation</vt:lpstr>
      <vt:lpstr>Materi Dalam Matematika informatika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Diskrit Dan Aplikasinya Dalam Teknologi Informasi</dc:title>
  <dc:creator>Microsoft account</dc:creator>
  <cp:lastModifiedBy>Microsoft account</cp:lastModifiedBy>
  <cp:revision>8</cp:revision>
  <dcterms:created xsi:type="dcterms:W3CDTF">2023-08-28T22:34:48Z</dcterms:created>
  <dcterms:modified xsi:type="dcterms:W3CDTF">2023-08-29T00:51:18Z</dcterms:modified>
</cp:coreProperties>
</file>