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1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A91D00-1B68-4A6A-9F8A-35DE9F80BE8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0A0368-00B0-4629-B10A-111C2B2246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6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LOGIKA MATEMATIKA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Yuri </a:t>
            </a:r>
            <a:r>
              <a:rPr lang="en-US" dirty="0" err="1" smtClean="0"/>
              <a:t>Ariyanto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Ingkaran</a:t>
            </a:r>
            <a:r>
              <a:rPr lang="en-US" dirty="0"/>
              <a:t>/</a:t>
            </a:r>
            <a:r>
              <a:rPr lang="en-US" dirty="0" err="1"/>
              <a:t>Negasi</a:t>
            </a:r>
            <a:r>
              <a:rPr lang="en-US" dirty="0"/>
              <a:t> (negation).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: ~/¯, Operator : “</a:t>
            </a:r>
            <a:r>
              <a:rPr lang="en-US" dirty="0" err="1"/>
              <a:t>tidak</a:t>
            </a:r>
            <a:r>
              <a:rPr lang="en-US" dirty="0"/>
              <a:t>”. </a:t>
            </a:r>
            <a:r>
              <a:rPr lang="en-US" dirty="0" err="1"/>
              <a:t>Contoh</a:t>
            </a:r>
            <a:r>
              <a:rPr lang="en-US" dirty="0"/>
              <a:t>: ~ p,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p.</a:t>
            </a:r>
          </a:p>
          <a:p>
            <a:r>
              <a:rPr lang="en-US" dirty="0"/>
              <a:t>p : Benda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jatuh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  <a:p>
            <a:r>
              <a:rPr lang="en-US" dirty="0"/>
              <a:t>~ p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jatuh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14514"/>
            <a:ext cx="3685340" cy="16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/>
              <a:t> </a:t>
            </a:r>
            <a:r>
              <a:rPr lang="en-US" dirty="0" err="1" smtClean="0"/>
              <a:t>pernyataanpernyataan</a:t>
            </a:r>
            <a:r>
              <a:rPr lang="en-US" dirty="0" smtClean="0"/>
              <a:t> (statements).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8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(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 smtClean="0"/>
              <a:t>keduanya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2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proposisi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:</a:t>
            </a:r>
          </a:p>
          <a:p>
            <a:r>
              <a:rPr lang="en-US" sz="1200" dirty="0"/>
              <a:t>■ </a:t>
            </a:r>
            <a:r>
              <a:rPr lang="en-US" sz="1200" dirty="0" err="1"/>
              <a:t>Bumi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berbentuk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r>
              <a:rPr lang="en-US" sz="1200" dirty="0"/>
              <a:t> </a:t>
            </a:r>
            <a:r>
              <a:rPr lang="en-US" sz="1200" dirty="0" err="1"/>
              <a:t>sempurna</a:t>
            </a:r>
            <a:r>
              <a:rPr lang="en-US" sz="1200" dirty="0"/>
              <a:t>.</a:t>
            </a:r>
          </a:p>
          <a:p>
            <a:r>
              <a:rPr lang="en-US" sz="1200" dirty="0"/>
              <a:t>■ 7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prima.</a:t>
            </a:r>
          </a:p>
          <a:p>
            <a:r>
              <a:rPr lang="en-US" sz="1200" dirty="0"/>
              <a:t>■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penduduk</a:t>
            </a:r>
            <a:r>
              <a:rPr lang="en-US" sz="1200" dirty="0"/>
              <a:t> Indonesia yang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menikah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150 </a:t>
            </a:r>
            <a:r>
              <a:rPr lang="en-US" sz="1200" dirty="0" err="1"/>
              <a:t>juta</a:t>
            </a:r>
            <a:r>
              <a:rPr lang="en-US" sz="1200" dirty="0"/>
              <a:t> orang.</a:t>
            </a:r>
          </a:p>
          <a:p>
            <a:r>
              <a:rPr lang="en-US" sz="1200" dirty="0"/>
              <a:t>■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ganjil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prima.</a:t>
            </a:r>
          </a:p>
          <a:p>
            <a:r>
              <a:rPr lang="en-US" sz="1200" dirty="0"/>
              <a:t>■ </a:t>
            </a:r>
            <a:r>
              <a:rPr lang="en-US" sz="1200" dirty="0" err="1"/>
              <a:t>Sapi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monyet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di air </a:t>
            </a:r>
            <a:r>
              <a:rPr lang="en-US" sz="1200" dirty="0" err="1"/>
              <a:t>tawar</a:t>
            </a:r>
            <a:r>
              <a:rPr lang="en-US" sz="1200" dirty="0"/>
              <a:t>.</a:t>
            </a:r>
          </a:p>
          <a:p>
            <a:r>
              <a:rPr lang="en-US" sz="1200" dirty="0"/>
              <a:t>■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genap</a:t>
            </a:r>
            <a:r>
              <a:rPr lang="en-US" sz="1200" dirty="0"/>
              <a:t> </a:t>
            </a:r>
            <a:r>
              <a:rPr lang="en-US" sz="1200" dirty="0" err="1"/>
              <a:t>selalu</a:t>
            </a:r>
            <a:r>
              <a:rPr lang="en-US" sz="1200" dirty="0"/>
              <a:t> </a:t>
            </a:r>
            <a:r>
              <a:rPr lang="en-US" sz="1200" dirty="0" err="1"/>
              <a:t>habis</a:t>
            </a:r>
            <a:r>
              <a:rPr lang="en-US" sz="1200" dirty="0"/>
              <a:t> </a:t>
            </a:r>
            <a:r>
              <a:rPr lang="en-US" sz="1200" dirty="0" err="1"/>
              <a:t>dibagi</a:t>
            </a:r>
            <a:r>
              <a:rPr lang="en-US" sz="1200" dirty="0"/>
              <a:t> 2.</a:t>
            </a:r>
          </a:p>
          <a:p>
            <a:r>
              <a:rPr lang="en-US" sz="1200" dirty="0"/>
              <a:t>■ James Watt </a:t>
            </a:r>
            <a:r>
              <a:rPr lang="en-US" sz="1200" dirty="0" err="1"/>
              <a:t>menemukan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</a:t>
            </a:r>
            <a:r>
              <a:rPr lang="en-US" sz="1200" dirty="0" err="1"/>
              <a:t>uap</a:t>
            </a:r>
            <a:r>
              <a:rPr lang="en-US" sz="1200" dirty="0"/>
              <a:t> di </a:t>
            </a:r>
            <a:r>
              <a:rPr lang="en-US" sz="1200" dirty="0" err="1"/>
              <a:t>Inggris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1562.</a:t>
            </a:r>
          </a:p>
          <a:p>
            <a:r>
              <a:rPr lang="en-US" sz="1200" dirty="0"/>
              <a:t>■ </a:t>
            </a:r>
            <a:r>
              <a:rPr lang="en-US" sz="1200" dirty="0" err="1"/>
              <a:t>Tuhan</a:t>
            </a:r>
            <a:r>
              <a:rPr lang="en-US" sz="1200" dirty="0"/>
              <a:t> </a:t>
            </a:r>
            <a:r>
              <a:rPr lang="en-US" sz="1200" dirty="0" err="1"/>
              <a:t>menciptakan</a:t>
            </a:r>
            <a:r>
              <a:rPr lang="en-US" sz="1200" dirty="0"/>
              <a:t> </a:t>
            </a:r>
            <a:r>
              <a:rPr lang="en-US" sz="1200" dirty="0" err="1"/>
              <a:t>alam</a:t>
            </a:r>
            <a:r>
              <a:rPr lang="en-US" sz="1200" dirty="0"/>
              <a:t> </a:t>
            </a:r>
            <a:r>
              <a:rPr lang="en-US" sz="1200" dirty="0" err="1"/>
              <a:t>semesta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tujuh</a:t>
            </a:r>
            <a:r>
              <a:rPr lang="en-US" sz="1200" dirty="0"/>
              <a:t> </a:t>
            </a:r>
            <a:r>
              <a:rPr lang="en-US" sz="1200" dirty="0" err="1"/>
              <a:t>hari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yang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dirty="0" err="1"/>
              <a:t>proposisi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:</a:t>
            </a:r>
          </a:p>
          <a:p>
            <a:r>
              <a:rPr lang="en-US" sz="1200" dirty="0"/>
              <a:t>a. </a:t>
            </a:r>
            <a:r>
              <a:rPr lang="en-US" sz="1200" dirty="0" err="1"/>
              <a:t>Buatkan</a:t>
            </a:r>
            <a:r>
              <a:rPr lang="en-US" sz="1200" dirty="0"/>
              <a:t> </a:t>
            </a:r>
            <a:r>
              <a:rPr lang="en-US" sz="1200" dirty="0" err="1"/>
              <a:t>sarapan</a:t>
            </a:r>
            <a:r>
              <a:rPr lang="en-US" sz="1200" dirty="0"/>
              <a:t> </a:t>
            </a:r>
            <a:r>
              <a:rPr lang="en-US" sz="1200" dirty="0" err="1"/>
              <a:t>pagi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ayah. =&gt;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.</a:t>
            </a:r>
          </a:p>
          <a:p>
            <a:r>
              <a:rPr lang="en-US" sz="1200" dirty="0"/>
              <a:t>b. Jam </a:t>
            </a:r>
            <a:r>
              <a:rPr lang="en-US" sz="1200" dirty="0" err="1"/>
              <a:t>berapa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?. =&gt;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pertanyaan</a:t>
            </a:r>
            <a:r>
              <a:rPr lang="en-US" sz="1200" dirty="0"/>
              <a:t>.</a:t>
            </a:r>
          </a:p>
          <a:p>
            <a:r>
              <a:rPr lang="en-US" sz="1200" dirty="0"/>
              <a:t>c. </a:t>
            </a:r>
            <a:r>
              <a:rPr lang="en-US" sz="1200" dirty="0" err="1"/>
              <a:t>Selamat</a:t>
            </a:r>
            <a:r>
              <a:rPr lang="en-US" sz="1200" dirty="0"/>
              <a:t> </a:t>
            </a:r>
            <a:r>
              <a:rPr lang="en-US" sz="1200" dirty="0" err="1"/>
              <a:t>pagi</a:t>
            </a:r>
            <a:r>
              <a:rPr lang="en-US" sz="12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79220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</a:p>
          <a:p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/>
              <a:t>p : Indonesia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tropis</a:t>
            </a:r>
            <a:r>
              <a:rPr lang="en-US" dirty="0"/>
              <a:t>.</a:t>
            </a:r>
          </a:p>
          <a:p>
            <a:r>
              <a:rPr lang="en-US" dirty="0"/>
              <a:t>q : Budi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Pak </a:t>
            </a:r>
            <a:r>
              <a:rPr lang="en-US" dirty="0" err="1"/>
              <a:t>Jono</a:t>
            </a:r>
            <a:r>
              <a:rPr lang="en-US" dirty="0"/>
              <a:t>.</a:t>
            </a:r>
          </a:p>
          <a:p>
            <a:r>
              <a:rPr lang="en-US" dirty="0"/>
              <a:t>r : </a:t>
            </a:r>
            <a:r>
              <a:rPr lang="en-US" dirty="0" err="1"/>
              <a:t>Bilangan</a:t>
            </a:r>
            <a:r>
              <a:rPr lang="en-US" dirty="0"/>
              <a:t> prima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mengkombinasikan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/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lain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berkulit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Ali </a:t>
            </a:r>
            <a:r>
              <a:rPr lang="en-US" dirty="0" err="1"/>
              <a:t>berkulit</a:t>
            </a:r>
            <a:r>
              <a:rPr lang="en-US" dirty="0"/>
              <a:t> </a:t>
            </a:r>
            <a:r>
              <a:rPr lang="en-US" dirty="0" err="1"/>
              <a:t>sawo</a:t>
            </a:r>
            <a:r>
              <a:rPr lang="en-US" dirty="0"/>
              <a:t> </a:t>
            </a:r>
            <a:r>
              <a:rPr lang="en-US" dirty="0" err="1"/>
              <a:t>matang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cuacanya</a:t>
            </a:r>
            <a:r>
              <a:rPr lang="en-US" dirty="0"/>
              <a:t> </a:t>
            </a:r>
            <a:r>
              <a:rPr lang="en-US" dirty="0" err="1"/>
              <a:t>cerah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bertamasya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</a:p>
          <a:p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Konjungsi</a:t>
            </a:r>
            <a:r>
              <a:rPr lang="en-US" dirty="0"/>
              <a:t> (conjunction).</a:t>
            </a:r>
          </a:p>
          <a:p>
            <a:r>
              <a:rPr lang="en-US" dirty="0" err="1"/>
              <a:t>Notasi</a:t>
            </a:r>
            <a:r>
              <a:rPr lang="en-US" dirty="0"/>
              <a:t> : , Operator : “</a:t>
            </a:r>
            <a:r>
              <a:rPr lang="en-US" dirty="0" err="1"/>
              <a:t>dan</a:t>
            </a:r>
            <a:r>
              <a:rPr lang="en-US" dirty="0"/>
              <a:t>”. </a:t>
            </a:r>
            <a:r>
              <a:rPr lang="en-US" dirty="0" err="1"/>
              <a:t>Contoh</a:t>
            </a:r>
            <a:r>
              <a:rPr lang="en-US" dirty="0"/>
              <a:t>: p  q, </a:t>
            </a:r>
            <a:r>
              <a:rPr lang="en-US" dirty="0" err="1"/>
              <a:t>berarti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q.</a:t>
            </a:r>
          </a:p>
          <a:p>
            <a:r>
              <a:rPr lang="en-US" dirty="0"/>
              <a:t>p :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Malang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.</a:t>
            </a:r>
          </a:p>
          <a:p>
            <a:r>
              <a:rPr lang="en-US" dirty="0"/>
              <a:t>q : Di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macet</a:t>
            </a:r>
            <a:r>
              <a:rPr lang="en-US" dirty="0"/>
              <a:t>.</a:t>
            </a:r>
          </a:p>
          <a:p>
            <a:r>
              <a:rPr lang="en-US" dirty="0"/>
              <a:t>p  q :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Malang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</a:p>
          <a:p>
            <a:r>
              <a:rPr lang="en-US" dirty="0" err="1"/>
              <a:t>macet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0647"/>
            <a:ext cx="3332246" cy="16583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3782307"/>
            <a:ext cx="9898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konjungsi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yang </a:t>
            </a:r>
            <a:r>
              <a:rPr lang="en-US" dirty="0" err="1" smtClean="0"/>
              <a:t>membentuknya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Disjungsi</a:t>
            </a:r>
            <a:r>
              <a:rPr lang="en-US" dirty="0"/>
              <a:t> (disjunction).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rmAutofit/>
          </a:bodyPr>
          <a:lstStyle/>
          <a:p>
            <a:r>
              <a:rPr lang="en-US" dirty="0" err="1" smtClean="0"/>
              <a:t>Notasi</a:t>
            </a:r>
            <a:r>
              <a:rPr lang="en-US" dirty="0" smtClean="0"/>
              <a:t> : v, Operator : “</a:t>
            </a:r>
            <a:r>
              <a:rPr lang="en-US" dirty="0" err="1" smtClean="0"/>
              <a:t>atau</a:t>
            </a:r>
            <a:r>
              <a:rPr lang="en-US" dirty="0" smtClean="0"/>
              <a:t>”. </a:t>
            </a:r>
            <a:r>
              <a:rPr lang="en-US" dirty="0" err="1" smtClean="0"/>
              <a:t>Contoh</a:t>
            </a:r>
            <a:r>
              <a:rPr lang="en-US" dirty="0" smtClean="0"/>
              <a:t>: p v q, </a:t>
            </a:r>
            <a:r>
              <a:rPr lang="en-US" dirty="0" err="1" smtClean="0"/>
              <a:t>berarti</a:t>
            </a:r>
            <a:r>
              <a:rPr lang="en-US" dirty="0" smtClean="0"/>
              <a:t> p </a:t>
            </a:r>
            <a:r>
              <a:rPr lang="en-US" dirty="0" err="1" smtClean="0"/>
              <a:t>atau</a:t>
            </a:r>
            <a:r>
              <a:rPr lang="en-US" dirty="0" smtClean="0"/>
              <a:t> q.</a:t>
            </a:r>
          </a:p>
          <a:p>
            <a:r>
              <a:rPr lang="en-US" dirty="0" smtClean="0"/>
              <a:t>p :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harganya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q : Rudi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 v q :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harganya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Rudi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Dari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disjungsi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yang </a:t>
            </a:r>
            <a:r>
              <a:rPr lang="en-US" dirty="0" err="1"/>
              <a:t>membentuknya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15" y="3560234"/>
            <a:ext cx="4048265" cy="19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21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515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LOGIKA MATEMATIKA</vt:lpstr>
      <vt:lpstr>Logika</vt:lpstr>
      <vt:lpstr>Proposisi</vt:lpstr>
      <vt:lpstr>PowerPoint Presentation</vt:lpstr>
      <vt:lpstr>PowerPoint Presentation</vt:lpstr>
      <vt:lpstr>Proposisi Majemuk</vt:lpstr>
      <vt:lpstr>PowerPoint Presentation</vt:lpstr>
      <vt:lpstr>PowerPoint Presentation</vt:lpstr>
      <vt:lpstr>Disjungsi (disjunction).</vt:lpstr>
      <vt:lpstr>Ingkaran/Negasi (negation).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MATEMATIKA</dc:title>
  <dc:creator>Microsoft account</dc:creator>
  <cp:lastModifiedBy>Microsoft account</cp:lastModifiedBy>
  <cp:revision>3</cp:revision>
  <dcterms:created xsi:type="dcterms:W3CDTF">2023-09-04T22:40:37Z</dcterms:created>
  <dcterms:modified xsi:type="dcterms:W3CDTF">2023-09-04T22:58:17Z</dcterms:modified>
</cp:coreProperties>
</file>