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D302F-A13F-4712-BDA4-803C04359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690F65-D7DC-4317-B57E-932FE7FE8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EA7E9-21C9-4EF6-B4EA-FB87327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919C9-6D52-4540-800E-0126661E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AAD6A-EDD6-4CC3-9F8D-BBCA1E9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71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8A0CA-8B0E-4DB7-83CC-B9CC679C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ACFF36-0585-45E7-889F-B1007939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03C63-7AEE-4792-9BFD-5E98E9CF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72590-C4F0-454F-A70F-A09F0178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CACAB-7CA7-4BC0-96A4-4683A5A5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1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67F4F5-BDED-472A-91F2-86D29D8F3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C6B92-CCB7-478D-AF84-BD2E9524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C46CA-B9B7-4241-9B74-BC7CE375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515C6-6342-41E4-BB08-F30B17B0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2DECD-ABD2-45B4-A8F5-96CDCB13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52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E70CA-2C77-4C33-A2EC-AB4DBC69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16F27-9FF3-4DBF-80C5-9177B421F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BFDEA-8BB4-4B2B-817E-EADCE52C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83B3E4-DB62-4631-854E-83B4463F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DF277-8498-43DB-A311-E814214A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31212-08A1-4D01-AED3-36A2279F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D3059-AF91-4024-B4CD-449E49CE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AEDA7-2C93-4A7C-AACC-180BFD9A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443A9-30ED-4A9E-A54D-27C1979A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A3EC7-0F4C-483C-8D47-67AA8A42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0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B9D79-2849-4489-B382-A2F2B77C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9582F1-19D3-4CB5-9A03-BF616EB54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3426B9-456B-44B0-8A92-98B56EA5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3AA19B-F2B2-4E8A-AF69-E3F4ABC9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474CE6-3B87-4FCE-8AA9-2580C196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73462D-8CA0-40BF-A711-D0EDBABC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6BA12-121E-4465-98F0-4D09437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5E59C1-26AA-40AF-B778-7C1159FB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DEBD1F-A63E-432C-A48A-0749AE059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0A66A7-169B-4935-923C-20A3F0F9E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D63CA9-16EE-4419-98D3-D8E8558BC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E6963E-2E52-4B51-9465-25A3062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4AE7C7-181E-432C-8904-4F03D945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A4A4CD-255E-4EB6-92C9-108B8B1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23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59E10-45A4-4BD3-83BB-2B7AF127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88C316-91E8-469A-AE86-450B04DF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207F9C-33E9-47AE-A8ED-6D1894F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F483E3-0AF6-43D9-BF42-ABDCAC9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7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2DE7AB-694E-44F6-B5B6-64886CE6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A78A63-C2F6-44C9-AFC4-8E55B823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348D0C-0CCC-4014-BEC2-51E7D36E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66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0AEB7-D070-46DF-ADD9-A40E98B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460D72-5D74-49F1-9632-8C4C219D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09A23B-5141-44C3-B54A-0B7157FF3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97439F-73A6-4F10-AA32-D2819AC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CCE8A0-ED12-41C5-8B89-D86011E4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E36F49-A4D7-4486-8BCE-A5E1CDCE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D3AFF-BD7C-4042-8AD3-D11DEE7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621C5C-4AA0-4B10-BF11-BA26CCEDB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DA12E3-FC91-4879-BFE6-BD20310E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6202D8-0472-4327-8CA7-D648C838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8CCBF-090D-4828-9D35-380CF87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730E51-27EA-4547-BF5C-827F126B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6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92F637-FE18-494C-984D-4AD30750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552CB-49BB-4C55-B732-7D8A348B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42C1E-3A39-4685-864E-EF66833D0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0683-A5A7-446C-B4C8-872384162A60}" type="datetimeFigureOut">
              <a:rPr kumimoji="1" lang="ja-JP" altLang="en-US" smtClean="0"/>
              <a:t>2021/6/2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0ACCB-488A-4EBD-8618-3FD39F755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F9406-E892-44DC-8F6B-D1FF9F49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F609-A4CB-46DD-BA27-FEBDCC1BF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1670B13-C43F-4F06-8100-7E8CD57AF3E1}"/>
              </a:ext>
            </a:extLst>
          </p:cNvPr>
          <p:cNvGrpSpPr/>
          <p:nvPr/>
        </p:nvGrpSpPr>
        <p:grpSpPr>
          <a:xfrm>
            <a:off x="2735412" y="56201"/>
            <a:ext cx="7039957" cy="6801799"/>
            <a:chOff x="2735412" y="56201"/>
            <a:chExt cx="7039957" cy="680179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3806147F-4FB4-4F6C-8E27-8BBBE07B2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412" y="56201"/>
              <a:ext cx="7039957" cy="6801799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6849EB1-DE1B-41A2-B1D9-EBE0F1414BCF}"/>
                </a:ext>
              </a:extLst>
            </p:cNvPr>
            <p:cNvSpPr/>
            <p:nvPr/>
          </p:nvSpPr>
          <p:spPr>
            <a:xfrm>
              <a:off x="4764947" y="2046914"/>
              <a:ext cx="2944536" cy="20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94E4844-8389-41EB-BBA1-232F8E72815E}"/>
                </a:ext>
              </a:extLst>
            </p:cNvPr>
            <p:cNvSpPr txBox="1"/>
            <p:nvPr/>
          </p:nvSpPr>
          <p:spPr>
            <a:xfrm>
              <a:off x="4277925" y="1739137"/>
              <a:ext cx="39549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>
                  <a:solidFill>
                    <a:srgbClr val="FF0000"/>
                  </a:solidFill>
                </a:rPr>
                <a:t>すでに登録済みのユーザーはここからログイン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EFAF2A-CC76-42B8-8210-DBA3554BDEDA}"/>
                </a:ext>
              </a:extLst>
            </p:cNvPr>
            <p:cNvSpPr/>
            <p:nvPr/>
          </p:nvSpPr>
          <p:spPr>
            <a:xfrm>
              <a:off x="4764947" y="4590176"/>
              <a:ext cx="2944536" cy="20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2F0C50D-CB21-4CEB-8AC4-431EA0DA4B77}"/>
                </a:ext>
              </a:extLst>
            </p:cNvPr>
            <p:cNvSpPr txBox="1"/>
            <p:nvPr/>
          </p:nvSpPr>
          <p:spPr>
            <a:xfrm>
              <a:off x="4547229" y="4282399"/>
              <a:ext cx="3416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アカウントを作成する場合はここに入力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4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2E648D7-AB2F-4619-911A-2BB023CF5809}"/>
              </a:ext>
            </a:extLst>
          </p:cNvPr>
          <p:cNvGrpSpPr/>
          <p:nvPr/>
        </p:nvGrpSpPr>
        <p:grpSpPr>
          <a:xfrm>
            <a:off x="3068706" y="0"/>
            <a:ext cx="6054587" cy="6858000"/>
            <a:chOff x="3068706" y="0"/>
            <a:chExt cx="6054587" cy="6858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497D66EB-598D-4F35-8D96-E059DBD05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706" y="0"/>
              <a:ext cx="6054587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124E0F1-7568-43B9-BC69-513920AE974F}"/>
                </a:ext>
              </a:extLst>
            </p:cNvPr>
            <p:cNvSpPr/>
            <p:nvPr/>
          </p:nvSpPr>
          <p:spPr>
            <a:xfrm>
              <a:off x="3984770" y="1694577"/>
              <a:ext cx="4194496" cy="14596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BA062C7-33AB-42C3-9256-E669FBBEFA04}"/>
                </a:ext>
              </a:extLst>
            </p:cNvPr>
            <p:cNvSpPr/>
            <p:nvPr/>
          </p:nvSpPr>
          <p:spPr>
            <a:xfrm>
              <a:off x="3984770" y="3487204"/>
              <a:ext cx="4194496" cy="31652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A67EB0E-6C65-4CA5-B806-A75A0E898472}"/>
                </a:ext>
              </a:extLst>
            </p:cNvPr>
            <p:cNvSpPr txBox="1"/>
            <p:nvPr/>
          </p:nvSpPr>
          <p:spPr>
            <a:xfrm>
              <a:off x="4014785" y="1386800"/>
              <a:ext cx="4134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時間を記録するアカウントを選択して撮影を開始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EE6952A-0378-4DF2-851F-9F3F642A579E}"/>
                </a:ext>
              </a:extLst>
            </p:cNvPr>
            <p:cNvSpPr txBox="1"/>
            <p:nvPr/>
          </p:nvSpPr>
          <p:spPr>
            <a:xfrm>
              <a:off x="4746911" y="3189396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取得するデータの日にちを選択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27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BB42F33-EA8B-4D4A-9183-09A0533E76EE}"/>
              </a:ext>
            </a:extLst>
          </p:cNvPr>
          <p:cNvGrpSpPr/>
          <p:nvPr/>
        </p:nvGrpSpPr>
        <p:grpSpPr>
          <a:xfrm>
            <a:off x="766008" y="0"/>
            <a:ext cx="10659979" cy="6858000"/>
            <a:chOff x="766008" y="0"/>
            <a:chExt cx="10659979" cy="6858000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9763DD91-E253-460F-B120-536A5BA396F2}"/>
                </a:ext>
              </a:extLst>
            </p:cNvPr>
            <p:cNvGrpSpPr/>
            <p:nvPr/>
          </p:nvGrpSpPr>
          <p:grpSpPr>
            <a:xfrm>
              <a:off x="766008" y="0"/>
              <a:ext cx="10659979" cy="6858000"/>
              <a:chOff x="766008" y="0"/>
              <a:chExt cx="10659979" cy="6858000"/>
            </a:xfrm>
          </p:grpSpPr>
          <p:pic>
            <p:nvPicPr>
              <p:cNvPr id="2" name="図 1">
                <a:extLst>
                  <a:ext uri="{FF2B5EF4-FFF2-40B4-BE49-F238E27FC236}">
                    <a16:creationId xmlns:a16="http://schemas.microsoft.com/office/drawing/2014/main" id="{A1BBF22F-FB7A-466F-84AE-E1A90A58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008" y="0"/>
                <a:ext cx="10659979" cy="6858000"/>
              </a:xfrm>
              <a:prstGeom prst="rect">
                <a:avLst/>
              </a:prstGeom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C8B0257-7BC2-485E-8B46-841C6FF98E9B}"/>
                  </a:ext>
                </a:extLst>
              </p:cNvPr>
              <p:cNvSpPr txBox="1"/>
              <p:nvPr/>
            </p:nvSpPr>
            <p:spPr>
              <a:xfrm>
                <a:off x="4298069" y="1402541"/>
                <a:ext cx="35958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rgbClr val="FF0000"/>
                    </a:solidFill>
                  </a:rPr>
                  <a:t>記録中はウェブカメラの画像が表示される</a:t>
                </a:r>
                <a:endParaRPr kumimoji="1" lang="ja-JP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スマイル 5">
              <a:extLst>
                <a:ext uri="{FF2B5EF4-FFF2-40B4-BE49-F238E27FC236}">
                  <a16:creationId xmlns:a16="http://schemas.microsoft.com/office/drawing/2014/main" id="{69329DF6-2D5D-40E5-A3A4-E737C1C30D4C}"/>
                </a:ext>
              </a:extLst>
            </p:cNvPr>
            <p:cNvSpPr/>
            <p:nvPr/>
          </p:nvSpPr>
          <p:spPr>
            <a:xfrm>
              <a:off x="5670958" y="2894202"/>
              <a:ext cx="1677798" cy="1677798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26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26067AC-484B-4759-8CA9-9807DF3A408C}"/>
              </a:ext>
            </a:extLst>
          </p:cNvPr>
          <p:cNvGrpSpPr/>
          <p:nvPr/>
        </p:nvGrpSpPr>
        <p:grpSpPr>
          <a:xfrm>
            <a:off x="3003264" y="1473236"/>
            <a:ext cx="4839375" cy="3974139"/>
            <a:chOff x="3003264" y="1473236"/>
            <a:chExt cx="4839375" cy="3974139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20710FFB-C859-4798-9408-48597600A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264" y="1779738"/>
              <a:ext cx="4839375" cy="3667637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9F2BB88-6798-4537-8D36-E23F10F04F17}"/>
                </a:ext>
              </a:extLst>
            </p:cNvPr>
            <p:cNvSpPr txBox="1"/>
            <p:nvPr/>
          </p:nvSpPr>
          <p:spPr>
            <a:xfrm>
              <a:off x="3984095" y="1473236"/>
              <a:ext cx="28777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取得したい月または日を選択する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53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Hamasaki</dc:creator>
  <cp:lastModifiedBy>Hamasaki</cp:lastModifiedBy>
  <cp:revision>8</cp:revision>
  <dcterms:created xsi:type="dcterms:W3CDTF">2021-06-02T11:10:05Z</dcterms:created>
  <dcterms:modified xsi:type="dcterms:W3CDTF">2021-06-02T14:36:41Z</dcterms:modified>
</cp:coreProperties>
</file>