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0"/>
    <p:restoredTop sz="94732"/>
  </p:normalViewPr>
  <p:slideViewPr>
    <p:cSldViewPr snapToGrid="0" snapToObjects="1">
      <p:cViewPr varScale="1">
        <p:scale>
          <a:sx n="94" d="100"/>
          <a:sy n="94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7E1EEBF-E341-C142-88DE-E5669BE150CA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C694E07-A077-0A43-8B69-EB9F28764C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80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94E07-A077-0A43-8B69-EB9F28764C72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905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F49CAB-54B5-3441-85B8-A78C62E4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E439505-58E6-DF4B-8E72-14C0BC16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3D1D902-C683-6443-AD90-E289AE6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F4AB859-46BE-144D-8F70-AACD9854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7E1895-CE54-1641-A071-6C9E0E2A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789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09E54DC-0EE5-9D41-8D94-B14FC7FE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60B9960-D9C8-8946-9C8A-8BEDF1F73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F842972-95AF-324F-9B85-6B785F8B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D176C67-E4F2-DD40-AF56-1A99B64B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4F69EFE-F00A-454D-9555-A550485E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35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809C73D-908C-2E4C-8756-136AB95BD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5F8A5D9-D58C-444E-8397-A2E6FB1E0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68CB2F4-5665-DE44-8CC4-0638EAEE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90DD9A7-6ED7-D042-980B-06D2893B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F4CC9D1-45F1-0549-897B-7981864F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370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B8DEABC-C95F-8745-95F9-7312A01E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F0E522E-87FE-384C-AFC6-3AD6FF92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642CBCE-5DC6-7747-A21E-46172BBA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CC86048-2F63-D748-82A9-25AC5403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EA5228D-0C73-5A4F-A7CB-DD7A4459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82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84E746-FEB7-FD4A-8A7A-0F143A74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5BDFDCE-2863-2A46-8C68-E491C2AA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F3380F-73D6-BD40-8F88-229E77DA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98666C9-EC80-9B45-B475-CA7F3A41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55B7A20-E30A-3340-8377-ECA9B856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40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4E2982C-FA82-6540-9FDB-812CFB99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5572F53-23DD-E542-BD01-4AF9BB806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FA0984A-A620-AD43-8CCC-B95E7FDE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ADBEFE6-7C17-4041-B5B4-A51B7923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8CE77C1-DD5C-F441-84CC-5ED826F4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4F0F21A-9B21-EB46-A0D7-D96C6EFE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875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2A600F-1053-4E44-8CD6-46D24CC1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326455C-6E3C-3349-8A33-85AB5E9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FA32E76-3484-674C-BA00-8AE09DE1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A83CD2DE-13C2-BF4A-8EB9-E5B06E9FE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442D960-B4A4-BB46-9DCB-E4A50D074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1EDFF3B-E998-5842-B245-F3BC02EE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5308EC8-B649-0A44-8AF9-291F7047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98D4802-DD54-0540-9D51-9916E2FC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32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3930BB-4B90-4D41-A977-5C6FD924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0ED4D61-A378-9547-9EE5-255683C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F5150F5-7992-B84F-B87D-A9A319C4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C399D02-40AD-6348-8D42-5CC58073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9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77950984-B040-3643-B70F-DA45D489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5E13D02-30DD-7F47-B71B-D4A56596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3E0E578-509A-AF45-B236-1AE7ADDC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5881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F85F2C-6876-D941-935B-192BEB8F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60586A5-BDBD-1944-8E44-CF7D290F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A6E46AD-3C7B-564A-88AD-AC68D276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319B1DD-10AF-FA4E-99D7-D67230CA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08D193B-A344-8344-B30A-F1139548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E8948B0-A475-2142-B367-F383A1D8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841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C3CD8A-340D-574A-AD8F-AABE8D95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F1750B8-696D-474C-A83C-F224F3F0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6E452AB-F5E2-A846-98FD-F4DCF336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0C58AD2-A7F9-7E44-B3ED-EF9D9280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0D69FC5-4815-3E4E-821A-EA6D0D91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15B45CC-F51B-BF4D-8B98-246AE484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254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FE829C8-053A-2E4A-9B61-2148A86B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AB0803E-02FD-814B-8079-E99D14808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5AA03B3-DA2A-0148-B9A6-64A21112E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2E9A-8D93-794D-A322-F07141F31CE4}" type="datetimeFigureOut">
              <a:rPr lang="ar-SA" smtClean="0"/>
              <a:t>20 صفر،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5A2281F-E666-714F-A439-CE75E1B81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2DE603B-704F-5541-8531-BBCA92092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9F2D-76E9-7C44-A4F6-D1D6853E42F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892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B11838-DAAA-CF42-A50A-E20E8D5E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C0AE1BA-2691-F743-B212-76FF482DD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768503F0-0DA8-F341-B154-D883030A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581DC670-2E00-634D-A9B2-3233454C448A}"/>
              </a:ext>
            </a:extLst>
          </p:cNvPr>
          <p:cNvSpPr txBox="1"/>
          <p:nvPr/>
        </p:nvSpPr>
        <p:spPr>
          <a:xfrm>
            <a:off x="6095999" y="2023775"/>
            <a:ext cx="248920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/>
              <a:t>Rakan Alharbi</a:t>
            </a:r>
            <a:endParaRPr lang="ar-SA" sz="3200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47533F8-FD77-6645-83C0-39ABE3995255}"/>
              </a:ext>
            </a:extLst>
          </p:cNvPr>
          <p:cNvSpPr txBox="1"/>
          <p:nvPr/>
        </p:nvSpPr>
        <p:spPr>
          <a:xfrm>
            <a:off x="4867287" y="3562422"/>
            <a:ext cx="623786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/>
              <a:t>Linear regression suing data amazon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9967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B11838-DAAA-CF42-A50A-E20E8D5E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C0AE1BA-2691-F743-B212-76FF482DD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768503F0-0DA8-F341-B154-D883030A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21BEEC97-18F4-C847-8113-D662629F42BA}"/>
              </a:ext>
            </a:extLst>
          </p:cNvPr>
          <p:cNvSpPr txBox="1"/>
          <p:nvPr/>
        </p:nvSpPr>
        <p:spPr>
          <a:xfrm>
            <a:off x="4749505" y="1713209"/>
            <a:ext cx="7062537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 introduction:</a:t>
            </a:r>
          </a:p>
          <a:p>
            <a:pPr algn="l"/>
            <a:r>
              <a:rPr lang="en-US" sz="3200" dirty="0"/>
              <a:t>I used cars to pull data for hours, price, and hourly ratings and apply linear regression to them.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8157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B11838-DAAA-CF42-A50A-E20E8D5E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C0AE1BA-2691-F743-B212-76FF482DD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768503F0-0DA8-F341-B154-D883030A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4CAB87C8-4677-864E-889C-E814D482F9EA}"/>
              </a:ext>
            </a:extLst>
          </p:cNvPr>
          <p:cNvSpPr txBox="1"/>
          <p:nvPr/>
        </p:nvSpPr>
        <p:spPr>
          <a:xfrm>
            <a:off x="4510445" y="1848950"/>
            <a:ext cx="332071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/>
              <a:t>price</a:t>
            </a:r>
          </a:p>
          <a:p>
            <a:pPr algn="l"/>
            <a:r>
              <a:rPr lang="en-US" sz="3200" dirty="0" err="1"/>
              <a:t>mile_num</a:t>
            </a:r>
            <a:endParaRPr lang="en-US" sz="3200" dirty="0"/>
          </a:p>
          <a:p>
            <a:pPr algn="l"/>
            <a:r>
              <a:rPr lang="en-US" sz="3200" b="1" dirty="0"/>
              <a:t>Evaluation </a:t>
            </a:r>
          </a:p>
          <a:p>
            <a:pPr algn="l"/>
            <a:r>
              <a:rPr lang="en-US" sz="3200" b="1" dirty="0" err="1"/>
              <a:t>Revews</a:t>
            </a:r>
            <a:r>
              <a:rPr lang="en-US" sz="3200" b="1" dirty="0"/>
              <a:t> </a:t>
            </a:r>
          </a:p>
          <a:p>
            <a:pPr algn="l"/>
            <a:r>
              <a:rPr lang="en-US" sz="3200" b="1" dirty="0" err="1"/>
              <a:t>Car_model</a:t>
            </a:r>
            <a:endParaRPr lang="en-US" sz="3200" b="1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D410689C-E356-3F41-B737-F2E678B8918F}"/>
              </a:ext>
            </a:extLst>
          </p:cNvPr>
          <p:cNvSpPr txBox="1"/>
          <p:nvPr/>
        </p:nvSpPr>
        <p:spPr>
          <a:xfrm>
            <a:off x="4496797" y="783938"/>
            <a:ext cx="261725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/>
              <a:t>Data Columns: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77569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B11838-DAAA-CF42-A50A-E20E8D5E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C0AE1BA-2691-F743-B212-76FF482DD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768503F0-0DA8-F341-B154-D883030A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50CC4505-2C1B-EB4B-83D4-7DB120086EAB}"/>
              </a:ext>
            </a:extLst>
          </p:cNvPr>
          <p:cNvSpPr txBox="1"/>
          <p:nvPr/>
        </p:nvSpPr>
        <p:spPr>
          <a:xfrm>
            <a:off x="3462697" y="113685"/>
            <a:ext cx="949130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 err="1"/>
              <a:t>Sns</a:t>
            </a:r>
            <a:r>
              <a:rPr lang="en-US" sz="3200" dirty="0"/>
              <a:t> heatmap: </a:t>
            </a:r>
            <a:r>
              <a:rPr lang="en-US" sz="3200" dirty="0" err="1"/>
              <a:t>price,mile_num,Evaluation,reviews,car_model</a:t>
            </a:r>
            <a:endParaRPr lang="en-US" sz="32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919BB94-E24B-E644-B2EA-B772C73C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46" y="1992573"/>
            <a:ext cx="4714808" cy="37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B11838-DAAA-CF42-A50A-E20E8D5E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C0AE1BA-2691-F743-B212-76FF482DD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768503F0-0DA8-F341-B154-D883030A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5740"/>
            <a:ext cx="12192001" cy="6858001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914ABA8A-84E8-144E-A57E-F7FA7F1124D2}"/>
              </a:ext>
            </a:extLst>
          </p:cNvPr>
          <p:cNvSpPr txBox="1"/>
          <p:nvPr/>
        </p:nvSpPr>
        <p:spPr>
          <a:xfrm>
            <a:off x="5084569" y="1274308"/>
            <a:ext cx="253596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37F6B2AA-9E28-AD49-8B4F-412A2D052838}"/>
              </a:ext>
            </a:extLst>
          </p:cNvPr>
          <p:cNvSpPr txBox="1"/>
          <p:nvPr/>
        </p:nvSpPr>
        <p:spPr>
          <a:xfrm>
            <a:off x="4599296" y="343773"/>
            <a:ext cx="698063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err="1"/>
              <a:t>pairplot</a:t>
            </a:r>
            <a:r>
              <a:rPr lang="en-US" sz="3200" dirty="0"/>
              <a:t>: price and </a:t>
            </a:r>
            <a:r>
              <a:rPr lang="en-US" sz="3200" dirty="0" err="1"/>
              <a:t>mile_num,Evaluation,reviews,car_model</a:t>
            </a:r>
            <a:endParaRPr lang="ar-SA" sz="32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AABE8FFC-9D23-214E-85C8-60D9527E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96" y="1719618"/>
            <a:ext cx="6068704" cy="33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B11838-DAAA-CF42-A50A-E20E8D5E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C0AE1BA-2691-F743-B212-76FF482DD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768503F0-0DA8-F341-B154-D883030A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1" cy="6858001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914ABA8A-84E8-144E-A57E-F7FA7F1124D2}"/>
              </a:ext>
            </a:extLst>
          </p:cNvPr>
          <p:cNvSpPr txBox="1"/>
          <p:nvPr/>
        </p:nvSpPr>
        <p:spPr>
          <a:xfrm>
            <a:off x="5088834" y="2316163"/>
            <a:ext cx="5347939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/>
              <a:t>Thank you</a:t>
            </a:r>
            <a:endParaRPr lang="ar-SA" sz="9600" dirty="0"/>
          </a:p>
        </p:txBody>
      </p:sp>
    </p:spTree>
    <p:extLst>
      <p:ext uri="{BB962C8B-B14F-4D97-AF65-F5344CB8AC3E}">
        <p14:creationId xmlns:p14="http://schemas.microsoft.com/office/powerpoint/2010/main" val="169371438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78</Words>
  <Application>Microsoft Macintosh PowerPoint</Application>
  <PresentationFormat>شاشة عريضة</PresentationFormat>
  <Paragraphs>18</Paragraphs>
  <Slides>6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790464</dc:creator>
  <cp:lastModifiedBy>790464</cp:lastModifiedBy>
  <cp:revision>2</cp:revision>
  <dcterms:created xsi:type="dcterms:W3CDTF">2021-09-26T06:33:54Z</dcterms:created>
  <dcterms:modified xsi:type="dcterms:W3CDTF">2021-09-26T22:23:21Z</dcterms:modified>
</cp:coreProperties>
</file>