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90464" initials="7" lastIdx="1" clrIdx="0">
    <p:extLst>
      <p:ext uri="{19B8F6BF-5375-455C-9EA6-DF929625EA0E}">
        <p15:presenceInfo xmlns:p15="http://schemas.microsoft.com/office/powerpoint/2012/main" userId="S::790464@nicgovsa.onmicrosoft.com::9a85e673-837d-4b42-8a76-1fd8457c7b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1"/>
    <p:restoredTop sz="94684"/>
  </p:normalViewPr>
  <p:slideViewPr>
    <p:cSldViewPr snapToGrid="0" snapToObjects="1">
      <p:cViewPr varScale="1">
        <p:scale>
          <a:sx n="93" d="100"/>
          <a:sy n="93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7T09:08:40.652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6C3E81-8CA4-3747-BBB4-31069FCF04F6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A66F84-928C-A347-8144-1A121EE4312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937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44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859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035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E6AFDA-B11E-4242-A174-34FEC303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FD81460-49DC-2640-A06E-66CFB5AA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205EAB9-2066-C749-AA18-81E32B64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8EC5AC-2BE3-294E-AD24-174080B9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C72252F-E0AE-FB4C-BF26-A0263AF4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19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1F7EFB-00B8-2B48-8D40-8E7BC677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DC8055F-D2F9-7649-8EA8-EC8A3FC9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6A79655-91DF-A144-AE73-F3CA58D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2F29A0F-1BB6-CC46-B499-B8DAAFA5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AB09AF-0494-8A46-8DCC-AEC468A4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179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2775A59-CCA2-D640-9D3A-4346763E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1174C21-390B-F549-9073-FBDF0673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AADBDDF-E95D-7F4E-A92E-5E3008F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E957A4-9762-EB46-9657-7D321F88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C3BDBE0-72B7-FB44-89AC-26BB4189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05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EE7B03-2800-AD43-B00B-C8E8ECF7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2A4ADA-F76C-8043-9704-636F14A7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5F5D40D-756E-B34D-9DF4-238E885B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8A56E98-08DA-CB46-AA6C-E8CB3F83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003D8BA-366E-3F41-B711-786D262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95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005689-A45B-0545-AEB4-16BAD196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1B17D0C-F1DD-C74D-96BE-61D197D1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14D0FC-F9F3-2D4C-B69D-EA86E4F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F23502C-0FC8-5947-8E15-746DC6C6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A9128B5-5D0A-DA43-B46F-E8289BDF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39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F47021-BB2D-A943-B2ED-EFB76838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E4214C9-8A11-CA46-B3CB-6720756F4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358FAB4-E86A-7F4C-9086-4BCBA2D4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7C764D7-3149-8747-A5A5-0632C066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B00A69B-9ACA-8348-A29F-49C0CBC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6B44BB6-E029-7D4D-A4A6-200A90FB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94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72EFA5-A942-1644-B6EA-DBA8F78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7DD2633-FFE3-0F41-ABD9-D01AD7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AEE0E9-9C4E-6C40-B9BF-BCC56724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29A7CDE-9EA0-DA41-A807-33EF3C5D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A9E24DD-DE3B-B94C-930B-7422F0DF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F49212E-E33F-5E4F-9B53-E62FFC4B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4B961E1-E55C-364B-93EB-BB425A1B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9B19A54-AEC4-6640-85DB-65D42637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77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4E0644-8CD2-D24A-BF6D-7AA8F8BC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9B723A1-76F3-9949-B781-03AF104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99EC947-59BA-9E4E-9D7A-2870717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22534D0-10A0-FB46-A8B4-7B3C0DB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977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34AE31FB-15F2-E34A-81F9-AFE67C19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5F959CB-BF77-DD43-B48A-331F9C2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58AC441-9AC7-C747-9819-0D8FD528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59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DDAEB2-4FCD-C14B-A64F-346FDD18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81BD49E-46AF-6644-9F34-9B6E262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6E18F9E-11F5-3940-95E4-0D01F172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1C56D6A-1D12-1342-84AA-055D209B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C58D174-3AEA-5B4D-A13D-0555900B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B24D0F-537A-E84C-8A6D-F2A92A89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21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0216F9-50F4-A341-9625-EFE57A0F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75590C8-33F3-2A45-B936-C62465C4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4E5D9DE-F6CB-8845-ACE9-BC1141AD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F9AF4DF-D409-0844-8E8D-53147CB3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C4C6E84-2139-6C41-BC2B-DBE03355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FD84DB-375C-254E-8D5E-A7A2EF5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97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ABEA06F-D3F8-7542-BF58-1096F589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3D93819-1527-484E-A793-A2B457EA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917C711-A4CC-7149-BE75-0E697870D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247B-CD95-3945-B9C8-7FBCC76BECB7}" type="datetimeFigureOut">
              <a:rPr lang="ar-SA" smtClean="0"/>
              <a:t>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10584CB-3D54-1E4C-9AF9-6B95ED27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0945B03-0575-D540-A9AA-AECF4B6D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436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FF43420-53B3-144A-990B-DFFDD2EA0C2C}"/>
              </a:ext>
            </a:extLst>
          </p:cNvPr>
          <p:cNvSpPr txBox="1"/>
          <p:nvPr/>
        </p:nvSpPr>
        <p:spPr>
          <a:xfrm>
            <a:off x="3048260" y="1600200"/>
            <a:ext cx="32247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Rakan</a:t>
            </a:r>
            <a:r>
              <a:rPr lang="en-US" sz="2800" dirty="0">
                <a:solidFill>
                  <a:schemeClr val="bg1"/>
                </a:solidFill>
              </a:rPr>
              <a:t> Alharbi</a:t>
            </a:r>
            <a:endParaRPr lang="ar-SA" sz="2800" dirty="0">
              <a:solidFill>
                <a:schemeClr val="bg1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410C78D-B126-2A4C-A89F-B5617221867B}"/>
              </a:ext>
            </a:extLst>
          </p:cNvPr>
          <p:cNvSpPr txBox="1"/>
          <p:nvPr/>
        </p:nvSpPr>
        <p:spPr>
          <a:xfrm>
            <a:off x="3928586" y="2293471"/>
            <a:ext cx="402392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UK Incidents Data Analysis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F6E6FDF-AE91-2843-A480-094CFCB9A075}"/>
              </a:ext>
            </a:extLst>
          </p:cNvPr>
          <p:cNvSpPr txBox="1"/>
          <p:nvPr/>
        </p:nvSpPr>
        <p:spPr>
          <a:xfrm>
            <a:off x="4639851" y="722253"/>
            <a:ext cx="2481385" cy="8002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Grid search CV: </a:t>
            </a:r>
          </a:p>
          <a:p>
            <a:endParaRPr lang="ar-SA" dirty="0"/>
          </a:p>
        </p:txBody>
      </p:sp>
      <p:pic>
        <p:nvPicPr>
          <p:cNvPr id="9" name="صورة 8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4E314A8-5A87-9D45-84A6-F265941CC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919" y="1600200"/>
            <a:ext cx="8314906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A62D9D7F-A768-0940-B8B5-7F62FEE1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600199"/>
            <a:ext cx="9690100" cy="4717473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03176078-FCC1-7846-83B9-4F8C0BC19C83}"/>
              </a:ext>
            </a:extLst>
          </p:cNvPr>
          <p:cNvSpPr txBox="1"/>
          <p:nvPr/>
        </p:nvSpPr>
        <p:spPr>
          <a:xfrm>
            <a:off x="1250950" y="815369"/>
            <a:ext cx="85925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out the number of accidents on the days of a week.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22F70719-AF29-FF46-B663-F79A860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65" y="1225689"/>
            <a:ext cx="9626600" cy="527050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00A3FD5B-F857-4A4E-81E8-093D97812890}"/>
              </a:ext>
            </a:extLst>
          </p:cNvPr>
          <p:cNvSpPr txBox="1"/>
          <p:nvPr/>
        </p:nvSpPr>
        <p:spPr>
          <a:xfrm>
            <a:off x="1756330" y="702469"/>
            <a:ext cx="89116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out about the accidents number using hours of the day.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5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2256417-F634-1E43-86A2-9E603F59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339057"/>
            <a:ext cx="10045700" cy="5181600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1644B1AA-6DFA-1947-A00F-A5054CD9D24E}"/>
              </a:ext>
            </a:extLst>
          </p:cNvPr>
          <p:cNvSpPr txBox="1"/>
          <p:nvPr/>
        </p:nvSpPr>
        <p:spPr>
          <a:xfrm>
            <a:off x="885574" y="768678"/>
            <a:ext cx="1061810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Finding out about the age of driver can tell us more about the accidents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2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صورة 5" descr="صورة تحتوي على خريطة&#10;&#10;تم إنشاء الوصف تلقائياً">
            <a:extLst>
              <a:ext uri="{FF2B5EF4-FFF2-40B4-BE49-F238E27FC236}">
                <a16:creationId xmlns:a16="http://schemas.microsoft.com/office/drawing/2014/main" id="{18FEA3B3-1D5C-D346-9485-00FB6261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144"/>
            <a:ext cx="12191999" cy="4585856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8BDA4F0-C4A8-8C46-BF04-D2371895637F}"/>
              </a:ext>
            </a:extLst>
          </p:cNvPr>
          <p:cNvSpPr txBox="1"/>
          <p:nvPr/>
        </p:nvSpPr>
        <p:spPr>
          <a:xfrm>
            <a:off x="2679229" y="1030288"/>
            <a:ext cx="673415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Plotting accidents Location on Google Maps: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4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19367DEF-8EEA-404D-88A2-4AD34BE34859}"/>
              </a:ext>
            </a:extLst>
          </p:cNvPr>
          <p:cNvSpPr txBox="1"/>
          <p:nvPr/>
        </p:nvSpPr>
        <p:spPr>
          <a:xfrm>
            <a:off x="2650024" y="2054553"/>
            <a:ext cx="679577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learning: tuning the balance in data:</a:t>
            </a:r>
            <a:endParaRPr lang="ar-SA" sz="2800" dirty="0">
              <a:solidFill>
                <a:schemeClr val="bg1"/>
              </a:solidFill>
            </a:endParaRPr>
          </a:p>
        </p:txBody>
      </p:sp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53FD264-B74E-224B-A194-94260206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81" y="3038279"/>
            <a:ext cx="4301836" cy="18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5A48E41B-0359-FE48-8CED-83CDAC7F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537356"/>
            <a:ext cx="8102600" cy="4940300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F09213A4-AC90-194D-A615-78D065E9D308}"/>
              </a:ext>
            </a:extLst>
          </p:cNvPr>
          <p:cNvSpPr txBox="1"/>
          <p:nvPr/>
        </p:nvSpPr>
        <p:spPr>
          <a:xfrm>
            <a:off x="3338796" y="895402"/>
            <a:ext cx="437818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logistic regression algorithm: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صورة 5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0EEA882B-294C-EF4E-BE9C-FFD5BE65B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65" y="2001838"/>
            <a:ext cx="8298872" cy="2017712"/>
          </a:xfrm>
          <a:prstGeom prst="rect">
            <a:avLst/>
          </a:prstGeom>
        </p:spPr>
      </p:pic>
      <p:pic>
        <p:nvPicPr>
          <p:cNvPr id="10" name="صورة 9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7DC8C6A4-2560-F545-A3DA-15B5C9C59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65" y="4019549"/>
            <a:ext cx="8298871" cy="2256559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E913037-0948-1E4E-9CFB-A3B64E0FF82D}"/>
              </a:ext>
            </a:extLst>
          </p:cNvPr>
          <p:cNvSpPr txBox="1"/>
          <p:nvPr/>
        </p:nvSpPr>
        <p:spPr>
          <a:xfrm>
            <a:off x="3688511" y="1096064"/>
            <a:ext cx="365439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decision tree algorithm: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B2CCD876-4ACA-D74B-A9AA-779B623C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1481282"/>
            <a:ext cx="9829800" cy="5003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0481A65E-EC6F-6847-AE6D-A1EE2EAD7593}"/>
              </a:ext>
            </a:extLst>
          </p:cNvPr>
          <p:cNvSpPr txBox="1"/>
          <p:nvPr/>
        </p:nvSpPr>
        <p:spPr>
          <a:xfrm>
            <a:off x="2892090" y="846754"/>
            <a:ext cx="526823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classifier algorithm: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9854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82</Words>
  <Application>Microsoft Macintosh PowerPoint</Application>
  <PresentationFormat>شاشة عريضة</PresentationFormat>
  <Paragraphs>14</Paragraphs>
  <Slides>10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790464</dc:creator>
  <cp:lastModifiedBy>790464</cp:lastModifiedBy>
  <cp:revision>1</cp:revision>
  <dcterms:created xsi:type="dcterms:W3CDTF">2021-10-07T06:06:19Z</dcterms:created>
  <dcterms:modified xsi:type="dcterms:W3CDTF">2021-10-07T15:14:52Z</dcterms:modified>
</cp:coreProperties>
</file>