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4" r:id="rId2"/>
    <p:sldId id="257" r:id="rId3"/>
    <p:sldId id="256" r:id="rId4"/>
    <p:sldId id="281" r:id="rId5"/>
    <p:sldId id="259" r:id="rId6"/>
    <p:sldId id="272" r:id="rId7"/>
    <p:sldId id="276" r:id="rId8"/>
    <p:sldId id="273" r:id="rId9"/>
    <p:sldId id="275" r:id="rId10"/>
    <p:sldId id="277" r:id="rId11"/>
    <p:sldId id="278" r:id="rId12"/>
    <p:sldId id="279" r:id="rId13"/>
    <p:sldId id="280" r:id="rId14"/>
    <p:sldId id="260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91" y="2463248"/>
            <a:ext cx="9429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1" y="2222500"/>
            <a:ext cx="9728199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2" y="464046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List of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1648981"/>
            <a:ext cx="9410699" cy="44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1" y="2222500"/>
            <a:ext cx="9728199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2" y="2002366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Difference b/w Users and Admin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24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1" y="2222500"/>
            <a:ext cx="9728199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96378"/>
            <a:ext cx="9913665" cy="469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1" y="2222500"/>
            <a:ext cx="9728199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899369"/>
            <a:ext cx="10058400" cy="46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2" y="2480732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Want A Demo?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310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2" y="2480732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61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Members: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Rakay</a:t>
            </a:r>
            <a:r>
              <a:rPr lang="en-US" dirty="0" smtClean="0"/>
              <a:t> </a:t>
            </a:r>
            <a:r>
              <a:rPr lang="en-US" dirty="0" err="1" smtClean="0"/>
              <a:t>Shahid</a:t>
            </a:r>
            <a:r>
              <a:rPr lang="en-US" dirty="0" smtClean="0"/>
              <a:t> (172076)</a:t>
            </a:r>
            <a:r>
              <a:rPr lang="en-US" sz="1400" dirty="0" smtClean="0"/>
              <a:t>(Group Leader)</a:t>
            </a:r>
            <a:endParaRPr lang="en-US" sz="1200" dirty="0" smtClean="0"/>
          </a:p>
          <a:p>
            <a:pPr marL="0" indent="0" algn="ctr">
              <a:buNone/>
            </a:pPr>
            <a:r>
              <a:rPr lang="en-US" dirty="0" err="1" smtClean="0"/>
              <a:t>Amaan</a:t>
            </a:r>
            <a:r>
              <a:rPr lang="en-US" dirty="0" smtClean="0"/>
              <a:t> </a:t>
            </a:r>
            <a:r>
              <a:rPr lang="en-US" dirty="0" err="1" smtClean="0"/>
              <a:t>Shafique</a:t>
            </a:r>
            <a:r>
              <a:rPr lang="en-US" dirty="0" smtClean="0"/>
              <a:t> (172042)</a:t>
            </a:r>
          </a:p>
          <a:p>
            <a:pPr marL="0" indent="0" algn="ctr">
              <a:buNone/>
            </a:pPr>
            <a:r>
              <a:rPr lang="en-US" dirty="0" err="1" smtClean="0"/>
              <a:t>Hashir</a:t>
            </a:r>
            <a:r>
              <a:rPr lang="en-US" dirty="0" smtClean="0"/>
              <a:t> </a:t>
            </a:r>
            <a:r>
              <a:rPr lang="en-US" dirty="0" err="1" smtClean="0"/>
              <a:t>Kayani</a:t>
            </a:r>
            <a:r>
              <a:rPr lang="en-US" dirty="0" smtClean="0"/>
              <a:t> (172065)</a:t>
            </a:r>
          </a:p>
          <a:p>
            <a:pPr marL="0" indent="0" algn="ctr">
              <a:buNone/>
            </a:pPr>
            <a:r>
              <a:rPr lang="en-US" dirty="0" err="1" smtClean="0"/>
              <a:t>Albash</a:t>
            </a:r>
            <a:r>
              <a:rPr lang="en-US" dirty="0" smtClean="0"/>
              <a:t> Khan (172068)</a:t>
            </a:r>
          </a:p>
          <a:p>
            <a:pPr marL="0" indent="0" algn="ctr">
              <a:buNone/>
            </a:pPr>
            <a:r>
              <a:rPr lang="en-US" dirty="0" smtClean="0"/>
              <a:t>Mohammad </a:t>
            </a:r>
            <a:r>
              <a:rPr lang="en-US" dirty="0" err="1" smtClean="0"/>
              <a:t>Shaokat</a:t>
            </a:r>
            <a:r>
              <a:rPr lang="en-US" dirty="0" smtClean="0"/>
              <a:t> (172054)</a:t>
            </a:r>
          </a:p>
          <a:p>
            <a:pPr marL="0" indent="0" algn="ctr">
              <a:buNone/>
            </a:pPr>
            <a:r>
              <a:rPr lang="en-US" dirty="0" smtClean="0"/>
              <a:t>Abdul </a:t>
            </a:r>
            <a:r>
              <a:rPr lang="en-US" dirty="0" err="1" smtClean="0"/>
              <a:t>Mateen</a:t>
            </a:r>
            <a:r>
              <a:rPr lang="en-US" dirty="0" smtClean="0"/>
              <a:t> </a:t>
            </a:r>
            <a:r>
              <a:rPr lang="en-US" dirty="0" err="1" smtClean="0"/>
              <a:t>Younas</a:t>
            </a:r>
            <a:r>
              <a:rPr lang="en-US" dirty="0" smtClean="0"/>
              <a:t> </a:t>
            </a:r>
            <a:r>
              <a:rPr lang="en-US" dirty="0" smtClean="0"/>
              <a:t>(172107)</a:t>
            </a:r>
          </a:p>
        </p:txBody>
      </p:sp>
    </p:spTree>
    <p:extLst>
      <p:ext uri="{BB962C8B-B14F-4D97-AF65-F5344CB8AC3E}">
        <p14:creationId xmlns:p14="http://schemas.microsoft.com/office/powerpoint/2010/main" val="13653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 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Sublime Text – Code Editor (&lt;3)</a:t>
            </a:r>
          </a:p>
          <a:p>
            <a:r>
              <a:rPr lang="en-US" dirty="0" err="1" smtClean="0"/>
              <a:t>Xampp</a:t>
            </a:r>
            <a:r>
              <a:rPr lang="en-US" dirty="0" smtClean="0"/>
              <a:t> – </a:t>
            </a:r>
            <a:r>
              <a:rPr lang="en-US" dirty="0" err="1" smtClean="0"/>
              <a:t>Php</a:t>
            </a:r>
            <a:r>
              <a:rPr lang="en-US" dirty="0" smtClean="0"/>
              <a:t> and </a:t>
            </a:r>
            <a:r>
              <a:rPr lang="en-US" dirty="0" err="1" smtClean="0"/>
              <a:t>MarieDB</a:t>
            </a:r>
            <a:endParaRPr lang="en-US" dirty="0" smtClean="0"/>
          </a:p>
          <a:p>
            <a:r>
              <a:rPr lang="en-US" dirty="0" err="1" smtClean="0"/>
              <a:t>AdminLTE</a:t>
            </a:r>
            <a:r>
              <a:rPr lang="en-US" dirty="0" smtClean="0"/>
              <a:t> – Admin Panel</a:t>
            </a:r>
          </a:p>
        </p:txBody>
      </p:sp>
    </p:spTree>
    <p:extLst>
      <p:ext uri="{BB962C8B-B14F-4D97-AF65-F5344CB8AC3E}">
        <p14:creationId xmlns:p14="http://schemas.microsoft.com/office/powerpoint/2010/main" val="15293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1" y="2222500"/>
            <a:ext cx="9728199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50014"/>
            <a:ext cx="9601196" cy="1303867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1" y="1753881"/>
            <a:ext cx="5353797" cy="439163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1401" y="2595032"/>
            <a:ext cx="4533899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Does not take empty inputs</a:t>
            </a:r>
          </a:p>
          <a:p>
            <a:pPr lvl="1"/>
            <a:r>
              <a:rPr lang="en-US" dirty="0" smtClean="0"/>
              <a:t>Takes normal users to website and Admin to Admin Panel</a:t>
            </a:r>
          </a:p>
          <a:p>
            <a:pPr lvl="1"/>
            <a:r>
              <a:rPr lang="en-US" dirty="0" smtClean="0"/>
              <a:t>Alerts on Username/Password mismatch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71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1" y="2222500"/>
            <a:ext cx="9728199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89" y="436924"/>
            <a:ext cx="3398075" cy="1303867"/>
          </a:xfrm>
        </p:spPr>
        <p:txBody>
          <a:bodyPr/>
          <a:lstStyle/>
          <a:p>
            <a:r>
              <a:rPr lang="en-US" dirty="0" smtClean="0"/>
              <a:t>Register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03" y="796914"/>
            <a:ext cx="2739194" cy="529632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41401" y="1740791"/>
            <a:ext cx="4533899" cy="4173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Does not take empty inputs</a:t>
            </a:r>
          </a:p>
          <a:p>
            <a:pPr lvl="1"/>
            <a:r>
              <a:rPr lang="en-US" dirty="0" smtClean="0"/>
              <a:t>Does not take same Usernames</a:t>
            </a:r>
          </a:p>
          <a:p>
            <a:pPr lvl="1"/>
            <a:r>
              <a:rPr lang="en-US" dirty="0" smtClean="0"/>
              <a:t>Encrypts Password </a:t>
            </a:r>
            <a:r>
              <a:rPr lang="en-US" smtClean="0"/>
              <a:t>for security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1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1" y="2222500"/>
            <a:ext cx="9728199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5" y="1728069"/>
            <a:ext cx="5167043" cy="4248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2" y="464046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Post Creation Form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62" y="2124315"/>
            <a:ext cx="5536534" cy="36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1" y="2222500"/>
            <a:ext cx="9728199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613" y="352120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43713"/>
            <a:ext cx="10058400" cy="1796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939898"/>
            <a:ext cx="10058400" cy="156157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93802" y="113290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User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30301" y="3258525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Houses</a:t>
            </a:r>
          </a:p>
        </p:txBody>
      </p:sp>
    </p:spTree>
    <p:extLst>
      <p:ext uri="{BB962C8B-B14F-4D97-AF65-F5344CB8AC3E}">
        <p14:creationId xmlns:p14="http://schemas.microsoft.com/office/powerpoint/2010/main" val="10591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1" y="2222500"/>
            <a:ext cx="9728199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2" y="464046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" y="1670784"/>
            <a:ext cx="10058400" cy="45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342</TotalTime>
  <Words>119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PowerPoint Presentation</vt:lpstr>
      <vt:lpstr>Group Members:</vt:lpstr>
      <vt:lpstr>Land Mark</vt:lpstr>
      <vt:lpstr>Tools Used</vt:lpstr>
      <vt:lpstr>Login Page</vt:lpstr>
      <vt:lpstr>Register Page</vt:lpstr>
      <vt:lpstr>Post Creation Form</vt:lpstr>
      <vt:lpstr>Tables</vt:lpstr>
      <vt:lpstr>Admin Panel</vt:lpstr>
      <vt:lpstr>List of Properties</vt:lpstr>
      <vt:lpstr>Difference b/w Users and Admin</vt:lpstr>
      <vt:lpstr>PowerPoint Presentation</vt:lpstr>
      <vt:lpstr>PowerPoint Presentation</vt:lpstr>
      <vt:lpstr>Want A Demo?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Members:</dc:title>
  <dc:creator>Windows User</dc:creator>
  <cp:lastModifiedBy>Windows User</cp:lastModifiedBy>
  <cp:revision>81</cp:revision>
  <dcterms:created xsi:type="dcterms:W3CDTF">2019-04-18T18:08:54Z</dcterms:created>
  <dcterms:modified xsi:type="dcterms:W3CDTF">2019-05-08T01:14:41Z</dcterms:modified>
</cp:coreProperties>
</file>