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1039" r:id="rId3"/>
    <p:sldId id="1038" r:id="rId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9196DB"/>
    <a:srgbClr val="254D95"/>
    <a:srgbClr val="EA6A00"/>
    <a:srgbClr val="FF8521"/>
    <a:srgbClr val="ECEEF2"/>
    <a:srgbClr val="DAA600"/>
    <a:srgbClr val="F6F6F6"/>
    <a:srgbClr val="4472C4"/>
    <a:srgbClr val="BAC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48" y="9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96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14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NU-2000 Main V0.1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보드 부품 배치도</a:t>
            </a:r>
            <a:endParaRPr lang="en-US" altLang="ko-KR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C47AFA6-2374-474C-93CA-3E2CFECAF979}"/>
              </a:ext>
            </a:extLst>
          </p:cNvPr>
          <p:cNvCxnSpPr>
            <a:cxnSpLocks/>
          </p:cNvCxnSpPr>
          <p:nvPr/>
        </p:nvCxnSpPr>
        <p:spPr>
          <a:xfrm>
            <a:off x="2813525" y="5930780"/>
            <a:ext cx="6625917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C27EAF5-05AD-47DC-9A14-EA3504368E98}"/>
              </a:ext>
            </a:extLst>
          </p:cNvPr>
          <p:cNvSpPr txBox="1"/>
          <p:nvPr/>
        </p:nvSpPr>
        <p:spPr>
          <a:xfrm>
            <a:off x="5689731" y="5642480"/>
            <a:ext cx="9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180mm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9680502-A484-491C-AF80-133A1302C5EB}"/>
              </a:ext>
            </a:extLst>
          </p:cNvPr>
          <p:cNvCxnSpPr>
            <a:cxnSpLocks/>
          </p:cNvCxnSpPr>
          <p:nvPr/>
        </p:nvCxnSpPr>
        <p:spPr>
          <a:xfrm>
            <a:off x="2366660" y="1330127"/>
            <a:ext cx="0" cy="4168394"/>
          </a:xfrm>
          <a:prstGeom prst="line">
            <a:avLst/>
          </a:prstGeom>
          <a:ln w="25400">
            <a:solidFill>
              <a:srgbClr val="FF0000"/>
            </a:solidFill>
            <a:headEnd type="triangl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AA60641-44BD-4B2C-B5BE-F0C3AB092AD4}"/>
              </a:ext>
            </a:extLst>
          </p:cNvPr>
          <p:cNvSpPr txBox="1"/>
          <p:nvPr/>
        </p:nvSpPr>
        <p:spPr>
          <a:xfrm rot="5400000">
            <a:off x="1734514" y="3223335"/>
            <a:ext cx="87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135mm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5974DB-DB53-49D4-A071-DEDE8A4ECF18}"/>
              </a:ext>
            </a:extLst>
          </p:cNvPr>
          <p:cNvSpPr/>
          <p:nvPr/>
        </p:nvSpPr>
        <p:spPr>
          <a:xfrm>
            <a:off x="2798387" y="1330127"/>
            <a:ext cx="6641055" cy="41683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57F128-49A9-4698-AEF1-0A14A1CB6A13}"/>
              </a:ext>
            </a:extLst>
          </p:cNvPr>
          <p:cNvSpPr/>
          <p:nvPr/>
        </p:nvSpPr>
        <p:spPr>
          <a:xfrm>
            <a:off x="4126875" y="3332638"/>
            <a:ext cx="520117" cy="3963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552919-12E6-44D9-85CE-B31981A535E1}"/>
              </a:ext>
            </a:extLst>
          </p:cNvPr>
          <p:cNvSpPr/>
          <p:nvPr/>
        </p:nvSpPr>
        <p:spPr>
          <a:xfrm>
            <a:off x="6600623" y="1427256"/>
            <a:ext cx="520117" cy="5175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J33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F47B61-33B0-4E89-9461-B43483700CC8}"/>
              </a:ext>
            </a:extLst>
          </p:cNvPr>
          <p:cNvSpPr/>
          <p:nvPr/>
        </p:nvSpPr>
        <p:spPr>
          <a:xfrm rot="16200000">
            <a:off x="4756692" y="4302609"/>
            <a:ext cx="520117" cy="266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J34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EA495F-9C06-4A5E-A9C6-5B93962FB9DA}"/>
              </a:ext>
            </a:extLst>
          </p:cNvPr>
          <p:cNvSpPr/>
          <p:nvPr/>
        </p:nvSpPr>
        <p:spPr>
          <a:xfrm>
            <a:off x="3613284" y="2206577"/>
            <a:ext cx="320052" cy="302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LS1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D98F6C-9D6A-4979-AF50-BEF3EBDFEF77}"/>
              </a:ext>
            </a:extLst>
          </p:cNvPr>
          <p:cNvSpPr/>
          <p:nvPr/>
        </p:nvSpPr>
        <p:spPr>
          <a:xfrm rot="16200000">
            <a:off x="2810596" y="1862796"/>
            <a:ext cx="366635" cy="245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J36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3D2475-0960-4798-BFBA-BD146E926D32}"/>
              </a:ext>
            </a:extLst>
          </p:cNvPr>
          <p:cNvSpPr/>
          <p:nvPr/>
        </p:nvSpPr>
        <p:spPr>
          <a:xfrm>
            <a:off x="3254727" y="5154379"/>
            <a:ext cx="424730" cy="245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J115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76147E-3BE3-4F97-A08B-8FC790FFCC89}"/>
              </a:ext>
            </a:extLst>
          </p:cNvPr>
          <p:cNvSpPr/>
          <p:nvPr/>
        </p:nvSpPr>
        <p:spPr>
          <a:xfrm rot="16200000">
            <a:off x="2783944" y="4696645"/>
            <a:ext cx="419940" cy="245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J101</a:t>
            </a:r>
            <a:endParaRPr lang="ko-KR" altLang="en-US" sz="500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EEDBE8-6BFD-4A3D-964F-819C6A42F5A7}"/>
              </a:ext>
            </a:extLst>
          </p:cNvPr>
          <p:cNvSpPr/>
          <p:nvPr/>
        </p:nvSpPr>
        <p:spPr>
          <a:xfrm>
            <a:off x="2932597" y="1467647"/>
            <a:ext cx="189912" cy="18991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4783849-19ED-47A1-B28E-C2A811AF019E}"/>
              </a:ext>
            </a:extLst>
          </p:cNvPr>
          <p:cNvSpPr/>
          <p:nvPr/>
        </p:nvSpPr>
        <p:spPr>
          <a:xfrm>
            <a:off x="2913506" y="5198559"/>
            <a:ext cx="189912" cy="18991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A049D04-55DF-46B5-8ADC-1BF6D9DF5FCD}"/>
              </a:ext>
            </a:extLst>
          </p:cNvPr>
          <p:cNvSpPr/>
          <p:nvPr/>
        </p:nvSpPr>
        <p:spPr>
          <a:xfrm>
            <a:off x="9197017" y="1445753"/>
            <a:ext cx="189912" cy="18991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CB7E701-D918-4199-9AC4-322D9A043796}"/>
              </a:ext>
            </a:extLst>
          </p:cNvPr>
          <p:cNvSpPr/>
          <p:nvPr/>
        </p:nvSpPr>
        <p:spPr>
          <a:xfrm>
            <a:off x="9169309" y="5197499"/>
            <a:ext cx="189912" cy="18991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D819E0-13E5-4322-876C-132684DC1770}"/>
              </a:ext>
            </a:extLst>
          </p:cNvPr>
          <p:cNvSpPr/>
          <p:nvPr/>
        </p:nvSpPr>
        <p:spPr>
          <a:xfrm>
            <a:off x="3288738" y="1437176"/>
            <a:ext cx="882275" cy="2179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J37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82900C-D3F2-41CA-8911-74DEB6B7C7E2}"/>
              </a:ext>
            </a:extLst>
          </p:cNvPr>
          <p:cNvSpPr/>
          <p:nvPr/>
        </p:nvSpPr>
        <p:spPr>
          <a:xfrm rot="16200000">
            <a:off x="8986273" y="1857815"/>
            <a:ext cx="371524" cy="33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J44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117D943-9E2D-43A1-A178-68BDDC99340F}"/>
              </a:ext>
            </a:extLst>
          </p:cNvPr>
          <p:cNvSpPr/>
          <p:nvPr/>
        </p:nvSpPr>
        <p:spPr>
          <a:xfrm rot="16200000">
            <a:off x="8993990" y="2392062"/>
            <a:ext cx="379387" cy="33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J45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FBCA479-AF07-41A8-B79E-E71B5DEC13C6}"/>
              </a:ext>
            </a:extLst>
          </p:cNvPr>
          <p:cNvSpPr/>
          <p:nvPr/>
        </p:nvSpPr>
        <p:spPr>
          <a:xfrm>
            <a:off x="8118583" y="1438118"/>
            <a:ext cx="379387" cy="33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J46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EE17C8-A328-41FB-8DF7-C6B0453DAD2D}"/>
              </a:ext>
            </a:extLst>
          </p:cNvPr>
          <p:cNvSpPr/>
          <p:nvPr/>
        </p:nvSpPr>
        <p:spPr>
          <a:xfrm>
            <a:off x="8653194" y="1446507"/>
            <a:ext cx="379387" cy="33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J47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1F8C90-2E22-411D-828B-7E13F2C0DDA4}"/>
              </a:ext>
            </a:extLst>
          </p:cNvPr>
          <p:cNvSpPr/>
          <p:nvPr/>
        </p:nvSpPr>
        <p:spPr>
          <a:xfrm rot="16200000">
            <a:off x="9005264" y="2915600"/>
            <a:ext cx="379387" cy="33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J48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EDF5A8-60B2-4289-8BDE-27497348C347}"/>
              </a:ext>
            </a:extLst>
          </p:cNvPr>
          <p:cNvSpPr/>
          <p:nvPr/>
        </p:nvSpPr>
        <p:spPr>
          <a:xfrm>
            <a:off x="5303537" y="4320106"/>
            <a:ext cx="520117" cy="5175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A80F20-E877-4289-8815-EC0A82AD1FDE}"/>
              </a:ext>
            </a:extLst>
          </p:cNvPr>
          <p:cNvSpPr/>
          <p:nvPr/>
        </p:nvSpPr>
        <p:spPr>
          <a:xfrm>
            <a:off x="7319860" y="5089292"/>
            <a:ext cx="1630601" cy="320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J52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164E7D-FDF6-4BE4-B08C-04C1C221587F}"/>
              </a:ext>
            </a:extLst>
          </p:cNvPr>
          <p:cNvSpPr/>
          <p:nvPr/>
        </p:nvSpPr>
        <p:spPr>
          <a:xfrm rot="16200000">
            <a:off x="8378907" y="4124426"/>
            <a:ext cx="1637576" cy="320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J53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EC635E0-E358-4C2C-8070-4D89D6A8CF04}"/>
              </a:ext>
            </a:extLst>
          </p:cNvPr>
          <p:cNvSpPr/>
          <p:nvPr/>
        </p:nvSpPr>
        <p:spPr>
          <a:xfrm>
            <a:off x="6255381" y="4367376"/>
            <a:ext cx="438532" cy="33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U42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8C9A80-EC84-491C-B216-4D5F64A54E28}"/>
              </a:ext>
            </a:extLst>
          </p:cNvPr>
          <p:cNvSpPr/>
          <p:nvPr/>
        </p:nvSpPr>
        <p:spPr>
          <a:xfrm>
            <a:off x="7033874" y="4376383"/>
            <a:ext cx="438532" cy="33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U45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1052D2-0BFA-40F8-B42A-EBEB383BA1A1}"/>
              </a:ext>
            </a:extLst>
          </p:cNvPr>
          <p:cNvSpPr/>
          <p:nvPr/>
        </p:nvSpPr>
        <p:spPr>
          <a:xfrm rot="16200000">
            <a:off x="6670259" y="3774141"/>
            <a:ext cx="438532" cy="33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U46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41D422A-607D-4351-BD25-6BB82CD674A9}"/>
              </a:ext>
            </a:extLst>
          </p:cNvPr>
          <p:cNvSpPr/>
          <p:nvPr/>
        </p:nvSpPr>
        <p:spPr>
          <a:xfrm rot="16200000">
            <a:off x="7215477" y="3441376"/>
            <a:ext cx="438532" cy="33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U47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97C609-CEA7-420C-9917-EF3A31FBDDFD}"/>
              </a:ext>
            </a:extLst>
          </p:cNvPr>
          <p:cNvSpPr/>
          <p:nvPr/>
        </p:nvSpPr>
        <p:spPr>
          <a:xfrm rot="16200000">
            <a:off x="6667952" y="3080567"/>
            <a:ext cx="438532" cy="33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U48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BDA729-B84C-4DE5-81A4-50226EB56350}"/>
              </a:ext>
            </a:extLst>
          </p:cNvPr>
          <p:cNvSpPr/>
          <p:nvPr/>
        </p:nvSpPr>
        <p:spPr>
          <a:xfrm rot="16200000">
            <a:off x="7159952" y="2726644"/>
            <a:ext cx="466564" cy="331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U49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6AAB81-1B0A-4AB1-8F08-DC5EEBFE4C50}"/>
              </a:ext>
            </a:extLst>
          </p:cNvPr>
          <p:cNvSpPr/>
          <p:nvPr/>
        </p:nvSpPr>
        <p:spPr>
          <a:xfrm>
            <a:off x="5505441" y="5168392"/>
            <a:ext cx="756330" cy="2179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J106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673498D-8058-4302-B0B8-5C094EF7E160}"/>
              </a:ext>
            </a:extLst>
          </p:cNvPr>
          <p:cNvSpPr/>
          <p:nvPr/>
        </p:nvSpPr>
        <p:spPr>
          <a:xfrm rot="16200000">
            <a:off x="2769391" y="2425969"/>
            <a:ext cx="438534" cy="245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J109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C66437D-1D00-4309-B619-04520D5FD9C1}"/>
              </a:ext>
            </a:extLst>
          </p:cNvPr>
          <p:cNvSpPr/>
          <p:nvPr/>
        </p:nvSpPr>
        <p:spPr>
          <a:xfrm rot="16200000">
            <a:off x="2771863" y="3025012"/>
            <a:ext cx="438532" cy="245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J110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A052A01-76D6-4183-BBFC-5863BCFDD136}"/>
              </a:ext>
            </a:extLst>
          </p:cNvPr>
          <p:cNvSpPr/>
          <p:nvPr/>
        </p:nvSpPr>
        <p:spPr>
          <a:xfrm rot="16200000">
            <a:off x="2768658" y="3584573"/>
            <a:ext cx="438532" cy="245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J111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A32A254-E511-4DDD-BE47-ACCCD9F9692A}"/>
              </a:ext>
            </a:extLst>
          </p:cNvPr>
          <p:cNvSpPr/>
          <p:nvPr/>
        </p:nvSpPr>
        <p:spPr>
          <a:xfrm rot="16200000">
            <a:off x="2771863" y="4153099"/>
            <a:ext cx="438532" cy="245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J112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A0BBDC-842F-41CC-BA0C-468E8115C5B3}"/>
              </a:ext>
            </a:extLst>
          </p:cNvPr>
          <p:cNvSpPr/>
          <p:nvPr/>
        </p:nvSpPr>
        <p:spPr>
          <a:xfrm>
            <a:off x="3813497" y="5154378"/>
            <a:ext cx="424730" cy="245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J116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47DD56B-5029-47E8-9C08-6AFD67BB0752}"/>
              </a:ext>
            </a:extLst>
          </p:cNvPr>
          <p:cNvSpPr/>
          <p:nvPr/>
        </p:nvSpPr>
        <p:spPr>
          <a:xfrm>
            <a:off x="4371552" y="5154377"/>
            <a:ext cx="424730" cy="245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J117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FDA5ADD-86A1-48B6-9E6B-E5ADA3BD0347}"/>
              </a:ext>
            </a:extLst>
          </p:cNvPr>
          <p:cNvSpPr/>
          <p:nvPr/>
        </p:nvSpPr>
        <p:spPr>
          <a:xfrm>
            <a:off x="4929607" y="5154376"/>
            <a:ext cx="424730" cy="245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J118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38657-F42D-43F0-818D-281EB6CC9AB2}"/>
              </a:ext>
            </a:extLst>
          </p:cNvPr>
          <p:cNvSpPr txBox="1"/>
          <p:nvPr/>
        </p:nvSpPr>
        <p:spPr>
          <a:xfrm>
            <a:off x="3985415" y="4837703"/>
            <a:ext cx="513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RTD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5FF2E2-9B37-4C92-9222-E6F647A52452}"/>
              </a:ext>
            </a:extLst>
          </p:cNvPr>
          <p:cNvSpPr txBox="1"/>
          <p:nvPr/>
        </p:nvSpPr>
        <p:spPr>
          <a:xfrm>
            <a:off x="3177452" y="304898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ADC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32ABF5-D8B0-44DB-89CC-EBFAED37E8AF}"/>
              </a:ext>
            </a:extLst>
          </p:cNvPr>
          <p:cNvSpPr txBox="1"/>
          <p:nvPr/>
        </p:nvSpPr>
        <p:spPr>
          <a:xfrm>
            <a:off x="3048776" y="4642816"/>
            <a:ext cx="539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DAC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4F977B-F17F-46EB-BFF7-96B80521B694}"/>
              </a:ext>
            </a:extLst>
          </p:cNvPr>
          <p:cNvSpPr txBox="1"/>
          <p:nvPr/>
        </p:nvSpPr>
        <p:spPr>
          <a:xfrm>
            <a:off x="8293502" y="188538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RS232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7A54CD-1123-4E67-A0CA-92DF43B71908}"/>
              </a:ext>
            </a:extLst>
          </p:cNvPr>
          <p:cNvSpPr txBox="1"/>
          <p:nvPr/>
        </p:nvSpPr>
        <p:spPr>
          <a:xfrm rot="16200000">
            <a:off x="8527027" y="294594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RS485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B2E86AE-7D84-493A-A330-092167F882C3}"/>
              </a:ext>
            </a:extLst>
          </p:cNvPr>
          <p:cNvSpPr/>
          <p:nvPr/>
        </p:nvSpPr>
        <p:spPr>
          <a:xfrm>
            <a:off x="4363363" y="1428230"/>
            <a:ext cx="767208" cy="245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J107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590E2C0-B037-476C-8003-C0FC530B4631}"/>
              </a:ext>
            </a:extLst>
          </p:cNvPr>
          <p:cNvSpPr/>
          <p:nvPr/>
        </p:nvSpPr>
        <p:spPr>
          <a:xfrm>
            <a:off x="5340942" y="1440073"/>
            <a:ext cx="799334" cy="245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J108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F870D6-E8E9-4B5C-ACC0-441C9AE05F2C}"/>
              </a:ext>
            </a:extLst>
          </p:cNvPr>
          <p:cNvSpPr txBox="1"/>
          <p:nvPr/>
        </p:nvSpPr>
        <p:spPr>
          <a:xfrm>
            <a:off x="4328546" y="1646913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UV_LED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763ED8-4C44-4911-88E6-12072843BF70}"/>
              </a:ext>
            </a:extLst>
          </p:cNvPr>
          <p:cNvSpPr txBox="1"/>
          <p:nvPr/>
        </p:nvSpPr>
        <p:spPr>
          <a:xfrm>
            <a:off x="5371872" y="1646482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IR_LED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C714A0-E9E8-4C4B-BFBF-1121962965C4}"/>
              </a:ext>
            </a:extLst>
          </p:cNvPr>
          <p:cNvSpPr txBox="1"/>
          <p:nvPr/>
        </p:nvSpPr>
        <p:spPr>
          <a:xfrm>
            <a:off x="7448066" y="4784556"/>
            <a:ext cx="991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Parallel_In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D3BB9A5-5760-4DC4-B6DC-E234D1504EBA}"/>
              </a:ext>
            </a:extLst>
          </p:cNvPr>
          <p:cNvSpPr txBox="1"/>
          <p:nvPr/>
        </p:nvSpPr>
        <p:spPr>
          <a:xfrm rot="16200000">
            <a:off x="8287357" y="3922372"/>
            <a:ext cx="114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Parallel_Out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7CEBA1-4139-4994-9896-AB8D30C05D0D}"/>
              </a:ext>
            </a:extLst>
          </p:cNvPr>
          <p:cNvSpPr txBox="1"/>
          <p:nvPr/>
        </p:nvSpPr>
        <p:spPr>
          <a:xfrm>
            <a:off x="3318998" y="1612872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Leak_Sen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0F298EE-9422-4C46-BEE1-AD720ED785D5}"/>
              </a:ext>
            </a:extLst>
          </p:cNvPr>
          <p:cNvSpPr txBox="1"/>
          <p:nvPr/>
        </p:nvSpPr>
        <p:spPr>
          <a:xfrm>
            <a:off x="3056442" y="1841907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24V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388627-665D-48AF-9C2C-E23CA4422E03}"/>
              </a:ext>
            </a:extLst>
          </p:cNvPr>
          <p:cNvSpPr txBox="1"/>
          <p:nvPr/>
        </p:nvSpPr>
        <p:spPr>
          <a:xfrm rot="16200000">
            <a:off x="4466991" y="4271501"/>
            <a:ext cx="560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JTAC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E7D8C7-52D1-4DBC-ADCD-02E46FC39564}"/>
              </a:ext>
            </a:extLst>
          </p:cNvPr>
          <p:cNvSpPr txBox="1"/>
          <p:nvPr/>
        </p:nvSpPr>
        <p:spPr>
          <a:xfrm>
            <a:off x="6638945" y="189125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SD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7B69D06-ADC7-4400-A55A-1F24B6A647DF}"/>
              </a:ext>
            </a:extLst>
          </p:cNvPr>
          <p:cNvSpPr txBox="1"/>
          <p:nvPr/>
        </p:nvSpPr>
        <p:spPr>
          <a:xfrm>
            <a:off x="5395403" y="4887842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MCU_GPIO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AD06CF-EE5A-43B4-92F7-8086351D63B7}"/>
              </a:ext>
            </a:extLst>
          </p:cNvPr>
          <p:cNvSpPr/>
          <p:nvPr/>
        </p:nvSpPr>
        <p:spPr>
          <a:xfrm>
            <a:off x="4593212" y="2215948"/>
            <a:ext cx="320052" cy="302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LS2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A835EA-F257-4001-946B-272C7974DA6A}"/>
              </a:ext>
            </a:extLst>
          </p:cNvPr>
          <p:cNvSpPr/>
          <p:nvPr/>
        </p:nvSpPr>
        <p:spPr>
          <a:xfrm>
            <a:off x="7319860" y="1451383"/>
            <a:ext cx="631553" cy="245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J119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C2E2-F835-42F9-A8F4-3A9C1A3F3B43}"/>
              </a:ext>
            </a:extLst>
          </p:cNvPr>
          <p:cNvSpPr txBox="1"/>
          <p:nvPr/>
        </p:nvSpPr>
        <p:spPr>
          <a:xfrm>
            <a:off x="7343842" y="16637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MFC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5AA1F9D-FB31-4B23-A6E5-5E26670953CD}"/>
              </a:ext>
            </a:extLst>
          </p:cNvPr>
          <p:cNvCxnSpPr>
            <a:cxnSpLocks/>
          </p:cNvCxnSpPr>
          <p:nvPr/>
        </p:nvCxnSpPr>
        <p:spPr>
          <a:xfrm>
            <a:off x="3249644" y="5065744"/>
            <a:ext cx="2104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BE4A5F8-3654-4481-91F0-E091FAF3DE41}"/>
              </a:ext>
            </a:extLst>
          </p:cNvPr>
          <p:cNvCxnSpPr>
            <a:cxnSpLocks/>
          </p:cNvCxnSpPr>
          <p:nvPr/>
        </p:nvCxnSpPr>
        <p:spPr>
          <a:xfrm>
            <a:off x="3167945" y="2362392"/>
            <a:ext cx="0" cy="21602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D1EE162-046A-4F4C-A7BB-7DDF92D854D8}"/>
              </a:ext>
            </a:extLst>
          </p:cNvPr>
          <p:cNvSpPr/>
          <p:nvPr/>
        </p:nvSpPr>
        <p:spPr>
          <a:xfrm>
            <a:off x="3417365" y="3323296"/>
            <a:ext cx="320052" cy="302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28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FA4D187-CA60-4AFA-9520-4EA5DCAD12C6}"/>
              </a:ext>
            </a:extLst>
          </p:cNvPr>
          <p:cNvSpPr/>
          <p:nvPr/>
        </p:nvSpPr>
        <p:spPr>
          <a:xfrm>
            <a:off x="3601641" y="3959147"/>
            <a:ext cx="294647" cy="217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50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95BDC9B-E8E7-4918-A428-5EAD9D2A2789}"/>
              </a:ext>
            </a:extLst>
          </p:cNvPr>
          <p:cNvSpPr/>
          <p:nvPr/>
        </p:nvSpPr>
        <p:spPr>
          <a:xfrm>
            <a:off x="3601570" y="4232687"/>
            <a:ext cx="294647" cy="217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53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9384A3D-072B-4EFC-AC98-156CDD428B74}"/>
              </a:ext>
            </a:extLst>
          </p:cNvPr>
          <p:cNvSpPr/>
          <p:nvPr/>
        </p:nvSpPr>
        <p:spPr>
          <a:xfrm>
            <a:off x="3603039" y="4522608"/>
            <a:ext cx="294647" cy="217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F4C2920-5FB6-4C17-9801-2E244FA8751A}"/>
              </a:ext>
            </a:extLst>
          </p:cNvPr>
          <p:cNvSpPr/>
          <p:nvPr/>
        </p:nvSpPr>
        <p:spPr>
          <a:xfrm>
            <a:off x="3602968" y="4796148"/>
            <a:ext cx="294647" cy="217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43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6F9D4-279E-40D4-B9C5-5DEDD08C4BBF}"/>
              </a:ext>
            </a:extLst>
          </p:cNvPr>
          <p:cNvSpPr/>
          <p:nvPr/>
        </p:nvSpPr>
        <p:spPr>
          <a:xfrm>
            <a:off x="4113585" y="4412628"/>
            <a:ext cx="394370" cy="280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44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F06AFF-8A38-4CE6-8012-0C2AC8657073}"/>
              </a:ext>
            </a:extLst>
          </p:cNvPr>
          <p:cNvSpPr/>
          <p:nvPr/>
        </p:nvSpPr>
        <p:spPr>
          <a:xfrm>
            <a:off x="3417648" y="2039692"/>
            <a:ext cx="760664" cy="1057238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A402F2A-8AA9-4643-9A6E-2D0BF1A51B17}"/>
              </a:ext>
            </a:extLst>
          </p:cNvPr>
          <p:cNvSpPr/>
          <p:nvPr/>
        </p:nvSpPr>
        <p:spPr>
          <a:xfrm>
            <a:off x="4352666" y="2039692"/>
            <a:ext cx="785689" cy="1057239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5DD42BE-278F-464A-B44A-8B2AB2077A40}"/>
              </a:ext>
            </a:extLst>
          </p:cNvPr>
          <p:cNvSpPr txBox="1"/>
          <p:nvPr/>
        </p:nvSpPr>
        <p:spPr>
          <a:xfrm>
            <a:off x="3436225" y="2494034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5&amp;3.3V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915A7C-ACFF-49B2-BA35-21418E0DCFD7}"/>
              </a:ext>
            </a:extLst>
          </p:cNvPr>
          <p:cNvSpPr txBox="1"/>
          <p:nvPr/>
        </p:nvSpPr>
        <p:spPr>
          <a:xfrm>
            <a:off x="4537702" y="2519379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12V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DFAC0D9-9461-4020-ADC8-605C6691B7DE}"/>
              </a:ext>
            </a:extLst>
          </p:cNvPr>
          <p:cNvSpPr/>
          <p:nvPr/>
        </p:nvSpPr>
        <p:spPr>
          <a:xfrm>
            <a:off x="6241852" y="1447151"/>
            <a:ext cx="189912" cy="18991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86939D8-D676-4B31-9EB1-264DE1132C8A}"/>
              </a:ext>
            </a:extLst>
          </p:cNvPr>
          <p:cNvSpPr/>
          <p:nvPr/>
        </p:nvSpPr>
        <p:spPr>
          <a:xfrm>
            <a:off x="6327271" y="5182410"/>
            <a:ext cx="189912" cy="18991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A8F39E-109E-4935-A348-12311B15F5D1}"/>
              </a:ext>
            </a:extLst>
          </p:cNvPr>
          <p:cNvSpPr txBox="1"/>
          <p:nvPr/>
        </p:nvSpPr>
        <p:spPr>
          <a:xfrm>
            <a:off x="6482118" y="5522147"/>
            <a:ext cx="135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DAC_Reserved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15CCCBF-112C-4D60-9931-2074349A31C7}"/>
              </a:ext>
            </a:extLst>
          </p:cNvPr>
          <p:cNvSpPr/>
          <p:nvPr/>
        </p:nvSpPr>
        <p:spPr>
          <a:xfrm>
            <a:off x="6701117" y="5119915"/>
            <a:ext cx="391653" cy="245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J120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NU-2000 Main V0.1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보드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Size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검토</a:t>
            </a:r>
            <a:endParaRPr lang="en-US" altLang="ko-KR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4B6655-A438-4073-96FB-6829BB4C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227" y="2175274"/>
            <a:ext cx="4212104" cy="2980406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C39B8258-547E-4918-BBDE-E216104B78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90" r="26973"/>
          <a:stretch/>
        </p:blipFill>
        <p:spPr>
          <a:xfrm rot="16200000">
            <a:off x="2815740" y="1366275"/>
            <a:ext cx="469783" cy="1440656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3AE1D87-F252-464A-8F90-22048470E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30" r="26973" b="48889"/>
          <a:stretch/>
        </p:blipFill>
        <p:spPr>
          <a:xfrm rot="16200000">
            <a:off x="4379316" y="1672393"/>
            <a:ext cx="487943" cy="73632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6972BCC3-B22A-4688-9744-515C249766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86"/>
          <a:stretch/>
        </p:blipFill>
        <p:spPr>
          <a:xfrm rot="16200000">
            <a:off x="2664009" y="748243"/>
            <a:ext cx="368450" cy="1856566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F807A099-DB3D-4101-81DE-C17C3190C5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86"/>
          <a:stretch/>
        </p:blipFill>
        <p:spPr>
          <a:xfrm rot="16200000">
            <a:off x="4775902" y="741481"/>
            <a:ext cx="368450" cy="1856566"/>
          </a:xfrm>
          <a:prstGeom prst="rect">
            <a:avLst/>
          </a:prstGeom>
        </p:spPr>
      </p:pic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24DF0CB1-E490-48A6-9143-56900C8BD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39509"/>
              </p:ext>
            </p:extLst>
          </p:nvPr>
        </p:nvGraphicFramePr>
        <p:xfrm>
          <a:off x="7068047" y="2269167"/>
          <a:ext cx="4063998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685421848"/>
                    </a:ext>
                  </a:extLst>
                </a:gridCol>
                <a:gridCol w="1218889">
                  <a:extLst>
                    <a:ext uri="{9D8B030D-6E8A-4147-A177-3AD203B41FA5}">
                      <a16:colId xmlns:a16="http://schemas.microsoft.com/office/drawing/2014/main" val="4132187086"/>
                    </a:ext>
                  </a:extLst>
                </a:gridCol>
                <a:gridCol w="1490443">
                  <a:extLst>
                    <a:ext uri="{9D8B030D-6E8A-4147-A177-3AD203B41FA5}">
                      <a16:colId xmlns:a16="http://schemas.microsoft.com/office/drawing/2014/main" val="109472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추가 부품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추가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6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Photo-Coupler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(TLP293-4)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 EA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PARALLEL IN/OUT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Terminal Block (16pin)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 EA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PARALLEL IN/OUT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136562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D7B83D-97E9-483F-9CDB-C31B7EBDD582}"/>
              </a:ext>
            </a:extLst>
          </p:cNvPr>
          <p:cNvCxnSpPr>
            <a:cxnSpLocks/>
          </p:cNvCxnSpPr>
          <p:nvPr/>
        </p:nvCxnSpPr>
        <p:spPr>
          <a:xfrm>
            <a:off x="1864753" y="5447269"/>
            <a:ext cx="3802187" cy="0"/>
          </a:xfrm>
          <a:prstGeom prst="line">
            <a:avLst/>
          </a:prstGeom>
          <a:ln w="25400">
            <a:solidFill>
              <a:srgbClr val="7030A0"/>
            </a:solidFill>
            <a:headEnd type="triangl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102F40-33D7-4BD0-BB00-2082F01B6DEC}"/>
              </a:ext>
            </a:extLst>
          </p:cNvPr>
          <p:cNvSpPr txBox="1"/>
          <p:nvPr/>
        </p:nvSpPr>
        <p:spPr>
          <a:xfrm>
            <a:off x="3327424" y="5155680"/>
            <a:ext cx="9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140mm</a:t>
            </a:r>
            <a:endParaRPr lang="ko-KR" altLang="en-US" sz="1400" dirty="0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FC1FDE2-2DD6-48FA-A5BC-10FCEABA321B}"/>
              </a:ext>
            </a:extLst>
          </p:cNvPr>
          <p:cNvCxnSpPr>
            <a:cxnSpLocks/>
          </p:cNvCxnSpPr>
          <p:nvPr/>
        </p:nvCxnSpPr>
        <p:spPr>
          <a:xfrm>
            <a:off x="1428651" y="2342561"/>
            <a:ext cx="0" cy="2677867"/>
          </a:xfrm>
          <a:prstGeom prst="line">
            <a:avLst/>
          </a:prstGeom>
          <a:ln w="25400">
            <a:solidFill>
              <a:srgbClr val="7030A0"/>
            </a:solidFill>
            <a:headEnd type="triangl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AAD4A0C-21E3-4043-B79E-2F3E627D645B}"/>
              </a:ext>
            </a:extLst>
          </p:cNvPr>
          <p:cNvSpPr txBox="1"/>
          <p:nvPr/>
        </p:nvSpPr>
        <p:spPr>
          <a:xfrm rot="5400000">
            <a:off x="1086853" y="3204926"/>
            <a:ext cx="9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100mm</a:t>
            </a:r>
            <a:endParaRPr lang="ko-KR" altLang="en-US" sz="1400" dirty="0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C47AFA6-2374-474C-93CA-3E2CFECAF979}"/>
              </a:ext>
            </a:extLst>
          </p:cNvPr>
          <p:cNvCxnSpPr>
            <a:cxnSpLocks/>
          </p:cNvCxnSpPr>
          <p:nvPr/>
        </p:nvCxnSpPr>
        <p:spPr>
          <a:xfrm>
            <a:off x="1852180" y="5779778"/>
            <a:ext cx="4825732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C27EAF5-05AD-47DC-9A14-EA3504368E98}"/>
              </a:ext>
            </a:extLst>
          </p:cNvPr>
          <p:cNvSpPr txBox="1"/>
          <p:nvPr/>
        </p:nvSpPr>
        <p:spPr>
          <a:xfrm>
            <a:off x="3327424" y="5491477"/>
            <a:ext cx="9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180mm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9680502-A484-491C-AF80-133A1302C5EB}"/>
              </a:ext>
            </a:extLst>
          </p:cNvPr>
          <p:cNvCxnSpPr>
            <a:cxnSpLocks/>
          </p:cNvCxnSpPr>
          <p:nvPr/>
        </p:nvCxnSpPr>
        <p:spPr>
          <a:xfrm>
            <a:off x="1036199" y="1481129"/>
            <a:ext cx="0" cy="3539299"/>
          </a:xfrm>
          <a:prstGeom prst="line">
            <a:avLst/>
          </a:prstGeom>
          <a:ln w="25400">
            <a:solidFill>
              <a:srgbClr val="FF0000"/>
            </a:solidFill>
            <a:headEnd type="triangl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AA60641-44BD-4B2C-B5BE-F0C3AB092AD4}"/>
              </a:ext>
            </a:extLst>
          </p:cNvPr>
          <p:cNvSpPr txBox="1"/>
          <p:nvPr/>
        </p:nvSpPr>
        <p:spPr>
          <a:xfrm rot="5400000">
            <a:off x="411115" y="3447555"/>
            <a:ext cx="1513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135mm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F308DC3-B6D9-4EBE-AF67-0C7A6BD91445}"/>
              </a:ext>
            </a:extLst>
          </p:cNvPr>
          <p:cNvSpPr/>
          <p:nvPr/>
        </p:nvSpPr>
        <p:spPr>
          <a:xfrm>
            <a:off x="1839194" y="2269168"/>
            <a:ext cx="3853872" cy="2780710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3CD34B6-6018-4E2D-AC6E-488F52C53D8D}"/>
              </a:ext>
            </a:extLst>
          </p:cNvPr>
          <p:cNvCxnSpPr>
            <a:cxnSpLocks/>
          </p:cNvCxnSpPr>
          <p:nvPr/>
        </p:nvCxnSpPr>
        <p:spPr>
          <a:xfrm>
            <a:off x="866099" y="5049878"/>
            <a:ext cx="945073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5787BDF-FD79-49B0-BB35-EC029CB5A75C}"/>
              </a:ext>
            </a:extLst>
          </p:cNvPr>
          <p:cNvCxnSpPr>
            <a:cxnSpLocks/>
          </p:cNvCxnSpPr>
          <p:nvPr/>
        </p:nvCxnSpPr>
        <p:spPr>
          <a:xfrm>
            <a:off x="849108" y="2310137"/>
            <a:ext cx="945073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F9B1A09B-5074-4E62-B96E-DF67EF8C94A0}"/>
              </a:ext>
            </a:extLst>
          </p:cNvPr>
          <p:cNvCxnSpPr>
            <a:cxnSpLocks/>
          </p:cNvCxnSpPr>
          <p:nvPr/>
        </p:nvCxnSpPr>
        <p:spPr>
          <a:xfrm flipH="1" flipV="1">
            <a:off x="1837043" y="5090155"/>
            <a:ext cx="12316" cy="99660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F2477B6-8ED7-406C-B191-03BDC0BF77AC}"/>
              </a:ext>
            </a:extLst>
          </p:cNvPr>
          <p:cNvCxnSpPr>
            <a:cxnSpLocks/>
          </p:cNvCxnSpPr>
          <p:nvPr/>
        </p:nvCxnSpPr>
        <p:spPr>
          <a:xfrm>
            <a:off x="849108" y="1482175"/>
            <a:ext cx="945073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48615DAF-261C-42A7-980A-68794BE5DF9B}"/>
              </a:ext>
            </a:extLst>
          </p:cNvPr>
          <p:cNvCxnSpPr>
            <a:cxnSpLocks/>
          </p:cNvCxnSpPr>
          <p:nvPr/>
        </p:nvCxnSpPr>
        <p:spPr>
          <a:xfrm>
            <a:off x="5694548" y="5104087"/>
            <a:ext cx="0" cy="8198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79F92312-BCD5-4161-8E79-5F7632E1DC53}"/>
              </a:ext>
            </a:extLst>
          </p:cNvPr>
          <p:cNvCxnSpPr>
            <a:cxnSpLocks/>
          </p:cNvCxnSpPr>
          <p:nvPr/>
        </p:nvCxnSpPr>
        <p:spPr>
          <a:xfrm>
            <a:off x="6671848" y="5090155"/>
            <a:ext cx="0" cy="8198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4DC74B7-72B6-493A-A67E-6AE95CA09CDF}"/>
              </a:ext>
            </a:extLst>
          </p:cNvPr>
          <p:cNvSpPr txBox="1"/>
          <p:nvPr/>
        </p:nvSpPr>
        <p:spPr>
          <a:xfrm>
            <a:off x="1603983" y="911662"/>
            <a:ext cx="663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1) OAS-DSP Main </a:t>
            </a:r>
            <a:r>
              <a:rPr lang="ko-KR" altLang="en-US" sz="1600" b="1" dirty="0"/>
              <a:t>보드 사이즈 검토 </a:t>
            </a:r>
            <a:r>
              <a:rPr lang="en-US" altLang="ko-KR" sz="1600" b="1" dirty="0"/>
              <a:t>(Sigma-1000 Board </a:t>
            </a:r>
            <a:r>
              <a:rPr lang="ko-KR" altLang="en-US" sz="1600" b="1" dirty="0"/>
              <a:t>대비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21E74D7-8F7C-4BA1-BFF3-4B3E2EABBCED}"/>
              </a:ext>
            </a:extLst>
          </p:cNvPr>
          <p:cNvSpPr txBox="1"/>
          <p:nvPr/>
        </p:nvSpPr>
        <p:spPr>
          <a:xfrm>
            <a:off x="7017315" y="1894720"/>
            <a:ext cx="390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Board</a:t>
            </a:r>
            <a:r>
              <a:rPr lang="ko-KR" altLang="en-US" sz="1400" dirty="0"/>
              <a:t> </a:t>
            </a:r>
            <a:r>
              <a:rPr lang="en-US" altLang="ko-KR" sz="1400" dirty="0"/>
              <a:t>Size</a:t>
            </a:r>
            <a:r>
              <a:rPr lang="ko-KR" altLang="en-US" sz="1400" dirty="0"/>
              <a:t>에 영향을 주는 주요 부품들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D975AD8-6CE9-49F4-87A2-56904C31E945}"/>
              </a:ext>
            </a:extLst>
          </p:cNvPr>
          <p:cNvSpPr txBox="1"/>
          <p:nvPr/>
        </p:nvSpPr>
        <p:spPr>
          <a:xfrm>
            <a:off x="7017314" y="1473157"/>
            <a:ext cx="390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■ </a:t>
            </a:r>
            <a:r>
              <a:rPr lang="ko-KR" altLang="en-US" sz="1400" dirty="0"/>
              <a:t>검토 결과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7123A66-23FB-401B-9136-7CB045C3670D}"/>
              </a:ext>
            </a:extLst>
          </p:cNvPr>
          <p:cNvSpPr txBox="1"/>
          <p:nvPr/>
        </p:nvSpPr>
        <p:spPr>
          <a:xfrm>
            <a:off x="7068047" y="3784903"/>
            <a:ext cx="390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</a:t>
            </a:r>
            <a:r>
              <a:rPr lang="ko-KR" altLang="en-US" sz="1400" dirty="0"/>
              <a:t>변경 전후의 보드 사이즈 변화</a:t>
            </a:r>
          </a:p>
        </p:txBody>
      </p:sp>
      <p:graphicFrame>
        <p:nvGraphicFramePr>
          <p:cNvPr id="173" name="표 18">
            <a:extLst>
              <a:ext uri="{FF2B5EF4-FFF2-40B4-BE49-F238E27FC236}">
                <a16:creationId xmlns:a16="http://schemas.microsoft.com/office/drawing/2014/main" id="{46732487-75FD-4FA0-8D79-DD0CF61FC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44263"/>
              </p:ext>
            </p:extLst>
          </p:nvPr>
        </p:nvGraphicFramePr>
        <p:xfrm>
          <a:off x="7077571" y="4137025"/>
          <a:ext cx="4198155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85">
                  <a:extLst>
                    <a:ext uri="{9D8B030D-6E8A-4147-A177-3AD203B41FA5}">
                      <a16:colId xmlns:a16="http://schemas.microsoft.com/office/drawing/2014/main" val="2685421848"/>
                    </a:ext>
                  </a:extLst>
                </a:gridCol>
                <a:gridCol w="1259126">
                  <a:extLst>
                    <a:ext uri="{9D8B030D-6E8A-4147-A177-3AD203B41FA5}">
                      <a16:colId xmlns:a16="http://schemas.microsoft.com/office/drawing/2014/main" val="4132187086"/>
                    </a:ext>
                  </a:extLst>
                </a:gridCol>
                <a:gridCol w="1539644">
                  <a:extLst>
                    <a:ext uri="{9D8B030D-6E8A-4147-A177-3AD203B41FA5}">
                      <a16:colId xmlns:a16="http://schemas.microsoft.com/office/drawing/2014/main" val="109472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추가 부품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 사이즈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6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Sigma-1000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140 x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mm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NU-2000 Main V0.1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180 x 135 mm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Mini-Size</a:t>
                      </a:r>
                      <a:r>
                        <a:rPr lang="ko-KR" altLang="en-US" sz="1000" dirty="0"/>
                        <a:t> 추가 부품들 제외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13656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5974DB-DB53-49D4-A071-DEDE8A4ECF18}"/>
              </a:ext>
            </a:extLst>
          </p:cNvPr>
          <p:cNvSpPr/>
          <p:nvPr/>
        </p:nvSpPr>
        <p:spPr>
          <a:xfrm>
            <a:off x="1837043" y="1481129"/>
            <a:ext cx="4840869" cy="357283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99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14482</TotalTime>
  <Words>202</Words>
  <Application>Microsoft Office PowerPoint</Application>
  <PresentationFormat>와이드스크린</PresentationFormat>
  <Paragraphs>100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Tahoma</vt:lpstr>
      <vt:lpstr>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이 재경</cp:lastModifiedBy>
  <cp:revision>1072</cp:revision>
  <cp:lastPrinted>2021-03-22T00:07:44Z</cp:lastPrinted>
  <dcterms:created xsi:type="dcterms:W3CDTF">2018-12-09T13:48:37Z</dcterms:created>
  <dcterms:modified xsi:type="dcterms:W3CDTF">2021-04-01T02:00:31Z</dcterms:modified>
</cp:coreProperties>
</file>