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5" autoAdjust="0"/>
    <p:restoredTop sz="94660"/>
  </p:normalViewPr>
  <p:slideViewPr>
    <p:cSldViewPr snapToGrid="0">
      <p:cViewPr>
        <p:scale>
          <a:sx n="100" d="100"/>
          <a:sy n="100" d="100"/>
        </p:scale>
        <p:origin x="2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81919-CA93-4E01-977C-D242A8C9F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8047B-11DB-448F-9187-CE2A56B35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04827-D7C7-4E2D-8C20-4B6BBB4E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32077-CD51-4380-9F8F-5FDE34C3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0DF56-BB03-48E1-866C-68852AE2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9630-3FDE-402A-8D2F-987B9A41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37EC9-48FB-48ED-AD30-81360C10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B57B9-4649-4576-BD8C-4B1BF5DF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D65DF-2122-40DC-8CDC-61497D6E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1EA7F-B917-4AD7-A674-9233F4DB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6F2078-9F29-49A0-B96F-4BD38034A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F43660-681E-4D37-B3E8-387B4B17E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30BC5-91CD-4EB9-95FE-4BACCE44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9A466-7665-44A2-A75A-F9C009F8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E2FD6-731C-483E-87EE-CD4732C3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5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21BB6-B118-4142-8CEB-2EEC074E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8F58C-FC4E-42B6-BC3B-DC602781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61BAA-D88F-4E23-B517-6BEE7954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15CA7-B3CC-4D6D-8682-1578EAEB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36DA0-D2E5-439B-96A5-1450474C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9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C2129-7217-46AB-A049-5C41C7CB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A753A-8938-4401-B71B-4FAA98B0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F828D-FB01-4755-8534-3D3A614F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1BA0B-95A0-4EC8-A8B5-F9EEB8ED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A59B6-CB8F-46BE-B73E-5398683F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8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98315-BB42-429B-9DDB-CE792FD5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9E471-F4A6-4BB9-BBBC-72AFE7BEA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12D8F-0172-49B1-B448-643AF871B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ACF91-CAE5-4548-8F79-406539A9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20E5E-B488-4B77-A981-75288C3C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59452-8666-4326-96BF-D66B2FCC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44647-19FC-4C38-989E-08FC8DBB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5A9C6-AE1D-451F-A626-2FF8848F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08C2F-B415-4189-AD18-EFD1A57E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1AFBB8-B587-48A1-997A-C9F12120D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15CB5A-FF11-4D50-9A22-DF84B61B6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96C3B-1ADB-4BAE-B2BD-55498BB8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3A22C1-EAA2-47E8-AC14-C32CA6EE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FAEFEF-519B-4AC5-A34C-E5D9672E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0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33A3F-698F-4FAF-9D18-DE6FD469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7FD90E-C5EF-4ACF-8157-12EDF8A7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A68D8-E053-4771-9809-417F40D7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EE358B-8771-4E3D-93FA-A2A0E8A9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4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4DE9E3-C225-4E0A-933C-084A0930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219C0-C6D5-48A0-8628-808F89E7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21488-B8EE-4298-9AFF-242A81C5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8A9B0-AC1C-4DFA-B518-5383A57E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9B2F2-64A9-42CD-9B8B-A55FDB55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23388E-B204-41E7-8507-42561CF9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E9EF6-B245-4F24-9400-DC9D3FC6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12FEB-577E-4E3F-A62F-AB240CF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DD062-3AC3-4FE5-9F79-AE4D5728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CA4CC-5667-4CED-88C3-A64361D1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60F9AB-5365-496E-9E29-598CF7CC6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39A23-85A1-42F4-870F-9BB49F95E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CEDCF-1066-4CD9-8C00-B936454E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AA5EE-66E4-4671-AB5C-8C99F81D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318BB-3759-4DE6-B488-8068D07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8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6833BE-9318-4044-AA02-1971464C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72AA8-23FF-415E-BC47-AC377A3F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6A716-5E78-4403-81CF-BCB105DA4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029F-29C3-4015-BA70-3892EC9E763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F6D64-3EA0-48D3-B572-DD5797D92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D598C-77F9-4954-A14C-94F4D2828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D418-33E3-40A2-9B23-BBF8079B0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0ED3B83-B2B3-455F-9924-15CAFE7D7725}"/>
              </a:ext>
            </a:extLst>
          </p:cNvPr>
          <p:cNvSpPr/>
          <p:nvPr/>
        </p:nvSpPr>
        <p:spPr>
          <a:xfrm>
            <a:off x="367469" y="1031554"/>
            <a:ext cx="11391544" cy="5254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8F28C6-2AD0-435D-8F48-4132880012FA}"/>
              </a:ext>
            </a:extLst>
          </p:cNvPr>
          <p:cNvSpPr/>
          <p:nvPr/>
        </p:nvSpPr>
        <p:spPr>
          <a:xfrm>
            <a:off x="6824291" y="2594070"/>
            <a:ext cx="670466" cy="317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1F798E3-4375-4E3E-ADD1-ECF66B7BF4DA}"/>
              </a:ext>
            </a:extLst>
          </p:cNvPr>
          <p:cNvSpPr/>
          <p:nvPr/>
        </p:nvSpPr>
        <p:spPr>
          <a:xfrm>
            <a:off x="634549" y="2173823"/>
            <a:ext cx="827464" cy="367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4F7F709-2A4D-44CC-916A-6DE706DE013D}"/>
              </a:ext>
            </a:extLst>
          </p:cNvPr>
          <p:cNvSpPr/>
          <p:nvPr/>
        </p:nvSpPr>
        <p:spPr>
          <a:xfrm>
            <a:off x="625364" y="3862700"/>
            <a:ext cx="819745" cy="317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0D505A-5F27-4DD2-9113-6D286F157ACB}"/>
              </a:ext>
            </a:extLst>
          </p:cNvPr>
          <p:cNvSpPr/>
          <p:nvPr/>
        </p:nvSpPr>
        <p:spPr>
          <a:xfrm>
            <a:off x="2714851" y="1286490"/>
            <a:ext cx="4952973" cy="4817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94699-E4C5-47EB-86A3-96FBBC732F8C}"/>
              </a:ext>
            </a:extLst>
          </p:cNvPr>
          <p:cNvSpPr txBox="1"/>
          <p:nvPr/>
        </p:nvSpPr>
        <p:spPr>
          <a:xfrm>
            <a:off x="9839393" y="5703129"/>
            <a:ext cx="70525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24Vdc</a:t>
            </a:r>
            <a:endParaRPr lang="ko-KR" altLang="en-US" sz="1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D721C9-614C-4C5C-AB2F-EE897509C26E}"/>
              </a:ext>
            </a:extLst>
          </p:cNvPr>
          <p:cNvCxnSpPr>
            <a:cxnSpLocks/>
          </p:cNvCxnSpPr>
          <p:nvPr/>
        </p:nvCxnSpPr>
        <p:spPr>
          <a:xfrm flipH="1">
            <a:off x="7918585" y="5840106"/>
            <a:ext cx="19743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336C44-83B7-43E1-A7C8-3397E1EC255A}"/>
              </a:ext>
            </a:extLst>
          </p:cNvPr>
          <p:cNvSpPr txBox="1"/>
          <p:nvPr/>
        </p:nvSpPr>
        <p:spPr>
          <a:xfrm>
            <a:off x="4220608" y="1031553"/>
            <a:ext cx="237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Nu-2000 Main Board</a:t>
            </a:r>
            <a:endParaRPr lang="ko-KR" altLang="en-US" sz="1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EE4B02-1B10-4456-AA3D-1995F14520AC}"/>
              </a:ext>
            </a:extLst>
          </p:cNvPr>
          <p:cNvSpPr/>
          <p:nvPr/>
        </p:nvSpPr>
        <p:spPr>
          <a:xfrm>
            <a:off x="544479" y="3791919"/>
            <a:ext cx="819744" cy="3070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14650D1-6EF5-4E86-9A64-02751D359942}"/>
              </a:ext>
            </a:extLst>
          </p:cNvPr>
          <p:cNvCxnSpPr>
            <a:cxnSpLocks/>
          </p:cNvCxnSpPr>
          <p:nvPr/>
        </p:nvCxnSpPr>
        <p:spPr>
          <a:xfrm flipH="1">
            <a:off x="1462014" y="3974752"/>
            <a:ext cx="218623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E1DADA-CE00-4CDA-8BD0-1A4171FFFBCC}"/>
              </a:ext>
            </a:extLst>
          </p:cNvPr>
          <p:cNvSpPr/>
          <p:nvPr/>
        </p:nvSpPr>
        <p:spPr>
          <a:xfrm>
            <a:off x="6860952" y="5673838"/>
            <a:ext cx="803477" cy="4212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DC/DC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5V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DD6855-57EE-4372-8226-0F67BA9F2056}"/>
              </a:ext>
            </a:extLst>
          </p:cNvPr>
          <p:cNvSpPr/>
          <p:nvPr/>
        </p:nvSpPr>
        <p:spPr>
          <a:xfrm>
            <a:off x="6860952" y="5160156"/>
            <a:ext cx="803477" cy="4408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DC/DC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12V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D5DB9A-6814-4671-B427-6E9024D0477B}"/>
              </a:ext>
            </a:extLst>
          </p:cNvPr>
          <p:cNvSpPr/>
          <p:nvPr/>
        </p:nvSpPr>
        <p:spPr>
          <a:xfrm>
            <a:off x="6055791" y="5677907"/>
            <a:ext cx="803477" cy="4170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DC/DC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3.3V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23A4AC-3168-4840-B6A9-B28518CF886D}"/>
              </a:ext>
            </a:extLst>
          </p:cNvPr>
          <p:cNvCxnSpPr>
            <a:cxnSpLocks/>
          </p:cNvCxnSpPr>
          <p:nvPr/>
        </p:nvCxnSpPr>
        <p:spPr>
          <a:xfrm flipV="1">
            <a:off x="7818956" y="1931380"/>
            <a:ext cx="0" cy="39076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E21061-3464-407A-A7DF-45FB8EC87A4D}"/>
              </a:ext>
            </a:extLst>
          </p:cNvPr>
          <p:cNvCxnSpPr>
            <a:cxnSpLocks/>
          </p:cNvCxnSpPr>
          <p:nvPr/>
        </p:nvCxnSpPr>
        <p:spPr>
          <a:xfrm>
            <a:off x="7664429" y="5390346"/>
            <a:ext cx="154527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8002874-8E49-45CB-ACD2-2DB1E3BB1213}"/>
              </a:ext>
            </a:extLst>
          </p:cNvPr>
          <p:cNvCxnSpPr>
            <a:cxnSpLocks/>
          </p:cNvCxnSpPr>
          <p:nvPr/>
        </p:nvCxnSpPr>
        <p:spPr>
          <a:xfrm>
            <a:off x="7664428" y="5839027"/>
            <a:ext cx="285837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2DAADF-D920-48ED-A728-77CAFDB481C0}"/>
              </a:ext>
            </a:extLst>
          </p:cNvPr>
          <p:cNvSpPr/>
          <p:nvPr/>
        </p:nvSpPr>
        <p:spPr>
          <a:xfrm>
            <a:off x="544524" y="1578726"/>
            <a:ext cx="827509" cy="4843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UV LED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Driver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9731AC-9DD7-47B3-AA22-F1FFF6E6D073}"/>
              </a:ext>
            </a:extLst>
          </p:cNvPr>
          <p:cNvSpPr/>
          <p:nvPr/>
        </p:nvSpPr>
        <p:spPr>
          <a:xfrm>
            <a:off x="4747591" y="5682367"/>
            <a:ext cx="848128" cy="4212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 Card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879281-6FCF-4711-ADBC-BCEB0A16271D}"/>
              </a:ext>
            </a:extLst>
          </p:cNvPr>
          <p:cNvSpPr/>
          <p:nvPr/>
        </p:nvSpPr>
        <p:spPr>
          <a:xfrm>
            <a:off x="8013512" y="2915070"/>
            <a:ext cx="834412" cy="3269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 (5)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42C7801-6B06-4426-8FC5-4C69398D3515}"/>
              </a:ext>
            </a:extLst>
          </p:cNvPr>
          <p:cNvSpPr/>
          <p:nvPr/>
        </p:nvSpPr>
        <p:spPr>
          <a:xfrm>
            <a:off x="8013511" y="3308855"/>
            <a:ext cx="834413" cy="3386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(18)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F73DC1-8417-4F62-841E-29C878B8CD8B}"/>
              </a:ext>
            </a:extLst>
          </p:cNvPr>
          <p:cNvSpPr/>
          <p:nvPr/>
        </p:nvSpPr>
        <p:spPr>
          <a:xfrm>
            <a:off x="544477" y="4773860"/>
            <a:ext cx="834412" cy="456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Leak sensor</a:t>
            </a:r>
          </a:p>
          <a:p>
            <a:pPr algn="ctr">
              <a:lnSpc>
                <a:spcPts val="1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Input (8)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34C032D-587A-4D14-899E-10E01304B796}"/>
              </a:ext>
            </a:extLst>
          </p:cNvPr>
          <p:cNvCxnSpPr>
            <a:cxnSpLocks/>
          </p:cNvCxnSpPr>
          <p:nvPr/>
        </p:nvCxnSpPr>
        <p:spPr>
          <a:xfrm flipH="1">
            <a:off x="9069032" y="3270196"/>
            <a:ext cx="113041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02A024C-8531-4E34-A4DA-1408601CBCDC}"/>
              </a:ext>
            </a:extLst>
          </p:cNvPr>
          <p:cNvCxnSpPr>
            <a:cxnSpLocks/>
          </p:cNvCxnSpPr>
          <p:nvPr/>
        </p:nvCxnSpPr>
        <p:spPr>
          <a:xfrm>
            <a:off x="1378889" y="1664993"/>
            <a:ext cx="132452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767FEFC-AA6C-44F4-B4A9-906DE866BB38}"/>
              </a:ext>
            </a:extLst>
          </p:cNvPr>
          <p:cNvCxnSpPr>
            <a:cxnSpLocks/>
          </p:cNvCxnSpPr>
          <p:nvPr/>
        </p:nvCxnSpPr>
        <p:spPr>
          <a:xfrm>
            <a:off x="1378889" y="2185234"/>
            <a:ext cx="1319384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4A88CAF-2AF0-462C-8E33-9CEB26D93C82}"/>
              </a:ext>
            </a:extLst>
          </p:cNvPr>
          <p:cNvSpPr txBox="1"/>
          <p:nvPr/>
        </p:nvSpPr>
        <p:spPr>
          <a:xfrm>
            <a:off x="1649389" y="1408756"/>
            <a:ext cx="674608" cy="2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12V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69642C-614E-4D2A-9D1C-DE02A0465551}"/>
              </a:ext>
            </a:extLst>
          </p:cNvPr>
          <p:cNvSpPr txBox="1"/>
          <p:nvPr/>
        </p:nvSpPr>
        <p:spPr>
          <a:xfrm>
            <a:off x="1649389" y="1990828"/>
            <a:ext cx="674608" cy="2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3.3V</a:t>
            </a:r>
            <a:endParaRPr lang="ko-KR" altLang="en-US" sz="10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FFA76BF-6905-4965-8E62-771667BD7F0F}"/>
              </a:ext>
            </a:extLst>
          </p:cNvPr>
          <p:cNvCxnSpPr>
            <a:cxnSpLocks/>
          </p:cNvCxnSpPr>
          <p:nvPr/>
        </p:nvCxnSpPr>
        <p:spPr>
          <a:xfrm>
            <a:off x="1378889" y="1825231"/>
            <a:ext cx="134303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41BA3F-3075-455D-88F4-0B420DF284F6}"/>
              </a:ext>
            </a:extLst>
          </p:cNvPr>
          <p:cNvSpPr txBox="1"/>
          <p:nvPr/>
        </p:nvSpPr>
        <p:spPr>
          <a:xfrm>
            <a:off x="1579112" y="1618264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SEL[1:0], EN</a:t>
            </a:r>
            <a:endParaRPr lang="ko-KR" altLang="en-US" sz="10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E22AD01-D039-47DF-8953-168975E968D3}"/>
              </a:ext>
            </a:extLst>
          </p:cNvPr>
          <p:cNvCxnSpPr>
            <a:cxnSpLocks/>
          </p:cNvCxnSpPr>
          <p:nvPr/>
        </p:nvCxnSpPr>
        <p:spPr>
          <a:xfrm flipH="1">
            <a:off x="1378889" y="1983312"/>
            <a:ext cx="134467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9EFB107-B235-438D-9FD7-8F43B5940788}"/>
              </a:ext>
            </a:extLst>
          </p:cNvPr>
          <p:cNvSpPr txBox="1"/>
          <p:nvPr/>
        </p:nvSpPr>
        <p:spPr>
          <a:xfrm>
            <a:off x="1585540" y="1788930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LED+/-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8CFB0E-1BFC-497E-8D34-B8572D54F2C2}"/>
              </a:ext>
            </a:extLst>
          </p:cNvPr>
          <p:cNvSpPr/>
          <p:nvPr/>
        </p:nvSpPr>
        <p:spPr>
          <a:xfrm>
            <a:off x="544524" y="2100242"/>
            <a:ext cx="827464" cy="358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UV PD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7D8D54C-4CFF-4AC6-B7ED-3F26203CA076}"/>
              </a:ext>
            </a:extLst>
          </p:cNvPr>
          <p:cNvCxnSpPr>
            <a:cxnSpLocks/>
          </p:cNvCxnSpPr>
          <p:nvPr/>
        </p:nvCxnSpPr>
        <p:spPr>
          <a:xfrm flipH="1">
            <a:off x="1378889" y="2355907"/>
            <a:ext cx="135156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657E22-392C-4382-B7BD-481A83BAA5A4}"/>
              </a:ext>
            </a:extLst>
          </p:cNvPr>
          <p:cNvSpPr txBox="1"/>
          <p:nvPr/>
        </p:nvSpPr>
        <p:spPr>
          <a:xfrm>
            <a:off x="1498260" y="2152340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UV1/2_LVL</a:t>
            </a:r>
            <a:endParaRPr lang="ko-KR" altLang="en-US" sz="10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CAB6E7-4A81-43A9-8136-923209096050}"/>
              </a:ext>
            </a:extLst>
          </p:cNvPr>
          <p:cNvSpPr/>
          <p:nvPr/>
        </p:nvSpPr>
        <p:spPr>
          <a:xfrm>
            <a:off x="5531097" y="5274540"/>
            <a:ext cx="603475" cy="34853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EEPROM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(128KB)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4E5C34-61F1-4776-BB59-193FBE730F29}"/>
              </a:ext>
            </a:extLst>
          </p:cNvPr>
          <p:cNvSpPr/>
          <p:nvPr/>
        </p:nvSpPr>
        <p:spPr>
          <a:xfrm>
            <a:off x="6754345" y="2526758"/>
            <a:ext cx="660766" cy="325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5A86C85-231E-48BC-9C12-CC7A2C176FE4}"/>
              </a:ext>
            </a:extLst>
          </p:cNvPr>
          <p:cNvCxnSpPr>
            <a:cxnSpLocks/>
          </p:cNvCxnSpPr>
          <p:nvPr/>
        </p:nvCxnSpPr>
        <p:spPr>
          <a:xfrm flipH="1">
            <a:off x="7419007" y="2655661"/>
            <a:ext cx="278043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CB7A2B-0E45-4F20-BFD7-BF71B06B8610}"/>
              </a:ext>
            </a:extLst>
          </p:cNvPr>
          <p:cNvCxnSpPr>
            <a:cxnSpLocks/>
          </p:cNvCxnSpPr>
          <p:nvPr/>
        </p:nvCxnSpPr>
        <p:spPr>
          <a:xfrm flipH="1">
            <a:off x="8573426" y="4001936"/>
            <a:ext cx="189223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C6DCEDA-2D8F-460A-8E05-9AE7032A5E44}"/>
              </a:ext>
            </a:extLst>
          </p:cNvPr>
          <p:cNvCxnSpPr>
            <a:cxnSpLocks/>
          </p:cNvCxnSpPr>
          <p:nvPr/>
        </p:nvCxnSpPr>
        <p:spPr>
          <a:xfrm flipH="1">
            <a:off x="7622935" y="4017275"/>
            <a:ext cx="63714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72485E-4A03-41D4-B082-5D7E32E455C8}"/>
              </a:ext>
            </a:extLst>
          </p:cNvPr>
          <p:cNvSpPr/>
          <p:nvPr/>
        </p:nvSpPr>
        <p:spPr>
          <a:xfrm>
            <a:off x="10199442" y="2458848"/>
            <a:ext cx="887330" cy="1154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PLC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1D8B841-F534-4C8C-A1A7-FAF5EF21389B}"/>
              </a:ext>
            </a:extLst>
          </p:cNvPr>
          <p:cNvCxnSpPr>
            <a:cxnSpLocks/>
          </p:cNvCxnSpPr>
          <p:nvPr/>
        </p:nvCxnSpPr>
        <p:spPr>
          <a:xfrm flipH="1">
            <a:off x="1371989" y="4981760"/>
            <a:ext cx="134993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232E2A1-B1F8-4235-A9F7-BB1D0B8C68DE}"/>
              </a:ext>
            </a:extLst>
          </p:cNvPr>
          <p:cNvSpPr/>
          <p:nvPr/>
        </p:nvSpPr>
        <p:spPr>
          <a:xfrm>
            <a:off x="6753101" y="1761062"/>
            <a:ext cx="660767" cy="3303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94FD7EC-DC12-4CBC-9536-858A7637EBCC}"/>
              </a:ext>
            </a:extLst>
          </p:cNvPr>
          <p:cNvCxnSpPr>
            <a:cxnSpLocks/>
          </p:cNvCxnSpPr>
          <p:nvPr/>
        </p:nvCxnSpPr>
        <p:spPr>
          <a:xfrm flipH="1">
            <a:off x="7419005" y="1839814"/>
            <a:ext cx="1980659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650CABB-368B-45DE-9078-B66A35F1A171}"/>
              </a:ext>
            </a:extLst>
          </p:cNvPr>
          <p:cNvCxnSpPr>
            <a:cxnSpLocks/>
          </p:cNvCxnSpPr>
          <p:nvPr/>
        </p:nvCxnSpPr>
        <p:spPr>
          <a:xfrm flipH="1">
            <a:off x="7428497" y="2318545"/>
            <a:ext cx="109755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F439326-B6A2-4740-BD1A-F2F008F94D61}"/>
              </a:ext>
            </a:extLst>
          </p:cNvPr>
          <p:cNvSpPr/>
          <p:nvPr/>
        </p:nvSpPr>
        <p:spPr>
          <a:xfrm>
            <a:off x="6691461" y="3916653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AF4F5D7-41F6-434F-B876-0EAEA95FA63F}"/>
              </a:ext>
            </a:extLst>
          </p:cNvPr>
          <p:cNvSpPr/>
          <p:nvPr/>
        </p:nvSpPr>
        <p:spPr>
          <a:xfrm>
            <a:off x="6690538" y="4121637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6BF67AD-94B1-4FCC-B50C-63E39B85CBC1}"/>
              </a:ext>
            </a:extLst>
          </p:cNvPr>
          <p:cNvSpPr/>
          <p:nvPr/>
        </p:nvSpPr>
        <p:spPr>
          <a:xfrm>
            <a:off x="6689616" y="4323958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2D07EA-2A6A-4392-AF4A-1E535FF01A62}"/>
              </a:ext>
            </a:extLst>
          </p:cNvPr>
          <p:cNvSpPr/>
          <p:nvPr/>
        </p:nvSpPr>
        <p:spPr>
          <a:xfrm>
            <a:off x="6690406" y="4534475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B45A8BF-0AE3-45BB-8F07-FF58032F56D8}"/>
              </a:ext>
            </a:extLst>
          </p:cNvPr>
          <p:cNvSpPr/>
          <p:nvPr/>
        </p:nvSpPr>
        <p:spPr>
          <a:xfrm>
            <a:off x="6689499" y="4736871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RS-485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5108A97-FC9C-4A94-8632-0298864880DE}"/>
              </a:ext>
            </a:extLst>
          </p:cNvPr>
          <p:cNvCxnSpPr>
            <a:cxnSpLocks/>
          </p:cNvCxnSpPr>
          <p:nvPr/>
        </p:nvCxnSpPr>
        <p:spPr>
          <a:xfrm flipH="1">
            <a:off x="7672478" y="4425751"/>
            <a:ext cx="27931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174D8AD-2C4B-4B7F-ADFB-3C356C974B66}"/>
              </a:ext>
            </a:extLst>
          </p:cNvPr>
          <p:cNvCxnSpPr>
            <a:cxnSpLocks/>
          </p:cNvCxnSpPr>
          <p:nvPr/>
        </p:nvCxnSpPr>
        <p:spPr>
          <a:xfrm flipH="1">
            <a:off x="9967712" y="3486972"/>
            <a:ext cx="23866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84D0CBC-1228-44E1-8DA8-76DF15D80078}"/>
              </a:ext>
            </a:extLst>
          </p:cNvPr>
          <p:cNvCxnSpPr>
            <a:cxnSpLocks/>
          </p:cNvCxnSpPr>
          <p:nvPr/>
        </p:nvCxnSpPr>
        <p:spPr>
          <a:xfrm>
            <a:off x="9958184" y="3486972"/>
            <a:ext cx="0" cy="740361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24C1078-9C66-4B9C-A50B-DB1DA6D5F866}"/>
              </a:ext>
            </a:extLst>
          </p:cNvPr>
          <p:cNvSpPr/>
          <p:nvPr/>
        </p:nvSpPr>
        <p:spPr>
          <a:xfrm>
            <a:off x="9399667" y="4499587"/>
            <a:ext cx="905146" cy="246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PID controller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3103D956-41DA-4F4E-8E68-9F620AC6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91" y="4121264"/>
            <a:ext cx="200025" cy="207684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41470AD3-B8ED-44C0-A0AE-5C8FADC1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76" y="3891308"/>
            <a:ext cx="200025" cy="207684"/>
          </a:xfrm>
          <a:prstGeom prst="rect">
            <a:avLst/>
          </a:prstGeom>
        </p:spPr>
      </p:pic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70DA5E8-EB2B-4DDA-ADAF-F75E1D38A5B7}"/>
              </a:ext>
            </a:extLst>
          </p:cNvPr>
          <p:cNvCxnSpPr>
            <a:cxnSpLocks/>
          </p:cNvCxnSpPr>
          <p:nvPr/>
        </p:nvCxnSpPr>
        <p:spPr>
          <a:xfrm flipH="1">
            <a:off x="8603564" y="4829843"/>
            <a:ext cx="78411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E8969B3-9F87-4214-97D1-343DA1334009}"/>
              </a:ext>
            </a:extLst>
          </p:cNvPr>
          <p:cNvCxnSpPr>
            <a:cxnSpLocks/>
          </p:cNvCxnSpPr>
          <p:nvPr/>
        </p:nvCxnSpPr>
        <p:spPr>
          <a:xfrm flipH="1">
            <a:off x="7672962" y="4845182"/>
            <a:ext cx="63714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>
            <a:extLst>
              <a:ext uri="{FF2B5EF4-FFF2-40B4-BE49-F238E27FC236}">
                <a16:creationId xmlns:a16="http://schemas.microsoft.com/office/drawing/2014/main" id="{6AAF3425-57C0-409E-BEEB-9C242573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8" y="4731271"/>
            <a:ext cx="200025" cy="207684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8B8EAC0-4232-492F-B71F-4E9040777991}"/>
              </a:ext>
            </a:extLst>
          </p:cNvPr>
          <p:cNvSpPr/>
          <p:nvPr/>
        </p:nvSpPr>
        <p:spPr>
          <a:xfrm>
            <a:off x="8489273" y="2175736"/>
            <a:ext cx="1478439" cy="2466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Reserved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5F5B35D-B548-4C53-B795-E4AB583CD769}"/>
              </a:ext>
            </a:extLst>
          </p:cNvPr>
          <p:cNvGrpSpPr/>
          <p:nvPr/>
        </p:nvGrpSpPr>
        <p:grpSpPr>
          <a:xfrm>
            <a:off x="10465586" y="4200121"/>
            <a:ext cx="641271" cy="322898"/>
            <a:chOff x="10777313" y="2433660"/>
            <a:chExt cx="641271" cy="322898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0427B23E-EBE2-4A8F-9998-84650E1D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7313" y="2433660"/>
              <a:ext cx="571500" cy="322898"/>
            </a:xfrm>
            <a:prstGeom prst="rect">
              <a:avLst/>
            </a:prstGeom>
          </p:spPr>
        </p:pic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F4391E3-330B-4236-9075-AAB7C46A44A4}"/>
                </a:ext>
              </a:extLst>
            </p:cNvPr>
            <p:cNvSpPr/>
            <p:nvPr/>
          </p:nvSpPr>
          <p:spPr>
            <a:xfrm>
              <a:off x="10847084" y="2476715"/>
              <a:ext cx="571500" cy="24665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LCD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BA0F49-0C4D-4ACB-8D73-D6CC3F80BF85}"/>
              </a:ext>
            </a:extLst>
          </p:cNvPr>
          <p:cNvGrpSpPr/>
          <p:nvPr/>
        </p:nvGrpSpPr>
        <p:grpSpPr>
          <a:xfrm>
            <a:off x="10465662" y="3686787"/>
            <a:ext cx="1064638" cy="452438"/>
            <a:chOff x="10777389" y="1920326"/>
            <a:chExt cx="1064638" cy="452438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0AB1C5E6-AAF0-4AF0-8AF7-CB3733A37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7389" y="1920326"/>
              <a:ext cx="695325" cy="452438"/>
            </a:xfrm>
            <a:prstGeom prst="rect">
              <a:avLst/>
            </a:prstGeom>
          </p:spPr>
        </p:pic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BBAC774-1206-4D7A-BA65-2644DF8973A5}"/>
                </a:ext>
              </a:extLst>
            </p:cNvPr>
            <p:cNvSpPr/>
            <p:nvPr/>
          </p:nvSpPr>
          <p:spPr>
            <a:xfrm>
              <a:off x="11417778" y="2036485"/>
              <a:ext cx="424249" cy="24665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7B4E74-FBB8-4CF5-ADB5-0399E648208B}"/>
              </a:ext>
            </a:extLst>
          </p:cNvPr>
          <p:cNvSpPr/>
          <p:nvPr/>
        </p:nvSpPr>
        <p:spPr>
          <a:xfrm>
            <a:off x="634504" y="3360003"/>
            <a:ext cx="827509" cy="367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D35EBC-CCE6-4DBA-8287-FC189550E58F}"/>
              </a:ext>
            </a:extLst>
          </p:cNvPr>
          <p:cNvSpPr/>
          <p:nvPr/>
        </p:nvSpPr>
        <p:spPr>
          <a:xfrm>
            <a:off x="544524" y="2620126"/>
            <a:ext cx="827509" cy="4843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IR LED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Driver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DF3FAA7-56C8-4E31-9C6B-B3562F1AC478}"/>
              </a:ext>
            </a:extLst>
          </p:cNvPr>
          <p:cNvCxnSpPr>
            <a:cxnSpLocks/>
          </p:cNvCxnSpPr>
          <p:nvPr/>
        </p:nvCxnSpPr>
        <p:spPr>
          <a:xfrm>
            <a:off x="1378889" y="2706393"/>
            <a:ext cx="132452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BD644F7-BD17-4594-BF63-493144A6E56B}"/>
              </a:ext>
            </a:extLst>
          </p:cNvPr>
          <p:cNvCxnSpPr>
            <a:cxnSpLocks/>
          </p:cNvCxnSpPr>
          <p:nvPr/>
        </p:nvCxnSpPr>
        <p:spPr>
          <a:xfrm>
            <a:off x="1378889" y="3371414"/>
            <a:ext cx="1319384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5327763-39A5-4B49-9742-8BCC8C2E2F02}"/>
              </a:ext>
            </a:extLst>
          </p:cNvPr>
          <p:cNvSpPr txBox="1"/>
          <p:nvPr/>
        </p:nvSpPr>
        <p:spPr>
          <a:xfrm>
            <a:off x="1649389" y="2494606"/>
            <a:ext cx="674608" cy="2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12V</a:t>
            </a:r>
            <a:endParaRPr lang="ko-KR" altLang="en-US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6EA87E8-C225-480A-85CB-A6C949ADB1BB}"/>
              </a:ext>
            </a:extLst>
          </p:cNvPr>
          <p:cNvSpPr txBox="1"/>
          <p:nvPr/>
        </p:nvSpPr>
        <p:spPr>
          <a:xfrm>
            <a:off x="1649389" y="3177008"/>
            <a:ext cx="674608" cy="2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3.3V</a:t>
            </a:r>
            <a:endParaRPr lang="ko-KR" altLang="en-US" sz="1000" dirty="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4957DB4F-19CE-494B-A976-5A98A42C9F80}"/>
              </a:ext>
            </a:extLst>
          </p:cNvPr>
          <p:cNvCxnSpPr>
            <a:cxnSpLocks/>
          </p:cNvCxnSpPr>
          <p:nvPr/>
        </p:nvCxnSpPr>
        <p:spPr>
          <a:xfrm>
            <a:off x="1378889" y="2866631"/>
            <a:ext cx="134303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9863FB0-65CD-4D7D-9E76-8FFB91F718C8}"/>
              </a:ext>
            </a:extLst>
          </p:cNvPr>
          <p:cNvSpPr txBox="1"/>
          <p:nvPr/>
        </p:nvSpPr>
        <p:spPr>
          <a:xfrm>
            <a:off x="1579112" y="2659664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SEL[1:0], EN</a:t>
            </a:r>
            <a:endParaRPr lang="ko-KR" altLang="en-US" sz="10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6FD0E42-D633-4664-B433-FBE61F8A6424}"/>
              </a:ext>
            </a:extLst>
          </p:cNvPr>
          <p:cNvCxnSpPr>
            <a:cxnSpLocks/>
          </p:cNvCxnSpPr>
          <p:nvPr/>
        </p:nvCxnSpPr>
        <p:spPr>
          <a:xfrm flipH="1">
            <a:off x="1378889" y="3024712"/>
            <a:ext cx="134467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085FFDE-C565-4F55-93FB-70C7819F600D}"/>
              </a:ext>
            </a:extLst>
          </p:cNvPr>
          <p:cNvSpPr txBox="1"/>
          <p:nvPr/>
        </p:nvSpPr>
        <p:spPr>
          <a:xfrm>
            <a:off x="1585540" y="2830330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LED+/-</a:t>
            </a:r>
            <a:endParaRPr lang="ko-KR" altLang="en-US" sz="10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1B320CF-B8A7-4398-8406-83508563E642}"/>
              </a:ext>
            </a:extLst>
          </p:cNvPr>
          <p:cNvSpPr/>
          <p:nvPr/>
        </p:nvSpPr>
        <p:spPr>
          <a:xfrm>
            <a:off x="544479" y="3286422"/>
            <a:ext cx="827509" cy="358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IR PD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7EBC65E-0750-42C3-9EBA-FE861B65D284}"/>
              </a:ext>
            </a:extLst>
          </p:cNvPr>
          <p:cNvCxnSpPr>
            <a:cxnSpLocks/>
          </p:cNvCxnSpPr>
          <p:nvPr/>
        </p:nvCxnSpPr>
        <p:spPr>
          <a:xfrm flipH="1">
            <a:off x="1371988" y="3542087"/>
            <a:ext cx="135846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FF12A27-D7A8-4ECF-95D7-E8DDDF21B9CB}"/>
              </a:ext>
            </a:extLst>
          </p:cNvPr>
          <p:cNvSpPr txBox="1"/>
          <p:nvPr/>
        </p:nvSpPr>
        <p:spPr>
          <a:xfrm>
            <a:off x="1498260" y="3338520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IR1/2_LVL</a:t>
            </a:r>
            <a:endParaRPr lang="ko-KR" altLang="en-US" sz="10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E390F2A-2BB5-49C9-95FA-67630139C1DD}"/>
              </a:ext>
            </a:extLst>
          </p:cNvPr>
          <p:cNvSpPr/>
          <p:nvPr/>
        </p:nvSpPr>
        <p:spPr>
          <a:xfrm>
            <a:off x="620238" y="4388380"/>
            <a:ext cx="824872" cy="303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F58CB4D-B52A-45D8-9145-776EFDEDD3C9}"/>
              </a:ext>
            </a:extLst>
          </p:cNvPr>
          <p:cNvSpPr/>
          <p:nvPr/>
        </p:nvSpPr>
        <p:spPr>
          <a:xfrm>
            <a:off x="544477" y="4298869"/>
            <a:ext cx="819745" cy="3071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F5AE04A-D7BC-407E-AC92-6ED7EB089F7E}"/>
              </a:ext>
            </a:extLst>
          </p:cNvPr>
          <p:cNvCxnSpPr>
            <a:cxnSpLocks/>
          </p:cNvCxnSpPr>
          <p:nvPr/>
        </p:nvCxnSpPr>
        <p:spPr>
          <a:xfrm flipH="1">
            <a:off x="1462013" y="4439596"/>
            <a:ext cx="215330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0E6BCD9-B41B-47FA-BCBA-68A0816E9E5C}"/>
              </a:ext>
            </a:extLst>
          </p:cNvPr>
          <p:cNvSpPr/>
          <p:nvPr/>
        </p:nvSpPr>
        <p:spPr>
          <a:xfrm>
            <a:off x="3648247" y="3801759"/>
            <a:ext cx="659476" cy="348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 2ch.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(MCP3427)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D96F28-5E78-4984-A579-C7E746ED3D55}"/>
              </a:ext>
            </a:extLst>
          </p:cNvPr>
          <p:cNvGrpSpPr/>
          <p:nvPr/>
        </p:nvGrpSpPr>
        <p:grpSpPr>
          <a:xfrm>
            <a:off x="3590736" y="4221112"/>
            <a:ext cx="365401" cy="398547"/>
            <a:chOff x="4162236" y="3782963"/>
            <a:chExt cx="365401" cy="398547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676E72A-E5CE-4AF1-82A1-3E000D465073}"/>
                </a:ext>
              </a:extLst>
            </p:cNvPr>
            <p:cNvSpPr/>
            <p:nvPr/>
          </p:nvSpPr>
          <p:spPr>
            <a:xfrm rot="5400000">
              <a:off x="4158862" y="3810916"/>
              <a:ext cx="396728" cy="34082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B72B046-AA8F-4A6E-80BB-C5C70575DBB4}"/>
                </a:ext>
              </a:extLst>
            </p:cNvPr>
            <p:cNvSpPr txBox="1"/>
            <p:nvPr/>
          </p:nvSpPr>
          <p:spPr>
            <a:xfrm>
              <a:off x="4162236" y="3810451"/>
              <a:ext cx="159624" cy="20005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+</a:t>
              </a:r>
              <a:endParaRPr lang="ko-KR" altLang="en-US" sz="10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7AC85E3-84D2-4C6C-993C-7C82825C4C87}"/>
                </a:ext>
              </a:extLst>
            </p:cNvPr>
            <p:cNvSpPr txBox="1"/>
            <p:nvPr/>
          </p:nvSpPr>
          <p:spPr>
            <a:xfrm>
              <a:off x="4162236" y="3981455"/>
              <a:ext cx="159624" cy="20005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4EBD702-9153-4DF0-AC22-424B35B48D37}"/>
              </a:ext>
            </a:extLst>
          </p:cNvPr>
          <p:cNvSpPr/>
          <p:nvPr/>
        </p:nvSpPr>
        <p:spPr>
          <a:xfrm>
            <a:off x="4691932" y="1747494"/>
            <a:ext cx="1070434" cy="3412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E6E22A-3496-48E9-8B74-9557010BEEC9}"/>
              </a:ext>
            </a:extLst>
          </p:cNvPr>
          <p:cNvSpPr txBox="1"/>
          <p:nvPr/>
        </p:nvSpPr>
        <p:spPr>
          <a:xfrm>
            <a:off x="4693103" y="3891908"/>
            <a:ext cx="369691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I2C#2</a:t>
            </a:r>
            <a:endParaRPr lang="ko-KR" altLang="en-US" sz="1000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D8D38589-EC38-4AFE-8181-57326B4B3F54}"/>
              </a:ext>
            </a:extLst>
          </p:cNvPr>
          <p:cNvCxnSpPr>
            <a:cxnSpLocks/>
          </p:cNvCxnSpPr>
          <p:nvPr/>
        </p:nvCxnSpPr>
        <p:spPr>
          <a:xfrm flipH="1">
            <a:off x="4312156" y="3959608"/>
            <a:ext cx="36614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F729B79-E149-4A1B-BB5C-CB0FB93C7A45}"/>
              </a:ext>
            </a:extLst>
          </p:cNvPr>
          <p:cNvSpPr txBox="1"/>
          <p:nvPr/>
        </p:nvSpPr>
        <p:spPr>
          <a:xfrm>
            <a:off x="4697866" y="4219434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ADC#1</a:t>
            </a:r>
            <a:endParaRPr lang="ko-KR" alt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CEBB8CB-A790-41AE-83F4-DF029CB5CD58}"/>
              </a:ext>
            </a:extLst>
          </p:cNvPr>
          <p:cNvSpPr txBox="1"/>
          <p:nvPr/>
        </p:nvSpPr>
        <p:spPr>
          <a:xfrm>
            <a:off x="4697866" y="4377601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ADC#2</a:t>
            </a:r>
            <a:endParaRPr lang="ko-KR" altLang="en-US" sz="1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10A6DB-D964-4423-B223-29A2509549D5}"/>
              </a:ext>
            </a:extLst>
          </p:cNvPr>
          <p:cNvSpPr txBox="1"/>
          <p:nvPr/>
        </p:nvSpPr>
        <p:spPr>
          <a:xfrm>
            <a:off x="4697866" y="4530213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ADC#3</a:t>
            </a:r>
            <a:endParaRPr lang="ko-KR" altLang="en-US" sz="1000" dirty="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BBC09B7E-083D-4619-A743-9E2AF75BFF19}"/>
              </a:ext>
            </a:extLst>
          </p:cNvPr>
          <p:cNvCxnSpPr>
            <a:cxnSpLocks/>
          </p:cNvCxnSpPr>
          <p:nvPr/>
        </p:nvCxnSpPr>
        <p:spPr>
          <a:xfrm flipH="1">
            <a:off x="3862388" y="4346372"/>
            <a:ext cx="81180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7E98967-D650-4F8D-A710-F585682D642E}"/>
              </a:ext>
            </a:extLst>
          </p:cNvPr>
          <p:cNvCxnSpPr>
            <a:cxnSpLocks/>
          </p:cNvCxnSpPr>
          <p:nvPr/>
        </p:nvCxnSpPr>
        <p:spPr>
          <a:xfrm flipH="1">
            <a:off x="3866496" y="4486158"/>
            <a:ext cx="81180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9214786-2D00-4263-AA87-903EB24B8E84}"/>
              </a:ext>
            </a:extLst>
          </p:cNvPr>
          <p:cNvSpPr/>
          <p:nvPr/>
        </p:nvSpPr>
        <p:spPr>
          <a:xfrm>
            <a:off x="3676853" y="3122435"/>
            <a:ext cx="630613" cy="516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 4ch.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(AD7682)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22E86E9-2239-4EDC-8236-498675F888BA}"/>
              </a:ext>
            </a:extLst>
          </p:cNvPr>
          <p:cNvSpPr txBox="1"/>
          <p:nvPr/>
        </p:nvSpPr>
        <p:spPr>
          <a:xfrm>
            <a:off x="4707584" y="3197540"/>
            <a:ext cx="369691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SPI#2</a:t>
            </a:r>
            <a:endParaRPr lang="ko-KR" altLang="en-US" sz="1000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8806642B-3301-4C7B-A0C7-35DE3C010BB6}"/>
              </a:ext>
            </a:extLst>
          </p:cNvPr>
          <p:cNvCxnSpPr>
            <a:cxnSpLocks/>
          </p:cNvCxnSpPr>
          <p:nvPr/>
        </p:nvCxnSpPr>
        <p:spPr>
          <a:xfrm flipH="1">
            <a:off x="4307466" y="3265240"/>
            <a:ext cx="38531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7F0E013-EDC4-4053-95F5-2190F79F9B64}"/>
              </a:ext>
            </a:extLst>
          </p:cNvPr>
          <p:cNvCxnSpPr>
            <a:cxnSpLocks/>
          </p:cNvCxnSpPr>
          <p:nvPr/>
        </p:nvCxnSpPr>
        <p:spPr>
          <a:xfrm flipH="1">
            <a:off x="2801240" y="3239840"/>
            <a:ext cx="86930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CC6EDD3-B755-4D90-8C3D-0805CFBA2A62}"/>
              </a:ext>
            </a:extLst>
          </p:cNvPr>
          <p:cNvCxnSpPr>
            <a:cxnSpLocks/>
          </p:cNvCxnSpPr>
          <p:nvPr/>
        </p:nvCxnSpPr>
        <p:spPr>
          <a:xfrm flipH="1">
            <a:off x="2714851" y="3543465"/>
            <a:ext cx="95569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1E0E47EC-91C8-4E4E-A94B-DC453BEE77EF}"/>
              </a:ext>
            </a:extLst>
          </p:cNvPr>
          <p:cNvCxnSpPr>
            <a:cxnSpLocks/>
          </p:cNvCxnSpPr>
          <p:nvPr/>
        </p:nvCxnSpPr>
        <p:spPr>
          <a:xfrm>
            <a:off x="2801240" y="2364778"/>
            <a:ext cx="0" cy="87351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17BC9D3-391A-4DED-87EB-791C04ACF241}"/>
              </a:ext>
            </a:extLst>
          </p:cNvPr>
          <p:cNvCxnSpPr>
            <a:cxnSpLocks/>
          </p:cNvCxnSpPr>
          <p:nvPr/>
        </p:nvCxnSpPr>
        <p:spPr>
          <a:xfrm flipH="1">
            <a:off x="2407538" y="3361350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99F5B012-6705-4E2A-A8E4-A25F44288524}"/>
              </a:ext>
            </a:extLst>
          </p:cNvPr>
          <p:cNvCxnSpPr>
            <a:cxnSpLocks/>
          </p:cNvCxnSpPr>
          <p:nvPr/>
        </p:nvCxnSpPr>
        <p:spPr>
          <a:xfrm flipH="1">
            <a:off x="2408479" y="2319629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7EF5C4E-99CE-49C5-B1E8-10377AD8CCA6}"/>
              </a:ext>
            </a:extLst>
          </p:cNvPr>
          <p:cNvCxnSpPr>
            <a:cxnSpLocks/>
          </p:cNvCxnSpPr>
          <p:nvPr/>
        </p:nvCxnSpPr>
        <p:spPr>
          <a:xfrm flipH="1">
            <a:off x="3457247" y="3209129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02A5690-2073-4EC2-996D-21A128D1B655}"/>
              </a:ext>
            </a:extLst>
          </p:cNvPr>
          <p:cNvCxnSpPr>
            <a:cxnSpLocks/>
          </p:cNvCxnSpPr>
          <p:nvPr/>
        </p:nvCxnSpPr>
        <p:spPr>
          <a:xfrm flipH="1">
            <a:off x="3469947" y="3498689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11892DD-C7FD-4D8D-88EC-5F1B323344F8}"/>
              </a:ext>
            </a:extLst>
          </p:cNvPr>
          <p:cNvCxnSpPr>
            <a:cxnSpLocks/>
          </p:cNvCxnSpPr>
          <p:nvPr/>
        </p:nvCxnSpPr>
        <p:spPr>
          <a:xfrm flipH="1">
            <a:off x="2407539" y="3940349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0F368B-6B8E-46AD-93F2-AABEBA6A4EFD}"/>
              </a:ext>
            </a:extLst>
          </p:cNvPr>
          <p:cNvCxnSpPr>
            <a:cxnSpLocks/>
          </p:cNvCxnSpPr>
          <p:nvPr/>
        </p:nvCxnSpPr>
        <p:spPr>
          <a:xfrm flipH="1">
            <a:off x="2407539" y="4396136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5AEFAA9-EAFC-4698-807F-12B91E04F30B}"/>
              </a:ext>
            </a:extLst>
          </p:cNvPr>
          <p:cNvCxnSpPr>
            <a:cxnSpLocks/>
          </p:cNvCxnSpPr>
          <p:nvPr/>
        </p:nvCxnSpPr>
        <p:spPr>
          <a:xfrm flipH="1">
            <a:off x="2407538" y="4942703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EA6B841C-AD2B-46F1-A3C5-25170242EEDE}"/>
              </a:ext>
            </a:extLst>
          </p:cNvPr>
          <p:cNvCxnSpPr>
            <a:cxnSpLocks/>
          </p:cNvCxnSpPr>
          <p:nvPr/>
        </p:nvCxnSpPr>
        <p:spPr>
          <a:xfrm flipH="1">
            <a:off x="8244760" y="2612050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B968D0C-86F5-4AAA-AB1D-5AD91A010C65}"/>
              </a:ext>
            </a:extLst>
          </p:cNvPr>
          <p:cNvSpPr txBox="1"/>
          <p:nvPr/>
        </p:nvSpPr>
        <p:spPr>
          <a:xfrm>
            <a:off x="5338812" y="2525986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DAC#1</a:t>
            </a:r>
            <a:endParaRPr lang="ko-KR" altLang="en-US" sz="1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802B4A8-1AC7-44C7-AE42-5FEB32ADA1E1}"/>
              </a:ext>
            </a:extLst>
          </p:cNvPr>
          <p:cNvSpPr txBox="1"/>
          <p:nvPr/>
        </p:nvSpPr>
        <p:spPr>
          <a:xfrm>
            <a:off x="5338812" y="2684153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DAC#2</a:t>
            </a:r>
            <a:endParaRPr lang="ko-KR" altLang="en-US" sz="1000" dirty="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3935A147-B846-4A01-A500-98F59E7E5B0F}"/>
              </a:ext>
            </a:extLst>
          </p:cNvPr>
          <p:cNvCxnSpPr>
            <a:cxnSpLocks/>
          </p:cNvCxnSpPr>
          <p:nvPr/>
        </p:nvCxnSpPr>
        <p:spPr>
          <a:xfrm flipH="1">
            <a:off x="5758471" y="2679874"/>
            <a:ext cx="92401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83AF6DC8-C460-4CA8-A84C-495D766A8732}"/>
              </a:ext>
            </a:extLst>
          </p:cNvPr>
          <p:cNvCxnSpPr>
            <a:cxnSpLocks/>
          </p:cNvCxnSpPr>
          <p:nvPr/>
        </p:nvCxnSpPr>
        <p:spPr>
          <a:xfrm flipH="1">
            <a:off x="6037801" y="2645981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CA16C57-4194-4E3A-A223-8F139A34BC3E}"/>
              </a:ext>
            </a:extLst>
          </p:cNvPr>
          <p:cNvSpPr/>
          <p:nvPr/>
        </p:nvSpPr>
        <p:spPr>
          <a:xfrm>
            <a:off x="9387679" y="1623156"/>
            <a:ext cx="887330" cy="467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(Mass Flow Controller)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C4D6A91-023F-48F6-B1BC-9EEC6B4B46D9}"/>
              </a:ext>
            </a:extLst>
          </p:cNvPr>
          <p:cNvCxnSpPr>
            <a:cxnSpLocks/>
          </p:cNvCxnSpPr>
          <p:nvPr/>
        </p:nvCxnSpPr>
        <p:spPr>
          <a:xfrm flipH="1">
            <a:off x="6558521" y="1923950"/>
            <a:ext cx="19458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F41CBFE-EFFB-4056-9ECD-EF2FF4E51E5F}"/>
              </a:ext>
            </a:extLst>
          </p:cNvPr>
          <p:cNvSpPr/>
          <p:nvPr/>
        </p:nvSpPr>
        <p:spPr>
          <a:xfrm>
            <a:off x="6001129" y="1764586"/>
            <a:ext cx="557392" cy="318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LTC2630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08A952C7-5961-45C0-AFEE-7A3EECC8D715}"/>
              </a:ext>
            </a:extLst>
          </p:cNvPr>
          <p:cNvCxnSpPr>
            <a:cxnSpLocks/>
          </p:cNvCxnSpPr>
          <p:nvPr/>
        </p:nvCxnSpPr>
        <p:spPr>
          <a:xfrm flipH="1">
            <a:off x="5905500" y="1931379"/>
            <a:ext cx="8430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98337D3-3943-4C6C-8446-924DB2FAA776}"/>
              </a:ext>
            </a:extLst>
          </p:cNvPr>
          <p:cNvCxnSpPr>
            <a:cxnSpLocks/>
          </p:cNvCxnSpPr>
          <p:nvPr/>
        </p:nvCxnSpPr>
        <p:spPr>
          <a:xfrm flipH="1" flipV="1">
            <a:off x="5899840" y="1664869"/>
            <a:ext cx="1" cy="6536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C2BCEB4-3645-4925-858A-D12945B9208C}"/>
              </a:ext>
            </a:extLst>
          </p:cNvPr>
          <p:cNvSpPr/>
          <p:nvPr/>
        </p:nvSpPr>
        <p:spPr>
          <a:xfrm>
            <a:off x="6753101" y="2141708"/>
            <a:ext cx="660767" cy="3303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F936351-FCA2-41D3-BA33-B9786BFAEF71}"/>
              </a:ext>
            </a:extLst>
          </p:cNvPr>
          <p:cNvCxnSpPr>
            <a:cxnSpLocks/>
          </p:cNvCxnSpPr>
          <p:nvPr/>
        </p:nvCxnSpPr>
        <p:spPr>
          <a:xfrm flipH="1">
            <a:off x="6558521" y="2304596"/>
            <a:ext cx="19458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ECF52A-9D73-4623-B5A3-BF305AD5CA70}"/>
              </a:ext>
            </a:extLst>
          </p:cNvPr>
          <p:cNvSpPr/>
          <p:nvPr/>
        </p:nvSpPr>
        <p:spPr>
          <a:xfrm>
            <a:off x="6001129" y="2145232"/>
            <a:ext cx="557392" cy="318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LTC2630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F29AFB73-B1D4-414E-8192-72F6F8364F92}"/>
              </a:ext>
            </a:extLst>
          </p:cNvPr>
          <p:cNvCxnSpPr>
            <a:cxnSpLocks/>
          </p:cNvCxnSpPr>
          <p:nvPr/>
        </p:nvCxnSpPr>
        <p:spPr>
          <a:xfrm flipH="1">
            <a:off x="5905500" y="2312025"/>
            <a:ext cx="8430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F9F77F-DFB9-48BD-B36C-CA12A119B1F7}"/>
              </a:ext>
            </a:extLst>
          </p:cNvPr>
          <p:cNvSpPr txBox="1"/>
          <p:nvPr/>
        </p:nvSpPr>
        <p:spPr>
          <a:xfrm>
            <a:off x="4581130" y="1692793"/>
            <a:ext cx="1305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STM32F407IG</a:t>
            </a:r>
            <a:endParaRPr lang="ko-KR" altLang="en-US" sz="1200" b="1" dirty="0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051733F-FB85-4CB1-A2E6-118A198470F0}"/>
              </a:ext>
            </a:extLst>
          </p:cNvPr>
          <p:cNvCxnSpPr>
            <a:cxnSpLocks/>
          </p:cNvCxnSpPr>
          <p:nvPr/>
        </p:nvCxnSpPr>
        <p:spPr>
          <a:xfrm flipH="1">
            <a:off x="4307466" y="1671287"/>
            <a:ext cx="159237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555C982A-D3A9-46BE-9B1E-8907BEE6B3C1}"/>
              </a:ext>
            </a:extLst>
          </p:cNvPr>
          <p:cNvCxnSpPr>
            <a:cxnSpLocks/>
          </p:cNvCxnSpPr>
          <p:nvPr/>
        </p:nvCxnSpPr>
        <p:spPr>
          <a:xfrm flipV="1">
            <a:off x="4560965" y="1659895"/>
            <a:ext cx="0" cy="160040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5DD4C6C-21DA-411F-876D-C71958503D4A}"/>
              </a:ext>
            </a:extLst>
          </p:cNvPr>
          <p:cNvSpPr/>
          <p:nvPr/>
        </p:nvSpPr>
        <p:spPr>
          <a:xfrm>
            <a:off x="6753101" y="1390148"/>
            <a:ext cx="660767" cy="330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15DD6ABE-D96B-4A6D-B70A-24599E4911CC}"/>
              </a:ext>
            </a:extLst>
          </p:cNvPr>
          <p:cNvCxnSpPr>
            <a:cxnSpLocks/>
          </p:cNvCxnSpPr>
          <p:nvPr/>
        </p:nvCxnSpPr>
        <p:spPr>
          <a:xfrm>
            <a:off x="7413868" y="1555343"/>
            <a:ext cx="457592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21283B0B-660D-47CF-ABA2-DA804F267BC8}"/>
              </a:ext>
            </a:extLst>
          </p:cNvPr>
          <p:cNvCxnSpPr>
            <a:cxnSpLocks/>
          </p:cNvCxnSpPr>
          <p:nvPr/>
        </p:nvCxnSpPr>
        <p:spPr>
          <a:xfrm>
            <a:off x="7871460" y="1544031"/>
            <a:ext cx="0" cy="203463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28D7D156-D516-4F65-979F-CA95F4C6F38E}"/>
              </a:ext>
            </a:extLst>
          </p:cNvPr>
          <p:cNvCxnSpPr>
            <a:cxnSpLocks/>
          </p:cNvCxnSpPr>
          <p:nvPr/>
        </p:nvCxnSpPr>
        <p:spPr>
          <a:xfrm flipH="1">
            <a:off x="7871461" y="1747494"/>
            <a:ext cx="151621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0C538B69-EA0F-4423-BFCB-9EFEC7D34A97}"/>
              </a:ext>
            </a:extLst>
          </p:cNvPr>
          <p:cNvCxnSpPr>
            <a:cxnSpLocks/>
          </p:cNvCxnSpPr>
          <p:nvPr/>
        </p:nvCxnSpPr>
        <p:spPr>
          <a:xfrm flipH="1">
            <a:off x="4459145" y="1555343"/>
            <a:ext cx="229395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54351B05-7367-4775-9606-BE6458EF405B}"/>
              </a:ext>
            </a:extLst>
          </p:cNvPr>
          <p:cNvCxnSpPr>
            <a:cxnSpLocks/>
          </p:cNvCxnSpPr>
          <p:nvPr/>
        </p:nvCxnSpPr>
        <p:spPr>
          <a:xfrm flipV="1">
            <a:off x="4459146" y="1557277"/>
            <a:ext cx="0" cy="306997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85E8F68D-C12F-4A9E-84B8-2E81CAD745CE}"/>
              </a:ext>
            </a:extLst>
          </p:cNvPr>
          <p:cNvCxnSpPr>
            <a:cxnSpLocks/>
          </p:cNvCxnSpPr>
          <p:nvPr/>
        </p:nvCxnSpPr>
        <p:spPr>
          <a:xfrm flipH="1">
            <a:off x="4459145" y="4627249"/>
            <a:ext cx="21504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E7788E1F-A7C2-4297-8949-37602E5C1183}"/>
              </a:ext>
            </a:extLst>
          </p:cNvPr>
          <p:cNvCxnSpPr>
            <a:cxnSpLocks/>
          </p:cNvCxnSpPr>
          <p:nvPr/>
        </p:nvCxnSpPr>
        <p:spPr>
          <a:xfrm flipH="1">
            <a:off x="7818956" y="1941266"/>
            <a:ext cx="1568723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ED40D3A5-0AC1-4377-9150-E53B971DE115}"/>
              </a:ext>
            </a:extLst>
          </p:cNvPr>
          <p:cNvCxnSpPr>
            <a:cxnSpLocks/>
          </p:cNvCxnSpPr>
          <p:nvPr/>
        </p:nvCxnSpPr>
        <p:spPr>
          <a:xfrm flipH="1">
            <a:off x="7658702" y="4232977"/>
            <a:ext cx="63714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0F018901-BB90-4D47-84F7-5D590C22EF78}"/>
              </a:ext>
            </a:extLst>
          </p:cNvPr>
          <p:cNvCxnSpPr>
            <a:cxnSpLocks/>
          </p:cNvCxnSpPr>
          <p:nvPr/>
        </p:nvCxnSpPr>
        <p:spPr>
          <a:xfrm flipH="1">
            <a:off x="8557893" y="4227333"/>
            <a:ext cx="140029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7E7DEC18-B52B-40F9-A6E4-B93EC1B4C4DB}"/>
              </a:ext>
            </a:extLst>
          </p:cNvPr>
          <p:cNvCxnSpPr>
            <a:cxnSpLocks/>
          </p:cNvCxnSpPr>
          <p:nvPr/>
        </p:nvCxnSpPr>
        <p:spPr>
          <a:xfrm flipH="1">
            <a:off x="7672477" y="4635301"/>
            <a:ext cx="172325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F326652-792B-4371-B679-12FD6B37CE91}"/>
              </a:ext>
            </a:extLst>
          </p:cNvPr>
          <p:cNvSpPr/>
          <p:nvPr/>
        </p:nvSpPr>
        <p:spPr>
          <a:xfrm>
            <a:off x="9383089" y="4688662"/>
            <a:ext cx="905141" cy="3001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Reserved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E8702042-4812-4636-A546-F7067E3EF700}"/>
              </a:ext>
            </a:extLst>
          </p:cNvPr>
          <p:cNvCxnSpPr>
            <a:cxnSpLocks/>
          </p:cNvCxnSpPr>
          <p:nvPr/>
        </p:nvCxnSpPr>
        <p:spPr>
          <a:xfrm flipH="1">
            <a:off x="3956138" y="4839334"/>
            <a:ext cx="71805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283B7336-9C20-430E-BCAD-3802E1D3474E}"/>
              </a:ext>
            </a:extLst>
          </p:cNvPr>
          <p:cNvCxnSpPr>
            <a:cxnSpLocks/>
          </p:cNvCxnSpPr>
          <p:nvPr/>
        </p:nvCxnSpPr>
        <p:spPr>
          <a:xfrm>
            <a:off x="5796214" y="3117934"/>
            <a:ext cx="22172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87185E7A-AB53-4AF3-ACE4-54CDF4F56C44}"/>
              </a:ext>
            </a:extLst>
          </p:cNvPr>
          <p:cNvCxnSpPr>
            <a:cxnSpLocks/>
          </p:cNvCxnSpPr>
          <p:nvPr/>
        </p:nvCxnSpPr>
        <p:spPr>
          <a:xfrm rot="5400000" flipH="1">
            <a:off x="4944344" y="5417603"/>
            <a:ext cx="51489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CDC8598-DB15-4F47-B45D-6B73247CD1C2}"/>
              </a:ext>
            </a:extLst>
          </p:cNvPr>
          <p:cNvSpPr txBox="1"/>
          <p:nvPr/>
        </p:nvSpPr>
        <p:spPr>
          <a:xfrm>
            <a:off x="4996320" y="5001055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SDIO</a:t>
            </a:r>
            <a:endParaRPr lang="ko-KR" altLang="en-US" sz="1000" dirty="0"/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EC290F02-0FE5-468F-891C-27F86F969962}"/>
              </a:ext>
            </a:extLst>
          </p:cNvPr>
          <p:cNvCxnSpPr>
            <a:cxnSpLocks/>
          </p:cNvCxnSpPr>
          <p:nvPr/>
        </p:nvCxnSpPr>
        <p:spPr>
          <a:xfrm flipH="1">
            <a:off x="2719858" y="2364778"/>
            <a:ext cx="8138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CCC7A6F-3EC5-44CF-B2A5-4A4F4FBBBC1F}"/>
              </a:ext>
            </a:extLst>
          </p:cNvPr>
          <p:cNvSpPr/>
          <p:nvPr/>
        </p:nvSpPr>
        <p:spPr>
          <a:xfrm>
            <a:off x="3747664" y="1504248"/>
            <a:ext cx="557392" cy="318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LTC2630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50EC5CFB-41AB-4786-B9CB-FF3C326C339B}"/>
              </a:ext>
            </a:extLst>
          </p:cNvPr>
          <p:cNvSpPr/>
          <p:nvPr/>
        </p:nvSpPr>
        <p:spPr>
          <a:xfrm>
            <a:off x="3754764" y="2397327"/>
            <a:ext cx="557392" cy="318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LTC2630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0CDB8201-A067-4407-9D3A-1C6DD7BCC6D9}"/>
              </a:ext>
            </a:extLst>
          </p:cNvPr>
          <p:cNvCxnSpPr>
            <a:cxnSpLocks/>
          </p:cNvCxnSpPr>
          <p:nvPr/>
        </p:nvCxnSpPr>
        <p:spPr>
          <a:xfrm flipH="1">
            <a:off x="4307464" y="2554551"/>
            <a:ext cx="25350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타원 264">
            <a:extLst>
              <a:ext uri="{FF2B5EF4-FFF2-40B4-BE49-F238E27FC236}">
                <a16:creationId xmlns:a16="http://schemas.microsoft.com/office/drawing/2014/main" id="{017E4A3B-9288-4DBC-AAE5-07FBF03CB575}"/>
              </a:ext>
            </a:extLst>
          </p:cNvPr>
          <p:cNvSpPr/>
          <p:nvPr/>
        </p:nvSpPr>
        <p:spPr>
          <a:xfrm>
            <a:off x="4538032" y="1651167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A114D73-4930-47E9-B3DC-18DE0CB00873}"/>
              </a:ext>
            </a:extLst>
          </p:cNvPr>
          <p:cNvSpPr/>
          <p:nvPr/>
        </p:nvSpPr>
        <p:spPr>
          <a:xfrm>
            <a:off x="4538460" y="2527501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FDFD1FF-BA2F-4C07-99A0-0CEDD655B024}"/>
              </a:ext>
            </a:extLst>
          </p:cNvPr>
          <p:cNvSpPr/>
          <p:nvPr/>
        </p:nvSpPr>
        <p:spPr>
          <a:xfrm>
            <a:off x="4537601" y="323829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1FA1E64-EBC7-4FD3-BA3C-88602CA6CF50}"/>
              </a:ext>
            </a:extLst>
          </p:cNvPr>
          <p:cNvSpPr/>
          <p:nvPr/>
        </p:nvSpPr>
        <p:spPr>
          <a:xfrm>
            <a:off x="5875476" y="1911586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C677AAEE-7B8D-4038-90CF-99B8A12CF069}"/>
              </a:ext>
            </a:extLst>
          </p:cNvPr>
          <p:cNvCxnSpPr>
            <a:cxnSpLocks/>
          </p:cNvCxnSpPr>
          <p:nvPr/>
        </p:nvCxnSpPr>
        <p:spPr>
          <a:xfrm flipH="1">
            <a:off x="3540434" y="2588460"/>
            <a:ext cx="19888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C2E67539-77CA-4CEE-96C9-2EAD0DC4ACF0}"/>
              </a:ext>
            </a:extLst>
          </p:cNvPr>
          <p:cNvCxnSpPr>
            <a:cxnSpLocks/>
          </p:cNvCxnSpPr>
          <p:nvPr/>
        </p:nvCxnSpPr>
        <p:spPr>
          <a:xfrm flipH="1">
            <a:off x="3549526" y="1555343"/>
            <a:ext cx="19888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22A0BF9C-0120-4E55-841C-6143A498E06B}"/>
              </a:ext>
            </a:extLst>
          </p:cNvPr>
          <p:cNvCxnSpPr>
            <a:cxnSpLocks/>
          </p:cNvCxnSpPr>
          <p:nvPr/>
        </p:nvCxnSpPr>
        <p:spPr>
          <a:xfrm flipH="1">
            <a:off x="5767658" y="4027037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487C42FE-B381-4751-91EC-19F841D55D8B}"/>
              </a:ext>
            </a:extLst>
          </p:cNvPr>
          <p:cNvCxnSpPr>
            <a:cxnSpLocks/>
          </p:cNvCxnSpPr>
          <p:nvPr/>
        </p:nvCxnSpPr>
        <p:spPr>
          <a:xfrm flipH="1">
            <a:off x="5767658" y="4225106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A2EA809D-D4C3-4382-9830-DE31229EB967}"/>
              </a:ext>
            </a:extLst>
          </p:cNvPr>
          <p:cNvCxnSpPr>
            <a:cxnSpLocks/>
          </p:cNvCxnSpPr>
          <p:nvPr/>
        </p:nvCxnSpPr>
        <p:spPr>
          <a:xfrm flipH="1">
            <a:off x="5767658" y="4432562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C6435886-9C6C-4575-A951-62F71B902631}"/>
              </a:ext>
            </a:extLst>
          </p:cNvPr>
          <p:cNvCxnSpPr>
            <a:cxnSpLocks/>
          </p:cNvCxnSpPr>
          <p:nvPr/>
        </p:nvCxnSpPr>
        <p:spPr>
          <a:xfrm flipH="1">
            <a:off x="5767658" y="4644910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D98BF991-9C33-46DB-9972-9CE478167252}"/>
              </a:ext>
            </a:extLst>
          </p:cNvPr>
          <p:cNvCxnSpPr>
            <a:cxnSpLocks/>
          </p:cNvCxnSpPr>
          <p:nvPr/>
        </p:nvCxnSpPr>
        <p:spPr>
          <a:xfrm flipH="1">
            <a:off x="5758471" y="4843172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C9048296-51A4-4E97-9425-3ACAD2CD1A55}"/>
              </a:ext>
            </a:extLst>
          </p:cNvPr>
          <p:cNvSpPr txBox="1"/>
          <p:nvPr/>
        </p:nvSpPr>
        <p:spPr>
          <a:xfrm>
            <a:off x="5262652" y="3963414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UART#1</a:t>
            </a:r>
            <a:endParaRPr lang="ko-KR" altLang="en-US" sz="10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A6EB67D-BC2A-4AA0-8BCC-1E54CE9E25F0}"/>
              </a:ext>
            </a:extLst>
          </p:cNvPr>
          <p:cNvSpPr txBox="1"/>
          <p:nvPr/>
        </p:nvSpPr>
        <p:spPr>
          <a:xfrm>
            <a:off x="5259318" y="4166232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UART#2</a:t>
            </a:r>
            <a:endParaRPr lang="ko-KR" altLang="en-US" sz="10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834A6BD-0750-46B1-9B6E-841FD0476BF6}"/>
              </a:ext>
            </a:extLst>
          </p:cNvPr>
          <p:cNvSpPr txBox="1"/>
          <p:nvPr/>
        </p:nvSpPr>
        <p:spPr>
          <a:xfrm>
            <a:off x="5259318" y="4364558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UART#3</a:t>
            </a:r>
            <a:endParaRPr lang="ko-KR" altLang="en-US" sz="10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B7B998B-BCB1-4ACB-9AE7-001209560BA1}"/>
              </a:ext>
            </a:extLst>
          </p:cNvPr>
          <p:cNvSpPr txBox="1"/>
          <p:nvPr/>
        </p:nvSpPr>
        <p:spPr>
          <a:xfrm>
            <a:off x="5257651" y="4567883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UART#4</a:t>
            </a:r>
            <a:endParaRPr lang="ko-KR" altLang="en-US" sz="10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AE5FF3E-49DB-4AFD-BE63-D5C57ACD93D7}"/>
              </a:ext>
            </a:extLst>
          </p:cNvPr>
          <p:cNvSpPr txBox="1"/>
          <p:nvPr/>
        </p:nvSpPr>
        <p:spPr>
          <a:xfrm>
            <a:off x="5259318" y="4770475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UART#5</a:t>
            </a:r>
            <a:endParaRPr lang="ko-KR" altLang="en-US" sz="10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7613E2D-DF43-4640-B83A-6FDDECAE7802}"/>
              </a:ext>
            </a:extLst>
          </p:cNvPr>
          <p:cNvSpPr txBox="1"/>
          <p:nvPr/>
        </p:nvSpPr>
        <p:spPr>
          <a:xfrm>
            <a:off x="4694175" y="4760814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GPIO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31D0090-7E43-42AA-B0BE-900BF9BE353A}"/>
              </a:ext>
            </a:extLst>
          </p:cNvPr>
          <p:cNvSpPr txBox="1"/>
          <p:nvPr/>
        </p:nvSpPr>
        <p:spPr>
          <a:xfrm>
            <a:off x="8096584" y="1543006"/>
            <a:ext cx="887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Flow </a:t>
            </a:r>
            <a:r>
              <a:rPr lang="ko-KR" altLang="en-US" sz="1000" dirty="0">
                <a:solidFill>
                  <a:schemeClr val="accent1"/>
                </a:solidFill>
              </a:rPr>
              <a:t>속도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21807E09-1588-4692-B35F-CD1D215DD47D}"/>
              </a:ext>
            </a:extLst>
          </p:cNvPr>
          <p:cNvSpPr txBox="1"/>
          <p:nvPr/>
        </p:nvSpPr>
        <p:spPr>
          <a:xfrm>
            <a:off x="1585540" y="2311869"/>
            <a:ext cx="1002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UV</a:t>
            </a:r>
            <a:r>
              <a:rPr lang="ko-KR" altLang="en-US" sz="1000" dirty="0">
                <a:solidFill>
                  <a:schemeClr val="accent1"/>
                </a:solidFill>
              </a:rPr>
              <a:t> 농도 </a:t>
            </a:r>
            <a:r>
              <a:rPr lang="en-US" altLang="ko-KR" sz="1000" dirty="0">
                <a:solidFill>
                  <a:schemeClr val="accent1"/>
                </a:solidFill>
              </a:rPr>
              <a:t>data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3577C25-F01F-449A-B806-8F237E5655CC}"/>
              </a:ext>
            </a:extLst>
          </p:cNvPr>
          <p:cNvSpPr txBox="1"/>
          <p:nvPr/>
        </p:nvSpPr>
        <p:spPr>
          <a:xfrm>
            <a:off x="1610013" y="3517919"/>
            <a:ext cx="1002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IR</a:t>
            </a:r>
            <a:r>
              <a:rPr lang="ko-KR" altLang="en-US" sz="1000" dirty="0">
                <a:solidFill>
                  <a:schemeClr val="accent1"/>
                </a:solidFill>
              </a:rPr>
              <a:t> 농도 </a:t>
            </a:r>
            <a:r>
              <a:rPr lang="en-US" altLang="ko-KR" sz="1000" dirty="0">
                <a:solidFill>
                  <a:schemeClr val="accent1"/>
                </a:solidFill>
              </a:rPr>
              <a:t>data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D89C921-F141-4C46-90D4-97B4F19C71C5}"/>
              </a:ext>
            </a:extLst>
          </p:cNvPr>
          <p:cNvSpPr txBox="1"/>
          <p:nvPr/>
        </p:nvSpPr>
        <p:spPr>
          <a:xfrm>
            <a:off x="9118760" y="2458160"/>
            <a:ext cx="1002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농도 </a:t>
            </a:r>
            <a:r>
              <a:rPr lang="en-US" altLang="ko-KR" sz="1000" dirty="0">
                <a:solidFill>
                  <a:schemeClr val="accent1"/>
                </a:solidFill>
              </a:rPr>
              <a:t>data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CE447429-AF36-4B3C-BDC2-E90698FFCD09}"/>
              </a:ext>
            </a:extLst>
          </p:cNvPr>
          <p:cNvSpPr txBox="1"/>
          <p:nvPr/>
        </p:nvSpPr>
        <p:spPr>
          <a:xfrm>
            <a:off x="9103256" y="3554082"/>
            <a:ext cx="100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Main board </a:t>
            </a:r>
            <a:r>
              <a:rPr lang="ko-KR" altLang="en-US" sz="1000" dirty="0">
                <a:solidFill>
                  <a:schemeClr val="accent1"/>
                </a:solidFill>
              </a:rPr>
              <a:t> </a:t>
            </a:r>
            <a:r>
              <a:rPr lang="en-US" altLang="ko-KR" sz="1000" dirty="0">
                <a:solidFill>
                  <a:schemeClr val="accent1"/>
                </a:solidFill>
              </a:rPr>
              <a:t>data </a:t>
            </a:r>
            <a:r>
              <a:rPr lang="ko-KR" altLang="en-US" sz="1000" dirty="0">
                <a:solidFill>
                  <a:schemeClr val="accent1"/>
                </a:solidFill>
              </a:rPr>
              <a:t>전송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7381E09-E8AE-48D7-B580-7016572F6462}"/>
              </a:ext>
            </a:extLst>
          </p:cNvPr>
          <p:cNvSpPr txBox="1"/>
          <p:nvPr/>
        </p:nvSpPr>
        <p:spPr>
          <a:xfrm>
            <a:off x="9240830" y="4037394"/>
            <a:ext cx="69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</a:rPr>
              <a:t>Modbus</a:t>
            </a:r>
            <a:r>
              <a:rPr lang="ko-KR" altLang="en-US" sz="900" b="1" dirty="0">
                <a:solidFill>
                  <a:schemeClr val="accent1"/>
                </a:solidFill>
              </a:rPr>
              <a:t> </a:t>
            </a:r>
            <a:r>
              <a:rPr lang="en-US" altLang="ko-KR" sz="900" b="1" dirty="0">
                <a:solidFill>
                  <a:schemeClr val="accent1"/>
                </a:solidFill>
              </a:rPr>
              <a:t>ASCII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0EEE2104-4389-42AD-A667-16E0BA4BDD7A}"/>
              </a:ext>
            </a:extLst>
          </p:cNvPr>
          <p:cNvCxnSpPr>
            <a:cxnSpLocks/>
          </p:cNvCxnSpPr>
          <p:nvPr/>
        </p:nvCxnSpPr>
        <p:spPr>
          <a:xfrm flipH="1">
            <a:off x="5796214" y="3488181"/>
            <a:ext cx="22172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A5A05285-F602-47FE-9212-DE368C10CE37}"/>
              </a:ext>
            </a:extLst>
          </p:cNvPr>
          <p:cNvCxnSpPr>
            <a:cxnSpLocks/>
          </p:cNvCxnSpPr>
          <p:nvPr/>
        </p:nvCxnSpPr>
        <p:spPr>
          <a:xfrm flipH="1">
            <a:off x="2729309" y="4988789"/>
            <a:ext cx="122682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A647BF7-4456-4FC4-9CED-68B001DEE7EA}"/>
              </a:ext>
            </a:extLst>
          </p:cNvPr>
          <p:cNvCxnSpPr>
            <a:cxnSpLocks/>
          </p:cNvCxnSpPr>
          <p:nvPr/>
        </p:nvCxnSpPr>
        <p:spPr>
          <a:xfrm flipV="1">
            <a:off x="3956138" y="4839334"/>
            <a:ext cx="0" cy="14945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3547D2EB-9D14-4CC2-A4D5-49E934F72218}"/>
              </a:ext>
            </a:extLst>
          </p:cNvPr>
          <p:cNvSpPr txBox="1"/>
          <p:nvPr/>
        </p:nvSpPr>
        <p:spPr>
          <a:xfrm>
            <a:off x="1388801" y="4221624"/>
            <a:ext cx="99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MCU ADC</a:t>
            </a:r>
          </a:p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Test purpose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CAA2A428-E268-461F-BB4E-447E5529D816}"/>
              </a:ext>
            </a:extLst>
          </p:cNvPr>
          <p:cNvCxnSpPr>
            <a:cxnSpLocks/>
          </p:cNvCxnSpPr>
          <p:nvPr/>
        </p:nvCxnSpPr>
        <p:spPr>
          <a:xfrm>
            <a:off x="8853011" y="3105059"/>
            <a:ext cx="134643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7E4B612-57D0-4E70-B2BD-E572CE860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82922" y="2924938"/>
            <a:ext cx="526420" cy="34853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C0ACA08E-64A1-4C12-AE50-D49EA32E0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25" y="3302960"/>
            <a:ext cx="526420" cy="348530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58FFADDA-8227-4B90-A9B6-B0A751524B46}"/>
              </a:ext>
            </a:extLst>
          </p:cNvPr>
          <p:cNvSpPr txBox="1"/>
          <p:nvPr/>
        </p:nvSpPr>
        <p:spPr>
          <a:xfrm>
            <a:off x="5349202" y="2914689"/>
            <a:ext cx="41187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GPIO</a:t>
            </a:r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B3D70D87-71F2-4498-9920-FA715B6F350C}"/>
              </a:ext>
            </a:extLst>
          </p:cNvPr>
          <p:cNvCxnSpPr>
            <a:cxnSpLocks/>
          </p:cNvCxnSpPr>
          <p:nvPr/>
        </p:nvCxnSpPr>
        <p:spPr>
          <a:xfrm flipH="1">
            <a:off x="8850177" y="3487702"/>
            <a:ext cx="21885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629066B4-F2EB-4CC4-827F-DA35CDA85F28}"/>
              </a:ext>
            </a:extLst>
          </p:cNvPr>
          <p:cNvCxnSpPr>
            <a:cxnSpLocks/>
          </p:cNvCxnSpPr>
          <p:nvPr/>
        </p:nvCxnSpPr>
        <p:spPr>
          <a:xfrm>
            <a:off x="9074574" y="3259618"/>
            <a:ext cx="0" cy="227354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5F3AA77-0389-4556-A341-0BA380FE26E9}"/>
              </a:ext>
            </a:extLst>
          </p:cNvPr>
          <p:cNvSpPr/>
          <p:nvPr/>
        </p:nvSpPr>
        <p:spPr>
          <a:xfrm>
            <a:off x="9307761" y="1359182"/>
            <a:ext cx="1157825" cy="3001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McMillan U803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40EEF3-C379-488E-B357-6A80DE49860C}"/>
              </a:ext>
            </a:extLst>
          </p:cNvPr>
          <p:cNvGrpSpPr/>
          <p:nvPr/>
        </p:nvGrpSpPr>
        <p:grpSpPr>
          <a:xfrm>
            <a:off x="6325937" y="1417738"/>
            <a:ext cx="263183" cy="285746"/>
            <a:chOff x="6951892" y="266118"/>
            <a:chExt cx="263183" cy="285746"/>
          </a:xfrm>
        </p:grpSpPr>
        <p:sp>
          <p:nvSpPr>
            <p:cNvPr id="215" name="이등변 삼각형 214">
              <a:extLst>
                <a:ext uri="{FF2B5EF4-FFF2-40B4-BE49-F238E27FC236}">
                  <a16:creationId xmlns:a16="http://schemas.microsoft.com/office/drawing/2014/main" id="{9FD22277-BB77-4CF5-B048-358DFDE0B1E9}"/>
                </a:ext>
              </a:extLst>
            </p:cNvPr>
            <p:cNvSpPr/>
            <p:nvPr/>
          </p:nvSpPr>
          <p:spPr>
            <a:xfrm rot="16200000" flipH="1">
              <a:off x="6931759" y="286251"/>
              <a:ext cx="285746" cy="2454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5FB76E4-0431-4653-96C1-5E20452B302C}"/>
                </a:ext>
              </a:extLst>
            </p:cNvPr>
            <p:cNvSpPr txBox="1"/>
            <p:nvPr/>
          </p:nvSpPr>
          <p:spPr>
            <a:xfrm flipH="1">
              <a:off x="7100105" y="285915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+</a:t>
              </a:r>
              <a:endParaRPr lang="ko-KR" altLang="en-US" sz="10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5277979-B8B1-43C7-B13C-55196364797A}"/>
                </a:ext>
              </a:extLst>
            </p:cNvPr>
            <p:cNvSpPr txBox="1"/>
            <p:nvPr/>
          </p:nvSpPr>
          <p:spPr>
            <a:xfrm flipH="1">
              <a:off x="7100105" y="386222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4A0CB70-F1F4-4433-BCE8-EB7C9AC0A407}"/>
              </a:ext>
            </a:extLst>
          </p:cNvPr>
          <p:cNvSpPr/>
          <p:nvPr/>
        </p:nvSpPr>
        <p:spPr>
          <a:xfrm>
            <a:off x="8135500" y="4876575"/>
            <a:ext cx="905141" cy="3001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Isolation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FEF037D-71AC-4860-98A5-94D72C9B2E00}"/>
              </a:ext>
            </a:extLst>
          </p:cNvPr>
          <p:cNvGrpSpPr/>
          <p:nvPr/>
        </p:nvGrpSpPr>
        <p:grpSpPr>
          <a:xfrm>
            <a:off x="2730454" y="1268891"/>
            <a:ext cx="1127689" cy="780835"/>
            <a:chOff x="2730454" y="1268891"/>
            <a:chExt cx="1127689" cy="780835"/>
          </a:xfrm>
        </p:grpSpPr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BFD73450-6309-4D19-8D49-7DBDE9BD1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278123" y="1744320"/>
              <a:ext cx="274320" cy="262890"/>
            </a:xfrm>
            <a:prstGeom prst="rect">
              <a:avLst/>
            </a:prstGeom>
          </p:spPr>
        </p:pic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99F33690-29F3-4A24-AE47-DEF9DFB0A6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454" y="1991970"/>
              <a:ext cx="60295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id="{B3A3D156-9545-4A92-83E8-56D26F59E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90520" y="1567476"/>
              <a:ext cx="158115" cy="179070"/>
            </a:xfrm>
            <a:prstGeom prst="rect">
              <a:avLst/>
            </a:prstGeom>
          </p:spPr>
        </p:pic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D9699131-C1AB-4079-9C0B-3D9646791E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647" y="1554165"/>
              <a:ext cx="19888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C624964-FE4D-4055-9AF2-4007A2E7B6C2}"/>
                </a:ext>
              </a:extLst>
            </p:cNvPr>
            <p:cNvSpPr/>
            <p:nvPr/>
          </p:nvSpPr>
          <p:spPr>
            <a:xfrm>
              <a:off x="3044024" y="1522770"/>
              <a:ext cx="557392" cy="5269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EADBB9C3-0660-47E1-80D7-6C05057079C0}"/>
                </a:ext>
              </a:extLst>
            </p:cNvPr>
            <p:cNvSpPr/>
            <p:nvPr/>
          </p:nvSpPr>
          <p:spPr>
            <a:xfrm>
              <a:off x="2953002" y="1268891"/>
              <a:ext cx="905141" cy="30012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err="1">
                  <a:solidFill>
                    <a:schemeClr val="tx1"/>
                  </a:solidFill>
                </a:rPr>
                <a:t>정전류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69BA5823-D92D-4066-8700-FA3281C7F527}"/>
              </a:ext>
            </a:extLst>
          </p:cNvPr>
          <p:cNvGrpSpPr/>
          <p:nvPr/>
        </p:nvGrpSpPr>
        <p:grpSpPr>
          <a:xfrm>
            <a:off x="2729309" y="2304696"/>
            <a:ext cx="1127689" cy="780835"/>
            <a:chOff x="2730454" y="1268891"/>
            <a:chExt cx="1127689" cy="780835"/>
          </a:xfrm>
        </p:grpSpPr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id="{8165AD43-D4CA-40CC-A42D-E5A331CD5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278123" y="1744320"/>
              <a:ext cx="274320" cy="262890"/>
            </a:xfrm>
            <a:prstGeom prst="rect">
              <a:avLst/>
            </a:prstGeom>
          </p:spPr>
        </p:pic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88DEA62A-23E7-4DD7-95CC-E0811263F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454" y="1991970"/>
              <a:ext cx="60295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그림 231">
              <a:extLst>
                <a:ext uri="{FF2B5EF4-FFF2-40B4-BE49-F238E27FC236}">
                  <a16:creationId xmlns:a16="http://schemas.microsoft.com/office/drawing/2014/main" id="{2C4B91F0-929D-4F23-A152-E0EF08836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90520" y="1567476"/>
              <a:ext cx="158115" cy="179070"/>
            </a:xfrm>
            <a:prstGeom prst="rect">
              <a:avLst/>
            </a:prstGeom>
          </p:spPr>
        </p:pic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EA1A9A31-DAD4-4926-9988-505758B79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647" y="1554165"/>
              <a:ext cx="19888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C24ADF7-28C9-42BC-85FE-1B530BBB6E51}"/>
                </a:ext>
              </a:extLst>
            </p:cNvPr>
            <p:cNvSpPr/>
            <p:nvPr/>
          </p:nvSpPr>
          <p:spPr>
            <a:xfrm>
              <a:off x="3044024" y="1522770"/>
              <a:ext cx="557392" cy="5269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30E21BB1-16EE-49D4-8CD1-8EDF086D9B3A}"/>
                </a:ext>
              </a:extLst>
            </p:cNvPr>
            <p:cNvSpPr/>
            <p:nvPr/>
          </p:nvSpPr>
          <p:spPr>
            <a:xfrm>
              <a:off x="2953002" y="1268891"/>
              <a:ext cx="905141" cy="30012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err="1">
                  <a:solidFill>
                    <a:schemeClr val="tx1"/>
                  </a:solidFill>
                </a:rPr>
                <a:t>정전류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BE10C98-63C2-4BE0-BA95-53B6FFF20BBB}"/>
              </a:ext>
            </a:extLst>
          </p:cNvPr>
          <p:cNvGrpSpPr/>
          <p:nvPr/>
        </p:nvGrpSpPr>
        <p:grpSpPr>
          <a:xfrm flipH="1">
            <a:off x="2854540" y="3831879"/>
            <a:ext cx="263183" cy="285746"/>
            <a:chOff x="6951892" y="266118"/>
            <a:chExt cx="263183" cy="285746"/>
          </a:xfrm>
        </p:grpSpPr>
        <p:sp>
          <p:nvSpPr>
            <p:cNvPr id="241" name="이등변 삼각형 240">
              <a:extLst>
                <a:ext uri="{FF2B5EF4-FFF2-40B4-BE49-F238E27FC236}">
                  <a16:creationId xmlns:a16="http://schemas.microsoft.com/office/drawing/2014/main" id="{FB416B0C-F44B-40AE-8E85-C41C01BF7505}"/>
                </a:ext>
              </a:extLst>
            </p:cNvPr>
            <p:cNvSpPr/>
            <p:nvPr/>
          </p:nvSpPr>
          <p:spPr>
            <a:xfrm rot="16200000" flipH="1">
              <a:off x="6931759" y="286251"/>
              <a:ext cx="285746" cy="2454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A4112C6F-B380-4DEE-A26B-1CCEDA2A509A}"/>
                </a:ext>
              </a:extLst>
            </p:cNvPr>
            <p:cNvSpPr txBox="1"/>
            <p:nvPr/>
          </p:nvSpPr>
          <p:spPr>
            <a:xfrm flipH="1">
              <a:off x="7100105" y="285915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+</a:t>
              </a:r>
              <a:endParaRPr lang="ko-KR" altLang="en-US" sz="1000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20D7C92-63A9-4C91-8463-9FC7D6FF0DBD}"/>
                </a:ext>
              </a:extLst>
            </p:cNvPr>
            <p:cNvSpPr txBox="1"/>
            <p:nvPr/>
          </p:nvSpPr>
          <p:spPr>
            <a:xfrm flipH="1">
              <a:off x="7100105" y="386222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50720C63-E978-4326-91F3-D78E077F3DA1}"/>
              </a:ext>
            </a:extLst>
          </p:cNvPr>
          <p:cNvGrpSpPr/>
          <p:nvPr/>
        </p:nvGrpSpPr>
        <p:grpSpPr>
          <a:xfrm flipH="1">
            <a:off x="2864182" y="3086218"/>
            <a:ext cx="263183" cy="285746"/>
            <a:chOff x="6951892" y="266118"/>
            <a:chExt cx="263183" cy="285746"/>
          </a:xfrm>
        </p:grpSpPr>
        <p:sp>
          <p:nvSpPr>
            <p:cNvPr id="246" name="이등변 삼각형 245">
              <a:extLst>
                <a:ext uri="{FF2B5EF4-FFF2-40B4-BE49-F238E27FC236}">
                  <a16:creationId xmlns:a16="http://schemas.microsoft.com/office/drawing/2014/main" id="{0A583DE8-58BA-4D29-935C-D7F032325876}"/>
                </a:ext>
              </a:extLst>
            </p:cNvPr>
            <p:cNvSpPr/>
            <p:nvPr/>
          </p:nvSpPr>
          <p:spPr>
            <a:xfrm rot="16200000" flipH="1">
              <a:off x="6931759" y="286251"/>
              <a:ext cx="285746" cy="2454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9D6307A-1991-425B-81E8-F88A31D995EE}"/>
                </a:ext>
              </a:extLst>
            </p:cNvPr>
            <p:cNvSpPr txBox="1"/>
            <p:nvPr/>
          </p:nvSpPr>
          <p:spPr>
            <a:xfrm flipH="1">
              <a:off x="7100105" y="285915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+</a:t>
              </a:r>
              <a:endParaRPr lang="ko-KR" altLang="en-US" sz="10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17CAE3A-1EC3-43C2-AF06-29968C125D09}"/>
                </a:ext>
              </a:extLst>
            </p:cNvPr>
            <p:cNvSpPr txBox="1"/>
            <p:nvPr/>
          </p:nvSpPr>
          <p:spPr>
            <a:xfrm flipH="1">
              <a:off x="7100105" y="386222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3E989F24-BF14-4036-B7A6-4393AE3C2054}"/>
              </a:ext>
            </a:extLst>
          </p:cNvPr>
          <p:cNvGrpSpPr/>
          <p:nvPr/>
        </p:nvGrpSpPr>
        <p:grpSpPr>
          <a:xfrm flipH="1">
            <a:off x="2863121" y="3406642"/>
            <a:ext cx="263183" cy="285746"/>
            <a:chOff x="6951892" y="266118"/>
            <a:chExt cx="263183" cy="285746"/>
          </a:xfrm>
        </p:grpSpPr>
        <p:sp>
          <p:nvSpPr>
            <p:cNvPr id="250" name="이등변 삼각형 249">
              <a:extLst>
                <a:ext uri="{FF2B5EF4-FFF2-40B4-BE49-F238E27FC236}">
                  <a16:creationId xmlns:a16="http://schemas.microsoft.com/office/drawing/2014/main" id="{1D8639ED-A579-4774-B97D-377CB12017C7}"/>
                </a:ext>
              </a:extLst>
            </p:cNvPr>
            <p:cNvSpPr/>
            <p:nvPr/>
          </p:nvSpPr>
          <p:spPr>
            <a:xfrm rot="16200000" flipH="1">
              <a:off x="6931759" y="286251"/>
              <a:ext cx="285746" cy="2454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27784DA-B5D4-442B-9BB0-E6554084AFFA}"/>
                </a:ext>
              </a:extLst>
            </p:cNvPr>
            <p:cNvSpPr txBox="1"/>
            <p:nvPr/>
          </p:nvSpPr>
          <p:spPr>
            <a:xfrm flipH="1">
              <a:off x="7100105" y="285915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+</a:t>
              </a:r>
              <a:endParaRPr lang="ko-KR" altLang="en-US" sz="1000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46794F-5C65-490D-8FC6-2BED776EAA04}"/>
                </a:ext>
              </a:extLst>
            </p:cNvPr>
            <p:cNvSpPr txBox="1"/>
            <p:nvPr/>
          </p:nvSpPr>
          <p:spPr>
            <a:xfrm flipH="1">
              <a:off x="7100105" y="386222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257" name="이등변 삼각형 256">
            <a:extLst>
              <a:ext uri="{FF2B5EF4-FFF2-40B4-BE49-F238E27FC236}">
                <a16:creationId xmlns:a16="http://schemas.microsoft.com/office/drawing/2014/main" id="{A67BD6E2-1A38-418F-8A78-6AE09CABB825}"/>
              </a:ext>
            </a:extLst>
          </p:cNvPr>
          <p:cNvSpPr/>
          <p:nvPr/>
        </p:nvSpPr>
        <p:spPr>
          <a:xfrm rot="5400000">
            <a:off x="2861227" y="4870079"/>
            <a:ext cx="285746" cy="2454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E683320-1510-41B6-BB5F-72032DDA83F4}"/>
              </a:ext>
            </a:extLst>
          </p:cNvPr>
          <p:cNvSpPr txBox="1"/>
          <p:nvPr/>
        </p:nvSpPr>
        <p:spPr>
          <a:xfrm>
            <a:off x="385378" y="359764"/>
            <a:ext cx="677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Nu-2000 Block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Diagram (Rev 0.1 &amp; Wiki alpha)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89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0ED3B83-B2B3-455F-9924-15CAFE7D7725}"/>
              </a:ext>
            </a:extLst>
          </p:cNvPr>
          <p:cNvSpPr/>
          <p:nvPr/>
        </p:nvSpPr>
        <p:spPr>
          <a:xfrm>
            <a:off x="305357" y="1009738"/>
            <a:ext cx="11391544" cy="5254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8F28C6-2AD0-435D-8F48-4132880012FA}"/>
              </a:ext>
            </a:extLst>
          </p:cNvPr>
          <p:cNvSpPr/>
          <p:nvPr/>
        </p:nvSpPr>
        <p:spPr>
          <a:xfrm>
            <a:off x="6824291" y="2594070"/>
            <a:ext cx="670466" cy="317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4F7F709-2A4D-44CC-916A-6DE706DE013D}"/>
              </a:ext>
            </a:extLst>
          </p:cNvPr>
          <p:cNvSpPr/>
          <p:nvPr/>
        </p:nvSpPr>
        <p:spPr>
          <a:xfrm>
            <a:off x="625364" y="3862700"/>
            <a:ext cx="819745" cy="317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0D505A-5F27-4DD2-9113-6D286F157ACB}"/>
              </a:ext>
            </a:extLst>
          </p:cNvPr>
          <p:cNvSpPr/>
          <p:nvPr/>
        </p:nvSpPr>
        <p:spPr>
          <a:xfrm>
            <a:off x="2714851" y="1286490"/>
            <a:ext cx="4952973" cy="4817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94699-E4C5-47EB-86A3-96FBBC732F8C}"/>
              </a:ext>
            </a:extLst>
          </p:cNvPr>
          <p:cNvSpPr txBox="1"/>
          <p:nvPr/>
        </p:nvSpPr>
        <p:spPr>
          <a:xfrm>
            <a:off x="9839393" y="5703129"/>
            <a:ext cx="70525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24Vdc</a:t>
            </a:r>
            <a:endParaRPr lang="ko-KR" altLang="en-US" sz="1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D721C9-614C-4C5C-AB2F-EE897509C26E}"/>
              </a:ext>
            </a:extLst>
          </p:cNvPr>
          <p:cNvCxnSpPr>
            <a:cxnSpLocks/>
          </p:cNvCxnSpPr>
          <p:nvPr/>
        </p:nvCxnSpPr>
        <p:spPr>
          <a:xfrm flipH="1">
            <a:off x="7918585" y="5840106"/>
            <a:ext cx="19743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336C44-83B7-43E1-A7C8-3397E1EC255A}"/>
              </a:ext>
            </a:extLst>
          </p:cNvPr>
          <p:cNvSpPr txBox="1"/>
          <p:nvPr/>
        </p:nvSpPr>
        <p:spPr>
          <a:xfrm>
            <a:off x="4220608" y="1031553"/>
            <a:ext cx="237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Nu-2000 Main Board</a:t>
            </a:r>
            <a:endParaRPr lang="ko-KR" altLang="en-US" sz="1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EE4B02-1B10-4456-AA3D-1995F14520AC}"/>
              </a:ext>
            </a:extLst>
          </p:cNvPr>
          <p:cNvSpPr/>
          <p:nvPr/>
        </p:nvSpPr>
        <p:spPr>
          <a:xfrm>
            <a:off x="544479" y="3791919"/>
            <a:ext cx="819744" cy="3070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14650D1-6EF5-4E86-9A64-02751D359942}"/>
              </a:ext>
            </a:extLst>
          </p:cNvPr>
          <p:cNvCxnSpPr>
            <a:cxnSpLocks/>
          </p:cNvCxnSpPr>
          <p:nvPr/>
        </p:nvCxnSpPr>
        <p:spPr>
          <a:xfrm flipH="1">
            <a:off x="1462014" y="3974752"/>
            <a:ext cx="218623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E1DADA-CE00-4CDA-8BD0-1A4171FFFBCC}"/>
              </a:ext>
            </a:extLst>
          </p:cNvPr>
          <p:cNvSpPr/>
          <p:nvPr/>
        </p:nvSpPr>
        <p:spPr>
          <a:xfrm>
            <a:off x="6423509" y="5683820"/>
            <a:ext cx="622102" cy="4212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DC/DC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5V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DD6855-57EE-4372-8226-0F67BA9F2056}"/>
              </a:ext>
            </a:extLst>
          </p:cNvPr>
          <p:cNvSpPr/>
          <p:nvPr/>
        </p:nvSpPr>
        <p:spPr>
          <a:xfrm>
            <a:off x="7041055" y="5682367"/>
            <a:ext cx="632322" cy="42232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DC/DC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12V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D5DB9A-6814-4671-B427-6E9024D0477B}"/>
              </a:ext>
            </a:extLst>
          </p:cNvPr>
          <p:cNvSpPr/>
          <p:nvPr/>
        </p:nvSpPr>
        <p:spPr>
          <a:xfrm>
            <a:off x="5792225" y="5684472"/>
            <a:ext cx="627181" cy="4170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DC/DC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3.3V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23A4AC-3168-4840-B6A9-B28518CF886D}"/>
              </a:ext>
            </a:extLst>
          </p:cNvPr>
          <p:cNvCxnSpPr>
            <a:cxnSpLocks/>
          </p:cNvCxnSpPr>
          <p:nvPr/>
        </p:nvCxnSpPr>
        <p:spPr>
          <a:xfrm flipV="1">
            <a:off x="7818956" y="1931380"/>
            <a:ext cx="0" cy="39076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8002874-8E49-45CB-ACD2-2DB1E3BB1213}"/>
              </a:ext>
            </a:extLst>
          </p:cNvPr>
          <p:cNvCxnSpPr>
            <a:cxnSpLocks/>
          </p:cNvCxnSpPr>
          <p:nvPr/>
        </p:nvCxnSpPr>
        <p:spPr>
          <a:xfrm>
            <a:off x="7664428" y="5839027"/>
            <a:ext cx="285837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2DAADF-D920-48ED-A728-77CAFDB481C0}"/>
              </a:ext>
            </a:extLst>
          </p:cNvPr>
          <p:cNvSpPr/>
          <p:nvPr/>
        </p:nvSpPr>
        <p:spPr>
          <a:xfrm>
            <a:off x="544524" y="1336124"/>
            <a:ext cx="827509" cy="3396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UV LED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Driver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9731AC-9DD7-47B3-AA22-F1FFF6E6D073}"/>
              </a:ext>
            </a:extLst>
          </p:cNvPr>
          <p:cNvSpPr/>
          <p:nvPr/>
        </p:nvSpPr>
        <p:spPr>
          <a:xfrm>
            <a:off x="4747591" y="5781589"/>
            <a:ext cx="848128" cy="3220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SD Card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879281-6FCF-4711-ADBC-BCEB0A16271D}"/>
              </a:ext>
            </a:extLst>
          </p:cNvPr>
          <p:cNvSpPr/>
          <p:nvPr/>
        </p:nvSpPr>
        <p:spPr>
          <a:xfrm>
            <a:off x="8013512" y="2915070"/>
            <a:ext cx="834412" cy="3269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 (5)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42C7801-6B06-4426-8FC5-4C69398D3515}"/>
              </a:ext>
            </a:extLst>
          </p:cNvPr>
          <p:cNvSpPr/>
          <p:nvPr/>
        </p:nvSpPr>
        <p:spPr>
          <a:xfrm>
            <a:off x="8013511" y="3308855"/>
            <a:ext cx="834413" cy="3386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(18)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F73DC1-8417-4F62-841E-29C878B8CD8B}"/>
              </a:ext>
            </a:extLst>
          </p:cNvPr>
          <p:cNvSpPr/>
          <p:nvPr/>
        </p:nvSpPr>
        <p:spPr>
          <a:xfrm>
            <a:off x="544477" y="4773860"/>
            <a:ext cx="834412" cy="456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Leak sensor</a:t>
            </a:r>
          </a:p>
          <a:p>
            <a:pPr algn="ctr">
              <a:lnSpc>
                <a:spcPts val="1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Input (8)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34C032D-587A-4D14-899E-10E01304B796}"/>
              </a:ext>
            </a:extLst>
          </p:cNvPr>
          <p:cNvCxnSpPr>
            <a:cxnSpLocks/>
          </p:cNvCxnSpPr>
          <p:nvPr/>
        </p:nvCxnSpPr>
        <p:spPr>
          <a:xfrm flipH="1">
            <a:off x="9069032" y="3270196"/>
            <a:ext cx="113041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02A024C-8531-4E34-A4DA-1408601CBCDC}"/>
              </a:ext>
            </a:extLst>
          </p:cNvPr>
          <p:cNvCxnSpPr>
            <a:cxnSpLocks/>
          </p:cNvCxnSpPr>
          <p:nvPr/>
        </p:nvCxnSpPr>
        <p:spPr>
          <a:xfrm>
            <a:off x="1378889" y="1422391"/>
            <a:ext cx="1324528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767FEFC-AA6C-44F4-B4A9-906DE866BB38}"/>
              </a:ext>
            </a:extLst>
          </p:cNvPr>
          <p:cNvCxnSpPr>
            <a:cxnSpLocks/>
          </p:cNvCxnSpPr>
          <p:nvPr/>
        </p:nvCxnSpPr>
        <p:spPr>
          <a:xfrm>
            <a:off x="1378889" y="2185234"/>
            <a:ext cx="1331552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4A88CAF-2AF0-462C-8E33-9CEB26D93C82}"/>
              </a:ext>
            </a:extLst>
          </p:cNvPr>
          <p:cNvSpPr txBox="1"/>
          <p:nvPr/>
        </p:nvSpPr>
        <p:spPr>
          <a:xfrm>
            <a:off x="1649389" y="1166154"/>
            <a:ext cx="674608" cy="2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12V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69642C-614E-4D2A-9D1C-DE02A0465551}"/>
              </a:ext>
            </a:extLst>
          </p:cNvPr>
          <p:cNvSpPr txBox="1"/>
          <p:nvPr/>
        </p:nvSpPr>
        <p:spPr>
          <a:xfrm>
            <a:off x="1649389" y="1990828"/>
            <a:ext cx="674608" cy="2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3.3V</a:t>
            </a:r>
            <a:endParaRPr lang="ko-KR" altLang="en-US" sz="10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FFA76BF-6905-4965-8E62-771667BD7F0F}"/>
              </a:ext>
            </a:extLst>
          </p:cNvPr>
          <p:cNvCxnSpPr>
            <a:cxnSpLocks/>
          </p:cNvCxnSpPr>
          <p:nvPr/>
        </p:nvCxnSpPr>
        <p:spPr>
          <a:xfrm>
            <a:off x="1378889" y="1582629"/>
            <a:ext cx="134303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41BA3F-3075-455D-88F4-0B420DF284F6}"/>
              </a:ext>
            </a:extLst>
          </p:cNvPr>
          <p:cNvSpPr txBox="1"/>
          <p:nvPr/>
        </p:nvSpPr>
        <p:spPr>
          <a:xfrm>
            <a:off x="1579112" y="1375662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SEL[1:0], EN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8CFB0E-1BFC-497E-8D34-B8572D54F2C2}"/>
              </a:ext>
            </a:extLst>
          </p:cNvPr>
          <p:cNvSpPr/>
          <p:nvPr/>
        </p:nvSpPr>
        <p:spPr>
          <a:xfrm>
            <a:off x="544524" y="2100242"/>
            <a:ext cx="827464" cy="358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UV PD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(Ref &amp; </a:t>
            </a:r>
            <a:r>
              <a:rPr lang="en-US" altLang="ko-KR" sz="800" b="1" dirty="0" err="1">
                <a:solidFill>
                  <a:schemeClr val="tx1"/>
                </a:solidFill>
              </a:rPr>
              <a:t>Meas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7D8D54C-4CFF-4AC6-B7ED-3F26203CA076}"/>
              </a:ext>
            </a:extLst>
          </p:cNvPr>
          <p:cNvCxnSpPr>
            <a:cxnSpLocks/>
          </p:cNvCxnSpPr>
          <p:nvPr/>
        </p:nvCxnSpPr>
        <p:spPr>
          <a:xfrm flipH="1">
            <a:off x="1378889" y="2355907"/>
            <a:ext cx="135156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CAB6E7-4A81-43A9-8136-923209096050}"/>
              </a:ext>
            </a:extLst>
          </p:cNvPr>
          <p:cNvSpPr/>
          <p:nvPr/>
        </p:nvSpPr>
        <p:spPr>
          <a:xfrm>
            <a:off x="5978087" y="5166733"/>
            <a:ext cx="603475" cy="34853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EEPROM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(128KB)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4E5C34-61F1-4776-BB59-193FBE730F29}"/>
              </a:ext>
            </a:extLst>
          </p:cNvPr>
          <p:cNvSpPr/>
          <p:nvPr/>
        </p:nvSpPr>
        <p:spPr>
          <a:xfrm>
            <a:off x="6754345" y="2526758"/>
            <a:ext cx="660766" cy="325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5A86C85-231E-48BC-9C12-CC7A2C176FE4}"/>
              </a:ext>
            </a:extLst>
          </p:cNvPr>
          <p:cNvCxnSpPr>
            <a:cxnSpLocks/>
          </p:cNvCxnSpPr>
          <p:nvPr/>
        </p:nvCxnSpPr>
        <p:spPr>
          <a:xfrm flipH="1">
            <a:off x="7419007" y="2655661"/>
            <a:ext cx="278043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CB7A2B-0E45-4F20-BFD7-BF71B06B8610}"/>
              </a:ext>
            </a:extLst>
          </p:cNvPr>
          <p:cNvCxnSpPr>
            <a:cxnSpLocks/>
          </p:cNvCxnSpPr>
          <p:nvPr/>
        </p:nvCxnSpPr>
        <p:spPr>
          <a:xfrm flipH="1">
            <a:off x="8573426" y="4001936"/>
            <a:ext cx="189223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C6DCEDA-2D8F-460A-8E05-9AE7032A5E44}"/>
              </a:ext>
            </a:extLst>
          </p:cNvPr>
          <p:cNvCxnSpPr>
            <a:cxnSpLocks/>
          </p:cNvCxnSpPr>
          <p:nvPr/>
        </p:nvCxnSpPr>
        <p:spPr>
          <a:xfrm flipH="1">
            <a:off x="7622935" y="4017275"/>
            <a:ext cx="63714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72485E-4A03-41D4-B082-5D7E32E455C8}"/>
              </a:ext>
            </a:extLst>
          </p:cNvPr>
          <p:cNvSpPr/>
          <p:nvPr/>
        </p:nvSpPr>
        <p:spPr>
          <a:xfrm>
            <a:off x="10199442" y="2458848"/>
            <a:ext cx="887330" cy="1154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PLC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1D8B841-F534-4C8C-A1A7-FAF5EF21389B}"/>
              </a:ext>
            </a:extLst>
          </p:cNvPr>
          <p:cNvCxnSpPr>
            <a:cxnSpLocks/>
          </p:cNvCxnSpPr>
          <p:nvPr/>
        </p:nvCxnSpPr>
        <p:spPr>
          <a:xfrm flipH="1">
            <a:off x="1379374" y="4876575"/>
            <a:ext cx="134993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232E2A1-B1F8-4235-A9F7-BB1D0B8C68DE}"/>
              </a:ext>
            </a:extLst>
          </p:cNvPr>
          <p:cNvSpPr/>
          <p:nvPr/>
        </p:nvSpPr>
        <p:spPr>
          <a:xfrm>
            <a:off x="6753101" y="1761062"/>
            <a:ext cx="660767" cy="3303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94FD7EC-DC12-4CBC-9536-858A7637EBCC}"/>
              </a:ext>
            </a:extLst>
          </p:cNvPr>
          <p:cNvCxnSpPr>
            <a:cxnSpLocks/>
          </p:cNvCxnSpPr>
          <p:nvPr/>
        </p:nvCxnSpPr>
        <p:spPr>
          <a:xfrm flipH="1">
            <a:off x="7419005" y="1839814"/>
            <a:ext cx="1980659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650CABB-368B-45DE-9078-B66A35F1A171}"/>
              </a:ext>
            </a:extLst>
          </p:cNvPr>
          <p:cNvCxnSpPr>
            <a:cxnSpLocks/>
          </p:cNvCxnSpPr>
          <p:nvPr/>
        </p:nvCxnSpPr>
        <p:spPr>
          <a:xfrm flipH="1">
            <a:off x="7428497" y="2318545"/>
            <a:ext cx="109755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F439326-B6A2-4740-BD1A-F2F008F94D61}"/>
              </a:ext>
            </a:extLst>
          </p:cNvPr>
          <p:cNvSpPr/>
          <p:nvPr/>
        </p:nvSpPr>
        <p:spPr>
          <a:xfrm>
            <a:off x="6691461" y="3916653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AF4F5D7-41F6-434F-B876-0EAEA95FA63F}"/>
              </a:ext>
            </a:extLst>
          </p:cNvPr>
          <p:cNvSpPr/>
          <p:nvPr/>
        </p:nvSpPr>
        <p:spPr>
          <a:xfrm>
            <a:off x="6690538" y="4121637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6BF67AD-94B1-4FCC-B50C-63E39B85CBC1}"/>
              </a:ext>
            </a:extLst>
          </p:cNvPr>
          <p:cNvSpPr/>
          <p:nvPr/>
        </p:nvSpPr>
        <p:spPr>
          <a:xfrm>
            <a:off x="6689616" y="4323958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2D07EA-2A6A-4392-AF4A-1E535FF01A62}"/>
              </a:ext>
            </a:extLst>
          </p:cNvPr>
          <p:cNvSpPr/>
          <p:nvPr/>
        </p:nvSpPr>
        <p:spPr>
          <a:xfrm>
            <a:off x="6690406" y="4534475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 #4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B45A8BF-0AE3-45BB-8F07-FF58032F56D8}"/>
              </a:ext>
            </a:extLst>
          </p:cNvPr>
          <p:cNvSpPr/>
          <p:nvPr/>
        </p:nvSpPr>
        <p:spPr>
          <a:xfrm>
            <a:off x="6689499" y="4736871"/>
            <a:ext cx="978047" cy="207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RS-485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5108A97-FC9C-4A94-8632-0298864880DE}"/>
              </a:ext>
            </a:extLst>
          </p:cNvPr>
          <p:cNvCxnSpPr>
            <a:cxnSpLocks/>
          </p:cNvCxnSpPr>
          <p:nvPr/>
        </p:nvCxnSpPr>
        <p:spPr>
          <a:xfrm flipH="1">
            <a:off x="7672478" y="4425751"/>
            <a:ext cx="27931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174D8AD-2C4B-4B7F-ADFB-3C356C974B66}"/>
              </a:ext>
            </a:extLst>
          </p:cNvPr>
          <p:cNvCxnSpPr>
            <a:cxnSpLocks/>
          </p:cNvCxnSpPr>
          <p:nvPr/>
        </p:nvCxnSpPr>
        <p:spPr>
          <a:xfrm flipH="1">
            <a:off x="9967712" y="3486972"/>
            <a:ext cx="23866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84D0CBC-1228-44E1-8DA8-76DF15D80078}"/>
              </a:ext>
            </a:extLst>
          </p:cNvPr>
          <p:cNvCxnSpPr>
            <a:cxnSpLocks/>
          </p:cNvCxnSpPr>
          <p:nvPr/>
        </p:nvCxnSpPr>
        <p:spPr>
          <a:xfrm>
            <a:off x="9958184" y="3486972"/>
            <a:ext cx="0" cy="740361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24C1078-9C66-4B9C-A50B-DB1DA6D5F866}"/>
              </a:ext>
            </a:extLst>
          </p:cNvPr>
          <p:cNvSpPr/>
          <p:nvPr/>
        </p:nvSpPr>
        <p:spPr>
          <a:xfrm>
            <a:off x="9399667" y="4499587"/>
            <a:ext cx="905146" cy="246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PID controller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3103D956-41DA-4F4E-8E68-9F620AC6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91" y="4121264"/>
            <a:ext cx="200025" cy="207684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41470AD3-B8ED-44C0-A0AE-5C8FADC1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76" y="3891308"/>
            <a:ext cx="200025" cy="207684"/>
          </a:xfrm>
          <a:prstGeom prst="rect">
            <a:avLst/>
          </a:prstGeom>
        </p:spPr>
      </p:pic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70DA5E8-EB2B-4DDA-ADAF-F75E1D38A5B7}"/>
              </a:ext>
            </a:extLst>
          </p:cNvPr>
          <p:cNvCxnSpPr>
            <a:cxnSpLocks/>
          </p:cNvCxnSpPr>
          <p:nvPr/>
        </p:nvCxnSpPr>
        <p:spPr>
          <a:xfrm flipH="1">
            <a:off x="8603564" y="4829843"/>
            <a:ext cx="784115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E8969B3-9F87-4214-97D1-343DA1334009}"/>
              </a:ext>
            </a:extLst>
          </p:cNvPr>
          <p:cNvCxnSpPr>
            <a:cxnSpLocks/>
          </p:cNvCxnSpPr>
          <p:nvPr/>
        </p:nvCxnSpPr>
        <p:spPr>
          <a:xfrm flipH="1">
            <a:off x="7672962" y="4845182"/>
            <a:ext cx="63714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>
            <a:extLst>
              <a:ext uri="{FF2B5EF4-FFF2-40B4-BE49-F238E27FC236}">
                <a16:creationId xmlns:a16="http://schemas.microsoft.com/office/drawing/2014/main" id="{6AAF3425-57C0-409E-BEEB-9C242573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8" y="4731271"/>
            <a:ext cx="200025" cy="207684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8B8EAC0-4232-492F-B71F-4E9040777991}"/>
              </a:ext>
            </a:extLst>
          </p:cNvPr>
          <p:cNvSpPr/>
          <p:nvPr/>
        </p:nvSpPr>
        <p:spPr>
          <a:xfrm>
            <a:off x="8489273" y="2175736"/>
            <a:ext cx="1478439" cy="2466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Reserved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5F5B35D-B548-4C53-B795-E4AB583CD769}"/>
              </a:ext>
            </a:extLst>
          </p:cNvPr>
          <p:cNvGrpSpPr/>
          <p:nvPr/>
        </p:nvGrpSpPr>
        <p:grpSpPr>
          <a:xfrm>
            <a:off x="10465586" y="4200121"/>
            <a:ext cx="641271" cy="322898"/>
            <a:chOff x="10777313" y="2433660"/>
            <a:chExt cx="641271" cy="322898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0427B23E-EBE2-4A8F-9998-84650E1D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7313" y="2433660"/>
              <a:ext cx="571500" cy="322898"/>
            </a:xfrm>
            <a:prstGeom prst="rect">
              <a:avLst/>
            </a:prstGeom>
          </p:spPr>
        </p:pic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F4391E3-330B-4236-9075-AAB7C46A44A4}"/>
                </a:ext>
              </a:extLst>
            </p:cNvPr>
            <p:cNvSpPr/>
            <p:nvPr/>
          </p:nvSpPr>
          <p:spPr>
            <a:xfrm>
              <a:off x="10847084" y="2476715"/>
              <a:ext cx="571500" cy="24665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LCD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BA0F49-0C4D-4ACB-8D73-D6CC3F80BF85}"/>
              </a:ext>
            </a:extLst>
          </p:cNvPr>
          <p:cNvGrpSpPr/>
          <p:nvPr/>
        </p:nvGrpSpPr>
        <p:grpSpPr>
          <a:xfrm>
            <a:off x="10465662" y="3686787"/>
            <a:ext cx="1064638" cy="452438"/>
            <a:chOff x="10777389" y="1920326"/>
            <a:chExt cx="1064638" cy="452438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0AB1C5E6-AAF0-4AF0-8AF7-CB3733A37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7389" y="1920326"/>
              <a:ext cx="695325" cy="452438"/>
            </a:xfrm>
            <a:prstGeom prst="rect">
              <a:avLst/>
            </a:prstGeom>
          </p:spPr>
        </p:pic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BBAC774-1206-4D7A-BA65-2644DF8973A5}"/>
                </a:ext>
              </a:extLst>
            </p:cNvPr>
            <p:cNvSpPr/>
            <p:nvPr/>
          </p:nvSpPr>
          <p:spPr>
            <a:xfrm>
              <a:off x="11417778" y="2036485"/>
              <a:ext cx="424249" cy="24665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D35EBC-CCE6-4DBA-8287-FC189550E58F}"/>
              </a:ext>
            </a:extLst>
          </p:cNvPr>
          <p:cNvSpPr/>
          <p:nvPr/>
        </p:nvSpPr>
        <p:spPr>
          <a:xfrm>
            <a:off x="544524" y="2517485"/>
            <a:ext cx="827509" cy="346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IR LED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Driver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DF3FAA7-56C8-4E31-9C6B-B3562F1AC478}"/>
              </a:ext>
            </a:extLst>
          </p:cNvPr>
          <p:cNvCxnSpPr>
            <a:cxnSpLocks/>
          </p:cNvCxnSpPr>
          <p:nvPr/>
        </p:nvCxnSpPr>
        <p:spPr>
          <a:xfrm>
            <a:off x="1378889" y="2603752"/>
            <a:ext cx="200081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BD644F7-BD17-4594-BF63-493144A6E56B}"/>
              </a:ext>
            </a:extLst>
          </p:cNvPr>
          <p:cNvCxnSpPr>
            <a:cxnSpLocks/>
          </p:cNvCxnSpPr>
          <p:nvPr/>
        </p:nvCxnSpPr>
        <p:spPr>
          <a:xfrm>
            <a:off x="1378889" y="3371414"/>
            <a:ext cx="1319384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6EA87E8-C225-480A-85CB-A6C949ADB1BB}"/>
              </a:ext>
            </a:extLst>
          </p:cNvPr>
          <p:cNvSpPr txBox="1"/>
          <p:nvPr/>
        </p:nvSpPr>
        <p:spPr>
          <a:xfrm>
            <a:off x="1649389" y="3177008"/>
            <a:ext cx="674608" cy="2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3.3V</a:t>
            </a:r>
            <a:endParaRPr lang="ko-KR" altLang="en-US" sz="1000" dirty="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4957DB4F-19CE-494B-A976-5A98A42C9F80}"/>
              </a:ext>
            </a:extLst>
          </p:cNvPr>
          <p:cNvCxnSpPr>
            <a:cxnSpLocks/>
          </p:cNvCxnSpPr>
          <p:nvPr/>
        </p:nvCxnSpPr>
        <p:spPr>
          <a:xfrm>
            <a:off x="1378889" y="2763990"/>
            <a:ext cx="134303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9863FB0-65CD-4D7D-9E76-8FFB91F718C8}"/>
              </a:ext>
            </a:extLst>
          </p:cNvPr>
          <p:cNvSpPr txBox="1"/>
          <p:nvPr/>
        </p:nvSpPr>
        <p:spPr>
          <a:xfrm>
            <a:off x="1579112" y="2557023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SEL[1:0], EN</a:t>
            </a:r>
            <a:endParaRPr lang="ko-KR" altLang="en-US" sz="10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1B320CF-B8A7-4398-8406-83508563E642}"/>
              </a:ext>
            </a:extLst>
          </p:cNvPr>
          <p:cNvSpPr/>
          <p:nvPr/>
        </p:nvSpPr>
        <p:spPr>
          <a:xfrm>
            <a:off x="544479" y="3286422"/>
            <a:ext cx="827509" cy="358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IR PD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(Ref &amp; </a:t>
            </a:r>
            <a:r>
              <a:rPr lang="en-US" altLang="ko-KR" sz="800" b="1" dirty="0" err="1">
                <a:solidFill>
                  <a:schemeClr val="tx1"/>
                </a:solidFill>
              </a:rPr>
              <a:t>Meas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7EBC65E-0750-42C3-9EBA-FE861B65D284}"/>
              </a:ext>
            </a:extLst>
          </p:cNvPr>
          <p:cNvCxnSpPr>
            <a:cxnSpLocks/>
          </p:cNvCxnSpPr>
          <p:nvPr/>
        </p:nvCxnSpPr>
        <p:spPr>
          <a:xfrm flipH="1">
            <a:off x="1371988" y="3542087"/>
            <a:ext cx="135846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E390F2A-2BB5-49C9-95FA-67630139C1DD}"/>
              </a:ext>
            </a:extLst>
          </p:cNvPr>
          <p:cNvSpPr/>
          <p:nvPr/>
        </p:nvSpPr>
        <p:spPr>
          <a:xfrm>
            <a:off x="620238" y="4388380"/>
            <a:ext cx="824872" cy="303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F58CB4D-B52A-45D8-9145-776EFDEDD3C9}"/>
              </a:ext>
            </a:extLst>
          </p:cNvPr>
          <p:cNvSpPr/>
          <p:nvPr/>
        </p:nvSpPr>
        <p:spPr>
          <a:xfrm>
            <a:off x="544477" y="4298869"/>
            <a:ext cx="819745" cy="3071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F5AE04A-D7BC-407E-AC92-6ED7EB089F7E}"/>
              </a:ext>
            </a:extLst>
          </p:cNvPr>
          <p:cNvCxnSpPr>
            <a:cxnSpLocks/>
          </p:cNvCxnSpPr>
          <p:nvPr/>
        </p:nvCxnSpPr>
        <p:spPr>
          <a:xfrm flipH="1">
            <a:off x="1462013" y="4439596"/>
            <a:ext cx="215330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0E6BCD9-B41B-47FA-BCBA-68A0816E9E5C}"/>
              </a:ext>
            </a:extLst>
          </p:cNvPr>
          <p:cNvSpPr/>
          <p:nvPr/>
        </p:nvSpPr>
        <p:spPr>
          <a:xfrm>
            <a:off x="3648247" y="3801759"/>
            <a:ext cx="659476" cy="3489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 2ch.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(MCP3427)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D96F28-5E78-4984-A579-C7E746ED3D55}"/>
              </a:ext>
            </a:extLst>
          </p:cNvPr>
          <p:cNvGrpSpPr/>
          <p:nvPr/>
        </p:nvGrpSpPr>
        <p:grpSpPr>
          <a:xfrm>
            <a:off x="3590736" y="4221112"/>
            <a:ext cx="365401" cy="398547"/>
            <a:chOff x="4162236" y="3782963"/>
            <a:chExt cx="365401" cy="398547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676E72A-E5CE-4AF1-82A1-3E000D465073}"/>
                </a:ext>
              </a:extLst>
            </p:cNvPr>
            <p:cNvSpPr/>
            <p:nvPr/>
          </p:nvSpPr>
          <p:spPr>
            <a:xfrm rot="5400000">
              <a:off x="4158862" y="3810916"/>
              <a:ext cx="396728" cy="34082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B72B046-AA8F-4A6E-80BB-C5C70575DBB4}"/>
                </a:ext>
              </a:extLst>
            </p:cNvPr>
            <p:cNvSpPr txBox="1"/>
            <p:nvPr/>
          </p:nvSpPr>
          <p:spPr>
            <a:xfrm>
              <a:off x="4162236" y="3810451"/>
              <a:ext cx="159624" cy="20005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+</a:t>
              </a:r>
              <a:endParaRPr lang="ko-KR" altLang="en-US" sz="10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7AC85E3-84D2-4C6C-993C-7C82825C4C87}"/>
                </a:ext>
              </a:extLst>
            </p:cNvPr>
            <p:cNvSpPr txBox="1"/>
            <p:nvPr/>
          </p:nvSpPr>
          <p:spPr>
            <a:xfrm>
              <a:off x="4162236" y="3981455"/>
              <a:ext cx="159624" cy="20005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4EBD702-9153-4DF0-AC22-424B35B48D37}"/>
              </a:ext>
            </a:extLst>
          </p:cNvPr>
          <p:cNvSpPr/>
          <p:nvPr/>
        </p:nvSpPr>
        <p:spPr>
          <a:xfrm>
            <a:off x="4691932" y="1747493"/>
            <a:ext cx="1070434" cy="3767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E6E22A-3496-48E9-8B74-9557010BEEC9}"/>
              </a:ext>
            </a:extLst>
          </p:cNvPr>
          <p:cNvSpPr txBox="1"/>
          <p:nvPr/>
        </p:nvSpPr>
        <p:spPr>
          <a:xfrm>
            <a:off x="4693132" y="3891951"/>
            <a:ext cx="369691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I2C#2</a:t>
            </a:r>
            <a:endParaRPr lang="ko-KR" altLang="en-US" sz="1000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D8D38589-EC38-4AFE-8181-57326B4B3F54}"/>
              </a:ext>
            </a:extLst>
          </p:cNvPr>
          <p:cNvCxnSpPr>
            <a:cxnSpLocks/>
          </p:cNvCxnSpPr>
          <p:nvPr/>
        </p:nvCxnSpPr>
        <p:spPr>
          <a:xfrm flipH="1">
            <a:off x="4312156" y="3959608"/>
            <a:ext cx="36614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F729B79-E149-4A1B-BB5C-CB0FB93C7A45}"/>
              </a:ext>
            </a:extLst>
          </p:cNvPr>
          <p:cNvSpPr txBox="1"/>
          <p:nvPr/>
        </p:nvSpPr>
        <p:spPr>
          <a:xfrm>
            <a:off x="4697866" y="4219434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ADC#1</a:t>
            </a:r>
            <a:endParaRPr lang="ko-KR" alt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CEBB8CB-A790-41AE-83F4-DF029CB5CD58}"/>
              </a:ext>
            </a:extLst>
          </p:cNvPr>
          <p:cNvSpPr txBox="1"/>
          <p:nvPr/>
        </p:nvSpPr>
        <p:spPr>
          <a:xfrm>
            <a:off x="4697866" y="4377601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ADC#2</a:t>
            </a:r>
            <a:endParaRPr lang="ko-KR" altLang="en-US" sz="1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10A6DB-D964-4423-B223-29A2509549D5}"/>
              </a:ext>
            </a:extLst>
          </p:cNvPr>
          <p:cNvSpPr txBox="1"/>
          <p:nvPr/>
        </p:nvSpPr>
        <p:spPr>
          <a:xfrm>
            <a:off x="4697866" y="4530213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ADC#3</a:t>
            </a:r>
            <a:endParaRPr lang="ko-KR" altLang="en-US" sz="1000" dirty="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BBC09B7E-083D-4619-A743-9E2AF75BFF19}"/>
              </a:ext>
            </a:extLst>
          </p:cNvPr>
          <p:cNvCxnSpPr>
            <a:cxnSpLocks/>
          </p:cNvCxnSpPr>
          <p:nvPr/>
        </p:nvCxnSpPr>
        <p:spPr>
          <a:xfrm flipH="1">
            <a:off x="3862388" y="4346372"/>
            <a:ext cx="81180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7E98967-D650-4F8D-A710-F585682D642E}"/>
              </a:ext>
            </a:extLst>
          </p:cNvPr>
          <p:cNvCxnSpPr>
            <a:cxnSpLocks/>
          </p:cNvCxnSpPr>
          <p:nvPr/>
        </p:nvCxnSpPr>
        <p:spPr>
          <a:xfrm flipH="1">
            <a:off x="3866496" y="4486158"/>
            <a:ext cx="81180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22E86E9-2239-4EDC-8236-498675F888BA}"/>
              </a:ext>
            </a:extLst>
          </p:cNvPr>
          <p:cNvSpPr txBox="1"/>
          <p:nvPr/>
        </p:nvSpPr>
        <p:spPr>
          <a:xfrm>
            <a:off x="5388780" y="2227652"/>
            <a:ext cx="369691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SPI#2</a:t>
            </a:r>
            <a:endParaRPr lang="ko-KR" altLang="en-US" sz="1000" dirty="0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11892DD-C7FD-4D8D-88EC-5F1B323344F8}"/>
              </a:ext>
            </a:extLst>
          </p:cNvPr>
          <p:cNvCxnSpPr>
            <a:cxnSpLocks/>
          </p:cNvCxnSpPr>
          <p:nvPr/>
        </p:nvCxnSpPr>
        <p:spPr>
          <a:xfrm flipH="1">
            <a:off x="2407539" y="3940349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0F368B-6B8E-46AD-93F2-AABEBA6A4EFD}"/>
              </a:ext>
            </a:extLst>
          </p:cNvPr>
          <p:cNvCxnSpPr>
            <a:cxnSpLocks/>
          </p:cNvCxnSpPr>
          <p:nvPr/>
        </p:nvCxnSpPr>
        <p:spPr>
          <a:xfrm flipH="1">
            <a:off x="2407539" y="4396136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5AEFAA9-EAFC-4698-807F-12B91E04F30B}"/>
              </a:ext>
            </a:extLst>
          </p:cNvPr>
          <p:cNvCxnSpPr>
            <a:cxnSpLocks/>
          </p:cNvCxnSpPr>
          <p:nvPr/>
        </p:nvCxnSpPr>
        <p:spPr>
          <a:xfrm flipH="1">
            <a:off x="2367968" y="4835949"/>
            <a:ext cx="85147" cy="78113"/>
          </a:xfrm>
          <a:prstGeom prst="line">
            <a:avLst/>
          </a:prstGeom>
          <a:ln w="19050">
            <a:solidFill>
              <a:schemeClr val="tx1">
                <a:alpha val="9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B968D0C-86F5-4AAA-AB1D-5AD91A010C65}"/>
              </a:ext>
            </a:extLst>
          </p:cNvPr>
          <p:cNvSpPr txBox="1"/>
          <p:nvPr/>
        </p:nvSpPr>
        <p:spPr>
          <a:xfrm>
            <a:off x="5338812" y="2525986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DAC#1</a:t>
            </a:r>
            <a:endParaRPr lang="ko-KR" altLang="en-US" sz="1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802B4A8-1AC7-44C7-AE42-5FEB32ADA1E1}"/>
              </a:ext>
            </a:extLst>
          </p:cNvPr>
          <p:cNvSpPr txBox="1"/>
          <p:nvPr/>
        </p:nvSpPr>
        <p:spPr>
          <a:xfrm>
            <a:off x="5338812" y="2684153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DAC#2</a:t>
            </a:r>
            <a:endParaRPr lang="ko-KR" altLang="en-US" sz="1000" dirty="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3935A147-B846-4A01-A500-98F59E7E5B0F}"/>
              </a:ext>
            </a:extLst>
          </p:cNvPr>
          <p:cNvCxnSpPr>
            <a:cxnSpLocks/>
          </p:cNvCxnSpPr>
          <p:nvPr/>
        </p:nvCxnSpPr>
        <p:spPr>
          <a:xfrm flipH="1">
            <a:off x="5767659" y="2612050"/>
            <a:ext cx="96690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CA16C57-4194-4E3A-A223-8F139A34BC3E}"/>
              </a:ext>
            </a:extLst>
          </p:cNvPr>
          <p:cNvSpPr/>
          <p:nvPr/>
        </p:nvSpPr>
        <p:spPr>
          <a:xfrm>
            <a:off x="9387679" y="1623156"/>
            <a:ext cx="887330" cy="467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(Mass Flow Controller)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C4D6A91-023F-48F6-B1BC-9EEC6B4B46D9}"/>
              </a:ext>
            </a:extLst>
          </p:cNvPr>
          <p:cNvCxnSpPr>
            <a:cxnSpLocks/>
          </p:cNvCxnSpPr>
          <p:nvPr/>
        </p:nvCxnSpPr>
        <p:spPr>
          <a:xfrm flipH="1">
            <a:off x="6558521" y="1923950"/>
            <a:ext cx="19458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F41CBFE-EFFB-4056-9ECD-EF2FF4E51E5F}"/>
              </a:ext>
            </a:extLst>
          </p:cNvPr>
          <p:cNvSpPr/>
          <p:nvPr/>
        </p:nvSpPr>
        <p:spPr>
          <a:xfrm>
            <a:off x="6001129" y="1764586"/>
            <a:ext cx="557392" cy="318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LTC2630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08A952C7-5961-45C0-AFEE-7A3EECC8D715}"/>
              </a:ext>
            </a:extLst>
          </p:cNvPr>
          <p:cNvCxnSpPr>
            <a:cxnSpLocks/>
          </p:cNvCxnSpPr>
          <p:nvPr/>
        </p:nvCxnSpPr>
        <p:spPr>
          <a:xfrm flipH="1">
            <a:off x="5905500" y="1931379"/>
            <a:ext cx="8430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98337D3-3943-4C6C-8446-924DB2FAA776}"/>
              </a:ext>
            </a:extLst>
          </p:cNvPr>
          <p:cNvCxnSpPr>
            <a:cxnSpLocks/>
          </p:cNvCxnSpPr>
          <p:nvPr/>
        </p:nvCxnSpPr>
        <p:spPr>
          <a:xfrm flipH="1" flipV="1">
            <a:off x="5899842" y="1930621"/>
            <a:ext cx="1" cy="3879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C2BCEB4-3645-4925-858A-D12945B9208C}"/>
              </a:ext>
            </a:extLst>
          </p:cNvPr>
          <p:cNvSpPr/>
          <p:nvPr/>
        </p:nvSpPr>
        <p:spPr>
          <a:xfrm>
            <a:off x="6753101" y="2141708"/>
            <a:ext cx="660767" cy="3303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F936351-FCA2-41D3-BA33-B9786BFAEF71}"/>
              </a:ext>
            </a:extLst>
          </p:cNvPr>
          <p:cNvCxnSpPr>
            <a:cxnSpLocks/>
          </p:cNvCxnSpPr>
          <p:nvPr/>
        </p:nvCxnSpPr>
        <p:spPr>
          <a:xfrm flipH="1">
            <a:off x="6558521" y="2304596"/>
            <a:ext cx="19458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ECF52A-9D73-4623-B5A3-BF305AD5CA70}"/>
              </a:ext>
            </a:extLst>
          </p:cNvPr>
          <p:cNvSpPr/>
          <p:nvPr/>
        </p:nvSpPr>
        <p:spPr>
          <a:xfrm>
            <a:off x="6001129" y="2145232"/>
            <a:ext cx="557392" cy="3187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LTC2630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F29AFB73-B1D4-414E-8192-72F6F8364F92}"/>
              </a:ext>
            </a:extLst>
          </p:cNvPr>
          <p:cNvCxnSpPr>
            <a:cxnSpLocks/>
          </p:cNvCxnSpPr>
          <p:nvPr/>
        </p:nvCxnSpPr>
        <p:spPr>
          <a:xfrm flipH="1">
            <a:off x="5767658" y="2312025"/>
            <a:ext cx="22215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F9F77F-DFB9-48BD-B36C-CA12A119B1F7}"/>
              </a:ext>
            </a:extLst>
          </p:cNvPr>
          <p:cNvSpPr txBox="1"/>
          <p:nvPr/>
        </p:nvSpPr>
        <p:spPr>
          <a:xfrm>
            <a:off x="4581130" y="1692793"/>
            <a:ext cx="1305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STM32F407IG</a:t>
            </a:r>
            <a:endParaRPr lang="ko-KR" altLang="en-US" sz="1200" b="1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5DD4C6C-21DA-411F-876D-C71958503D4A}"/>
              </a:ext>
            </a:extLst>
          </p:cNvPr>
          <p:cNvSpPr/>
          <p:nvPr/>
        </p:nvSpPr>
        <p:spPr>
          <a:xfrm>
            <a:off x="6753101" y="1390148"/>
            <a:ext cx="660767" cy="330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15DD6ABE-D96B-4A6D-B70A-24599E4911CC}"/>
              </a:ext>
            </a:extLst>
          </p:cNvPr>
          <p:cNvCxnSpPr>
            <a:cxnSpLocks/>
          </p:cNvCxnSpPr>
          <p:nvPr/>
        </p:nvCxnSpPr>
        <p:spPr>
          <a:xfrm>
            <a:off x="7413868" y="1555343"/>
            <a:ext cx="457592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21283B0B-660D-47CF-ABA2-DA804F267BC8}"/>
              </a:ext>
            </a:extLst>
          </p:cNvPr>
          <p:cNvCxnSpPr>
            <a:cxnSpLocks/>
          </p:cNvCxnSpPr>
          <p:nvPr/>
        </p:nvCxnSpPr>
        <p:spPr>
          <a:xfrm>
            <a:off x="7871460" y="1544031"/>
            <a:ext cx="0" cy="203463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28D7D156-D516-4F65-979F-CA95F4C6F38E}"/>
              </a:ext>
            </a:extLst>
          </p:cNvPr>
          <p:cNvCxnSpPr>
            <a:cxnSpLocks/>
          </p:cNvCxnSpPr>
          <p:nvPr/>
        </p:nvCxnSpPr>
        <p:spPr>
          <a:xfrm flipH="1">
            <a:off x="7871461" y="1747494"/>
            <a:ext cx="151621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0C538B69-EA0F-4423-BFCB-9EFEC7D34A97}"/>
              </a:ext>
            </a:extLst>
          </p:cNvPr>
          <p:cNvCxnSpPr>
            <a:cxnSpLocks/>
          </p:cNvCxnSpPr>
          <p:nvPr/>
        </p:nvCxnSpPr>
        <p:spPr>
          <a:xfrm flipH="1">
            <a:off x="4459145" y="1555343"/>
            <a:ext cx="229395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54351B05-7367-4775-9606-BE6458EF405B}"/>
              </a:ext>
            </a:extLst>
          </p:cNvPr>
          <p:cNvCxnSpPr>
            <a:cxnSpLocks/>
          </p:cNvCxnSpPr>
          <p:nvPr/>
        </p:nvCxnSpPr>
        <p:spPr>
          <a:xfrm flipV="1">
            <a:off x="4459146" y="1557277"/>
            <a:ext cx="0" cy="306997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85E8F68D-C12F-4A9E-84B8-2E81CAD745CE}"/>
              </a:ext>
            </a:extLst>
          </p:cNvPr>
          <p:cNvCxnSpPr>
            <a:cxnSpLocks/>
          </p:cNvCxnSpPr>
          <p:nvPr/>
        </p:nvCxnSpPr>
        <p:spPr>
          <a:xfrm flipH="1">
            <a:off x="4459145" y="4627249"/>
            <a:ext cx="21504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E7788E1F-A7C2-4297-8949-37602E5C1183}"/>
              </a:ext>
            </a:extLst>
          </p:cNvPr>
          <p:cNvCxnSpPr>
            <a:cxnSpLocks/>
          </p:cNvCxnSpPr>
          <p:nvPr/>
        </p:nvCxnSpPr>
        <p:spPr>
          <a:xfrm flipH="1">
            <a:off x="7818956" y="1941266"/>
            <a:ext cx="1568723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ED40D3A5-0AC1-4377-9150-E53B971DE115}"/>
              </a:ext>
            </a:extLst>
          </p:cNvPr>
          <p:cNvCxnSpPr>
            <a:cxnSpLocks/>
          </p:cNvCxnSpPr>
          <p:nvPr/>
        </p:nvCxnSpPr>
        <p:spPr>
          <a:xfrm flipH="1">
            <a:off x="7658702" y="4232977"/>
            <a:ext cx="63714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0F018901-BB90-4D47-84F7-5D590C22EF78}"/>
              </a:ext>
            </a:extLst>
          </p:cNvPr>
          <p:cNvCxnSpPr>
            <a:cxnSpLocks/>
          </p:cNvCxnSpPr>
          <p:nvPr/>
        </p:nvCxnSpPr>
        <p:spPr>
          <a:xfrm flipH="1">
            <a:off x="8557893" y="4227333"/>
            <a:ext cx="1400291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7E7DEC18-B52B-40F9-A6E4-B93EC1B4C4DB}"/>
              </a:ext>
            </a:extLst>
          </p:cNvPr>
          <p:cNvCxnSpPr>
            <a:cxnSpLocks/>
          </p:cNvCxnSpPr>
          <p:nvPr/>
        </p:nvCxnSpPr>
        <p:spPr>
          <a:xfrm flipH="1">
            <a:off x="7672477" y="4635301"/>
            <a:ext cx="172325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F326652-792B-4371-B679-12FD6B37CE91}"/>
              </a:ext>
            </a:extLst>
          </p:cNvPr>
          <p:cNvSpPr/>
          <p:nvPr/>
        </p:nvSpPr>
        <p:spPr>
          <a:xfrm>
            <a:off x="9383089" y="4688662"/>
            <a:ext cx="905141" cy="3001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Reserved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E8702042-4812-4636-A546-F7067E3EF700}"/>
              </a:ext>
            </a:extLst>
          </p:cNvPr>
          <p:cNvCxnSpPr>
            <a:cxnSpLocks/>
          </p:cNvCxnSpPr>
          <p:nvPr/>
        </p:nvCxnSpPr>
        <p:spPr>
          <a:xfrm flipH="1">
            <a:off x="2698273" y="4877209"/>
            <a:ext cx="198478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283B7336-9C20-430E-BCAD-3802E1D3474E}"/>
              </a:ext>
            </a:extLst>
          </p:cNvPr>
          <p:cNvCxnSpPr>
            <a:cxnSpLocks/>
          </p:cNvCxnSpPr>
          <p:nvPr/>
        </p:nvCxnSpPr>
        <p:spPr>
          <a:xfrm>
            <a:off x="5796214" y="3117934"/>
            <a:ext cx="22172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87185E7A-AB53-4AF3-ACE4-54CDF4F56C44}"/>
              </a:ext>
            </a:extLst>
          </p:cNvPr>
          <p:cNvCxnSpPr>
            <a:cxnSpLocks/>
          </p:cNvCxnSpPr>
          <p:nvPr/>
        </p:nvCxnSpPr>
        <p:spPr>
          <a:xfrm flipV="1">
            <a:off x="5365882" y="5507073"/>
            <a:ext cx="0" cy="2656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CDC8598-DB15-4F47-B45D-6B73247CD1C2}"/>
              </a:ext>
            </a:extLst>
          </p:cNvPr>
          <p:cNvSpPr txBox="1"/>
          <p:nvPr/>
        </p:nvSpPr>
        <p:spPr>
          <a:xfrm>
            <a:off x="5182843" y="5359188"/>
            <a:ext cx="411873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SDIO</a:t>
            </a:r>
            <a:endParaRPr lang="ko-KR" altLang="en-US" sz="1000" dirty="0"/>
          </a:p>
        </p:txBody>
      </p: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22A0BF9C-0120-4E55-841C-6143A498E06B}"/>
              </a:ext>
            </a:extLst>
          </p:cNvPr>
          <p:cNvCxnSpPr>
            <a:cxnSpLocks/>
          </p:cNvCxnSpPr>
          <p:nvPr/>
        </p:nvCxnSpPr>
        <p:spPr>
          <a:xfrm flipH="1">
            <a:off x="5767658" y="4027037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487C42FE-B381-4751-91EC-19F841D55D8B}"/>
              </a:ext>
            </a:extLst>
          </p:cNvPr>
          <p:cNvCxnSpPr>
            <a:cxnSpLocks/>
          </p:cNvCxnSpPr>
          <p:nvPr/>
        </p:nvCxnSpPr>
        <p:spPr>
          <a:xfrm flipH="1">
            <a:off x="5767658" y="4225106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A2EA809D-D4C3-4382-9830-DE31229EB967}"/>
              </a:ext>
            </a:extLst>
          </p:cNvPr>
          <p:cNvCxnSpPr>
            <a:cxnSpLocks/>
          </p:cNvCxnSpPr>
          <p:nvPr/>
        </p:nvCxnSpPr>
        <p:spPr>
          <a:xfrm flipH="1">
            <a:off x="5767658" y="4432562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C6435886-9C6C-4575-A951-62F71B902631}"/>
              </a:ext>
            </a:extLst>
          </p:cNvPr>
          <p:cNvCxnSpPr>
            <a:cxnSpLocks/>
          </p:cNvCxnSpPr>
          <p:nvPr/>
        </p:nvCxnSpPr>
        <p:spPr>
          <a:xfrm flipH="1">
            <a:off x="5767658" y="4644910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D98BF991-9C33-46DB-9972-9CE478167252}"/>
              </a:ext>
            </a:extLst>
          </p:cNvPr>
          <p:cNvCxnSpPr>
            <a:cxnSpLocks/>
          </p:cNvCxnSpPr>
          <p:nvPr/>
        </p:nvCxnSpPr>
        <p:spPr>
          <a:xfrm flipH="1">
            <a:off x="5758471" y="4843172"/>
            <a:ext cx="9148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C9048296-51A4-4E97-9425-3ACAD2CD1A55}"/>
              </a:ext>
            </a:extLst>
          </p:cNvPr>
          <p:cNvSpPr txBox="1"/>
          <p:nvPr/>
        </p:nvSpPr>
        <p:spPr>
          <a:xfrm>
            <a:off x="5262652" y="3963414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UART#1</a:t>
            </a:r>
            <a:endParaRPr lang="ko-KR" altLang="en-US" sz="10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A6EB67D-BC2A-4AA0-8BCC-1E54CE9E25F0}"/>
              </a:ext>
            </a:extLst>
          </p:cNvPr>
          <p:cNvSpPr txBox="1"/>
          <p:nvPr/>
        </p:nvSpPr>
        <p:spPr>
          <a:xfrm>
            <a:off x="5259318" y="4166232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UART#2</a:t>
            </a:r>
            <a:endParaRPr lang="ko-KR" altLang="en-US" sz="10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834A6BD-0750-46B1-9B6E-841FD0476BF6}"/>
              </a:ext>
            </a:extLst>
          </p:cNvPr>
          <p:cNvSpPr txBox="1"/>
          <p:nvPr/>
        </p:nvSpPr>
        <p:spPr>
          <a:xfrm>
            <a:off x="5259318" y="4364558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UART#3</a:t>
            </a:r>
            <a:endParaRPr lang="ko-KR" altLang="en-US" sz="10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B7B998B-BCB1-4ACB-9AE7-001209560BA1}"/>
              </a:ext>
            </a:extLst>
          </p:cNvPr>
          <p:cNvSpPr txBox="1"/>
          <p:nvPr/>
        </p:nvSpPr>
        <p:spPr>
          <a:xfrm>
            <a:off x="5257651" y="4567883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UART#4</a:t>
            </a:r>
            <a:endParaRPr lang="ko-KR" altLang="en-US" sz="10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AE5FF3E-49DB-4AFD-BE63-D5C57ACD93D7}"/>
              </a:ext>
            </a:extLst>
          </p:cNvPr>
          <p:cNvSpPr txBox="1"/>
          <p:nvPr/>
        </p:nvSpPr>
        <p:spPr>
          <a:xfrm>
            <a:off x="5259318" y="4770475"/>
            <a:ext cx="496964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UART#5</a:t>
            </a:r>
            <a:endParaRPr lang="ko-KR" altLang="en-US" sz="10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7613E2D-DF43-4640-B83A-6FDDECAE7802}"/>
              </a:ext>
            </a:extLst>
          </p:cNvPr>
          <p:cNvSpPr txBox="1"/>
          <p:nvPr/>
        </p:nvSpPr>
        <p:spPr>
          <a:xfrm>
            <a:off x="4696916" y="4738801"/>
            <a:ext cx="41187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GPIO</a:t>
            </a:r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31D0090-7E43-42AA-B0BE-900BF9BE353A}"/>
              </a:ext>
            </a:extLst>
          </p:cNvPr>
          <p:cNvSpPr txBox="1"/>
          <p:nvPr/>
        </p:nvSpPr>
        <p:spPr>
          <a:xfrm>
            <a:off x="8096584" y="1543006"/>
            <a:ext cx="887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Flow </a:t>
            </a:r>
            <a:r>
              <a:rPr lang="ko-KR" altLang="en-US" sz="1000" dirty="0">
                <a:solidFill>
                  <a:schemeClr val="accent1"/>
                </a:solidFill>
              </a:rPr>
              <a:t>속도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D89C921-F141-4C46-90D4-97B4F19C71C5}"/>
              </a:ext>
            </a:extLst>
          </p:cNvPr>
          <p:cNvSpPr txBox="1"/>
          <p:nvPr/>
        </p:nvSpPr>
        <p:spPr>
          <a:xfrm>
            <a:off x="9118760" y="2458160"/>
            <a:ext cx="1002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농도 </a:t>
            </a:r>
            <a:r>
              <a:rPr lang="en-US" altLang="ko-KR" sz="1000" dirty="0">
                <a:solidFill>
                  <a:schemeClr val="accent1"/>
                </a:solidFill>
              </a:rPr>
              <a:t>data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CE447429-AF36-4B3C-BDC2-E90698FFCD09}"/>
              </a:ext>
            </a:extLst>
          </p:cNvPr>
          <p:cNvSpPr txBox="1"/>
          <p:nvPr/>
        </p:nvSpPr>
        <p:spPr>
          <a:xfrm>
            <a:off x="9103256" y="3554082"/>
            <a:ext cx="100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Main board </a:t>
            </a:r>
            <a:r>
              <a:rPr lang="ko-KR" altLang="en-US" sz="1000" dirty="0">
                <a:solidFill>
                  <a:schemeClr val="accent1"/>
                </a:solidFill>
              </a:rPr>
              <a:t> </a:t>
            </a:r>
            <a:r>
              <a:rPr lang="en-US" altLang="ko-KR" sz="1000" dirty="0">
                <a:solidFill>
                  <a:schemeClr val="accent1"/>
                </a:solidFill>
              </a:rPr>
              <a:t>data </a:t>
            </a:r>
            <a:r>
              <a:rPr lang="ko-KR" altLang="en-US" sz="1000" dirty="0">
                <a:solidFill>
                  <a:schemeClr val="accent1"/>
                </a:solidFill>
              </a:rPr>
              <a:t>전송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7381E09-E8AE-48D7-B580-7016572F6462}"/>
              </a:ext>
            </a:extLst>
          </p:cNvPr>
          <p:cNvSpPr txBox="1"/>
          <p:nvPr/>
        </p:nvSpPr>
        <p:spPr>
          <a:xfrm>
            <a:off x="9240830" y="4037394"/>
            <a:ext cx="69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</a:rPr>
              <a:t>Modbus</a:t>
            </a:r>
            <a:r>
              <a:rPr lang="ko-KR" altLang="en-US" sz="900" b="1" dirty="0">
                <a:solidFill>
                  <a:schemeClr val="accent1"/>
                </a:solidFill>
              </a:rPr>
              <a:t> </a:t>
            </a:r>
            <a:r>
              <a:rPr lang="en-US" altLang="ko-KR" sz="900" b="1" dirty="0">
                <a:solidFill>
                  <a:schemeClr val="accent1"/>
                </a:solidFill>
              </a:rPr>
              <a:t>ASCII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0EEE2104-4389-42AD-A667-16E0BA4BDD7A}"/>
              </a:ext>
            </a:extLst>
          </p:cNvPr>
          <p:cNvCxnSpPr>
            <a:cxnSpLocks/>
          </p:cNvCxnSpPr>
          <p:nvPr/>
        </p:nvCxnSpPr>
        <p:spPr>
          <a:xfrm flipH="1">
            <a:off x="5796214" y="3488181"/>
            <a:ext cx="22172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3547D2EB-9D14-4CC2-A4D5-49E934F72218}"/>
              </a:ext>
            </a:extLst>
          </p:cNvPr>
          <p:cNvSpPr txBox="1"/>
          <p:nvPr/>
        </p:nvSpPr>
        <p:spPr>
          <a:xfrm>
            <a:off x="1388801" y="4221624"/>
            <a:ext cx="99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MCU ADC</a:t>
            </a:r>
          </a:p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Test purpose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CAA2A428-E268-461F-BB4E-447E5529D816}"/>
              </a:ext>
            </a:extLst>
          </p:cNvPr>
          <p:cNvCxnSpPr>
            <a:cxnSpLocks/>
          </p:cNvCxnSpPr>
          <p:nvPr/>
        </p:nvCxnSpPr>
        <p:spPr>
          <a:xfrm>
            <a:off x="8853011" y="3105059"/>
            <a:ext cx="134643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7E4B612-57D0-4E70-B2BD-E572CE860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882922" y="2924938"/>
            <a:ext cx="526420" cy="34853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C0ACA08E-64A1-4C12-AE50-D49EA32E0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25" y="3302960"/>
            <a:ext cx="526420" cy="348530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58FFADDA-8227-4B90-A9B6-B0A751524B46}"/>
              </a:ext>
            </a:extLst>
          </p:cNvPr>
          <p:cNvSpPr txBox="1"/>
          <p:nvPr/>
        </p:nvSpPr>
        <p:spPr>
          <a:xfrm>
            <a:off x="5349202" y="2914689"/>
            <a:ext cx="41187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GPIO</a:t>
            </a:r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B3D70D87-71F2-4498-9920-FA715B6F350C}"/>
              </a:ext>
            </a:extLst>
          </p:cNvPr>
          <p:cNvCxnSpPr>
            <a:cxnSpLocks/>
          </p:cNvCxnSpPr>
          <p:nvPr/>
        </p:nvCxnSpPr>
        <p:spPr>
          <a:xfrm flipH="1">
            <a:off x="8850177" y="3487702"/>
            <a:ext cx="21885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629066B4-F2EB-4CC4-827F-DA35CDA85F28}"/>
              </a:ext>
            </a:extLst>
          </p:cNvPr>
          <p:cNvCxnSpPr>
            <a:cxnSpLocks/>
          </p:cNvCxnSpPr>
          <p:nvPr/>
        </p:nvCxnSpPr>
        <p:spPr>
          <a:xfrm>
            <a:off x="9074574" y="3259618"/>
            <a:ext cx="0" cy="227354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5F3AA77-0389-4556-A341-0BA380FE26E9}"/>
              </a:ext>
            </a:extLst>
          </p:cNvPr>
          <p:cNvSpPr/>
          <p:nvPr/>
        </p:nvSpPr>
        <p:spPr>
          <a:xfrm>
            <a:off x="9307761" y="1359182"/>
            <a:ext cx="1157825" cy="3001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McMillan U803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40EEF3-C379-488E-B357-6A80DE49860C}"/>
              </a:ext>
            </a:extLst>
          </p:cNvPr>
          <p:cNvGrpSpPr/>
          <p:nvPr/>
        </p:nvGrpSpPr>
        <p:grpSpPr>
          <a:xfrm>
            <a:off x="6325937" y="1417738"/>
            <a:ext cx="263183" cy="285746"/>
            <a:chOff x="6951892" y="266118"/>
            <a:chExt cx="263183" cy="285746"/>
          </a:xfrm>
        </p:grpSpPr>
        <p:sp>
          <p:nvSpPr>
            <p:cNvPr id="215" name="이등변 삼각형 214">
              <a:extLst>
                <a:ext uri="{FF2B5EF4-FFF2-40B4-BE49-F238E27FC236}">
                  <a16:creationId xmlns:a16="http://schemas.microsoft.com/office/drawing/2014/main" id="{9FD22277-BB77-4CF5-B048-358DFDE0B1E9}"/>
                </a:ext>
              </a:extLst>
            </p:cNvPr>
            <p:cNvSpPr/>
            <p:nvPr/>
          </p:nvSpPr>
          <p:spPr>
            <a:xfrm rot="16200000" flipH="1">
              <a:off x="6931759" y="286251"/>
              <a:ext cx="285746" cy="2454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5FB76E4-0431-4653-96C1-5E20452B302C}"/>
                </a:ext>
              </a:extLst>
            </p:cNvPr>
            <p:cNvSpPr txBox="1"/>
            <p:nvPr/>
          </p:nvSpPr>
          <p:spPr>
            <a:xfrm flipH="1">
              <a:off x="7100105" y="285915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+</a:t>
              </a:r>
              <a:endParaRPr lang="ko-KR" altLang="en-US" sz="10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5277979-B8B1-43C7-B13C-55196364797A}"/>
                </a:ext>
              </a:extLst>
            </p:cNvPr>
            <p:cNvSpPr txBox="1"/>
            <p:nvPr/>
          </p:nvSpPr>
          <p:spPr>
            <a:xfrm flipH="1">
              <a:off x="7100105" y="386222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4A0CB70-F1F4-4433-BCE8-EB7C9AC0A407}"/>
              </a:ext>
            </a:extLst>
          </p:cNvPr>
          <p:cNvSpPr/>
          <p:nvPr/>
        </p:nvSpPr>
        <p:spPr>
          <a:xfrm>
            <a:off x="8135500" y="4876575"/>
            <a:ext cx="905141" cy="3001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Isolation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BE10C98-63C2-4BE0-BA95-53B6FFF20BBB}"/>
              </a:ext>
            </a:extLst>
          </p:cNvPr>
          <p:cNvGrpSpPr/>
          <p:nvPr/>
        </p:nvGrpSpPr>
        <p:grpSpPr>
          <a:xfrm flipH="1">
            <a:off x="2854540" y="3831879"/>
            <a:ext cx="263183" cy="285746"/>
            <a:chOff x="6951892" y="266118"/>
            <a:chExt cx="263183" cy="285746"/>
          </a:xfrm>
        </p:grpSpPr>
        <p:sp>
          <p:nvSpPr>
            <p:cNvPr id="241" name="이등변 삼각형 240">
              <a:extLst>
                <a:ext uri="{FF2B5EF4-FFF2-40B4-BE49-F238E27FC236}">
                  <a16:creationId xmlns:a16="http://schemas.microsoft.com/office/drawing/2014/main" id="{FB416B0C-F44B-40AE-8E85-C41C01BF7505}"/>
                </a:ext>
              </a:extLst>
            </p:cNvPr>
            <p:cNvSpPr/>
            <p:nvPr/>
          </p:nvSpPr>
          <p:spPr>
            <a:xfrm rot="16200000" flipH="1">
              <a:off x="6931759" y="286251"/>
              <a:ext cx="285746" cy="2454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A4112C6F-B380-4DEE-A26B-1CCEDA2A509A}"/>
                </a:ext>
              </a:extLst>
            </p:cNvPr>
            <p:cNvSpPr txBox="1"/>
            <p:nvPr/>
          </p:nvSpPr>
          <p:spPr>
            <a:xfrm flipH="1">
              <a:off x="7100105" y="285915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+</a:t>
              </a:r>
              <a:endParaRPr lang="ko-KR" altLang="en-US" sz="1000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20D7C92-63A9-4C91-8463-9FC7D6FF0DBD}"/>
                </a:ext>
              </a:extLst>
            </p:cNvPr>
            <p:cNvSpPr txBox="1"/>
            <p:nvPr/>
          </p:nvSpPr>
          <p:spPr>
            <a:xfrm flipH="1">
              <a:off x="7100105" y="386222"/>
              <a:ext cx="114970" cy="14409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257" name="이등변 삼각형 256">
            <a:extLst>
              <a:ext uri="{FF2B5EF4-FFF2-40B4-BE49-F238E27FC236}">
                <a16:creationId xmlns:a16="http://schemas.microsoft.com/office/drawing/2014/main" id="{A67BD6E2-1A38-418F-8A78-6AE09CABB825}"/>
              </a:ext>
            </a:extLst>
          </p:cNvPr>
          <p:cNvSpPr/>
          <p:nvPr/>
        </p:nvSpPr>
        <p:spPr>
          <a:xfrm rot="5400000">
            <a:off x="2860811" y="4747906"/>
            <a:ext cx="285746" cy="2454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E683320-1510-41B6-BB5F-72032DDA83F4}"/>
              </a:ext>
            </a:extLst>
          </p:cNvPr>
          <p:cNvSpPr txBox="1"/>
          <p:nvPr/>
        </p:nvSpPr>
        <p:spPr>
          <a:xfrm>
            <a:off x="385378" y="359764"/>
            <a:ext cx="677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Nu-2000 Block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Diagram (Rev 0.2 &amp; Wiki beta)</a:t>
            </a:r>
            <a:endParaRPr lang="ko-KR" altLang="en-US" sz="2000" b="1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4AE8615-9B5C-4786-B70D-7E848484CDAF}"/>
              </a:ext>
            </a:extLst>
          </p:cNvPr>
          <p:cNvSpPr/>
          <p:nvPr/>
        </p:nvSpPr>
        <p:spPr>
          <a:xfrm>
            <a:off x="544524" y="1718860"/>
            <a:ext cx="827509" cy="3396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UV LD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Driver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D7689939-2ADF-4933-8556-FB15531D0756}"/>
              </a:ext>
            </a:extLst>
          </p:cNvPr>
          <p:cNvCxnSpPr>
            <a:cxnSpLocks/>
          </p:cNvCxnSpPr>
          <p:nvPr/>
        </p:nvCxnSpPr>
        <p:spPr>
          <a:xfrm>
            <a:off x="1378889" y="1965365"/>
            <a:ext cx="134303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15E902C8-E6A5-4056-82CB-0E6CF81432C7}"/>
              </a:ext>
            </a:extLst>
          </p:cNvPr>
          <p:cNvSpPr txBox="1"/>
          <p:nvPr/>
        </p:nvSpPr>
        <p:spPr>
          <a:xfrm>
            <a:off x="1579112" y="1758398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EN</a:t>
            </a:r>
            <a:endParaRPr lang="ko-KR" altLang="en-US" sz="1000" dirty="0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B4A3E9B-B97A-464F-8F77-2F99CE221BA7}"/>
              </a:ext>
            </a:extLst>
          </p:cNvPr>
          <p:cNvSpPr/>
          <p:nvPr/>
        </p:nvSpPr>
        <p:spPr>
          <a:xfrm>
            <a:off x="544479" y="2897987"/>
            <a:ext cx="827509" cy="346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IR LD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Driver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9FB2C486-F120-4AB8-93D3-5810BBDED14E}"/>
              </a:ext>
            </a:extLst>
          </p:cNvPr>
          <p:cNvCxnSpPr>
            <a:cxnSpLocks/>
          </p:cNvCxnSpPr>
          <p:nvPr/>
        </p:nvCxnSpPr>
        <p:spPr>
          <a:xfrm>
            <a:off x="1378844" y="2984254"/>
            <a:ext cx="200223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B06FA905-955C-4D9F-BAA1-0F2740AA49C6}"/>
              </a:ext>
            </a:extLst>
          </p:cNvPr>
          <p:cNvCxnSpPr>
            <a:cxnSpLocks/>
          </p:cNvCxnSpPr>
          <p:nvPr/>
        </p:nvCxnSpPr>
        <p:spPr>
          <a:xfrm>
            <a:off x="1378844" y="3144492"/>
            <a:ext cx="134303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F004034F-9504-4D97-AE9C-1C812DF259DC}"/>
              </a:ext>
            </a:extLst>
          </p:cNvPr>
          <p:cNvSpPr txBox="1"/>
          <p:nvPr/>
        </p:nvSpPr>
        <p:spPr>
          <a:xfrm>
            <a:off x="1579067" y="2937525"/>
            <a:ext cx="952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EN</a:t>
            </a:r>
            <a:endParaRPr lang="ko-KR" altLang="en-US" sz="10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6E6A7A81-DBFE-42AF-959E-290A8D5EE418}"/>
              </a:ext>
            </a:extLst>
          </p:cNvPr>
          <p:cNvSpPr txBox="1"/>
          <p:nvPr/>
        </p:nvSpPr>
        <p:spPr>
          <a:xfrm>
            <a:off x="4696946" y="2106963"/>
            <a:ext cx="411873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GPIO</a:t>
            </a:r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AD259E8E-01C4-4E47-8FA0-207480E8370E}"/>
              </a:ext>
            </a:extLst>
          </p:cNvPr>
          <p:cNvCxnSpPr>
            <a:cxnSpLocks/>
          </p:cNvCxnSpPr>
          <p:nvPr/>
        </p:nvCxnSpPr>
        <p:spPr>
          <a:xfrm>
            <a:off x="2714851" y="1583136"/>
            <a:ext cx="138040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6AF96E84-82F3-47FC-8949-28475369B247}"/>
              </a:ext>
            </a:extLst>
          </p:cNvPr>
          <p:cNvCxnSpPr>
            <a:cxnSpLocks/>
          </p:cNvCxnSpPr>
          <p:nvPr/>
        </p:nvCxnSpPr>
        <p:spPr>
          <a:xfrm>
            <a:off x="2710441" y="1965365"/>
            <a:ext cx="124569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6C3C0BCD-09DC-4F8B-87E5-421041172688}"/>
              </a:ext>
            </a:extLst>
          </p:cNvPr>
          <p:cNvCxnSpPr>
            <a:cxnSpLocks/>
          </p:cNvCxnSpPr>
          <p:nvPr/>
        </p:nvCxnSpPr>
        <p:spPr>
          <a:xfrm flipV="1">
            <a:off x="4095252" y="1581626"/>
            <a:ext cx="0" cy="59411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79A8A501-DDE8-43BB-8DA6-F6928FC77F1D}"/>
              </a:ext>
            </a:extLst>
          </p:cNvPr>
          <p:cNvCxnSpPr>
            <a:cxnSpLocks/>
          </p:cNvCxnSpPr>
          <p:nvPr/>
        </p:nvCxnSpPr>
        <p:spPr>
          <a:xfrm flipV="1">
            <a:off x="3956137" y="1965366"/>
            <a:ext cx="0" cy="3403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43EA5D00-69C2-43D0-A289-B6F90529047E}"/>
              </a:ext>
            </a:extLst>
          </p:cNvPr>
          <p:cNvCxnSpPr>
            <a:cxnSpLocks/>
          </p:cNvCxnSpPr>
          <p:nvPr/>
        </p:nvCxnSpPr>
        <p:spPr>
          <a:xfrm flipH="1">
            <a:off x="4084838" y="2172815"/>
            <a:ext cx="61341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F391FE11-0CFA-4C08-96E3-290E8F8765C5}"/>
              </a:ext>
            </a:extLst>
          </p:cNvPr>
          <p:cNvCxnSpPr>
            <a:cxnSpLocks/>
          </p:cNvCxnSpPr>
          <p:nvPr/>
        </p:nvCxnSpPr>
        <p:spPr>
          <a:xfrm flipH="1">
            <a:off x="3956137" y="2305685"/>
            <a:ext cx="73579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DE47DC1B-E3E7-41AC-B05E-3F7E7056A30E}"/>
              </a:ext>
            </a:extLst>
          </p:cNvPr>
          <p:cNvCxnSpPr>
            <a:cxnSpLocks/>
          </p:cNvCxnSpPr>
          <p:nvPr/>
        </p:nvCxnSpPr>
        <p:spPr>
          <a:xfrm>
            <a:off x="2704437" y="2763990"/>
            <a:ext cx="198749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4079C1F-52B4-420A-9393-D64A3B1A3963}"/>
              </a:ext>
            </a:extLst>
          </p:cNvPr>
          <p:cNvCxnSpPr>
            <a:cxnSpLocks/>
          </p:cNvCxnSpPr>
          <p:nvPr/>
        </p:nvCxnSpPr>
        <p:spPr>
          <a:xfrm>
            <a:off x="1378844" y="1789227"/>
            <a:ext cx="200223" cy="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20F84616-0B38-4997-B094-E005B30929FC}"/>
              </a:ext>
            </a:extLst>
          </p:cNvPr>
          <p:cNvCxnSpPr>
            <a:cxnSpLocks/>
          </p:cNvCxnSpPr>
          <p:nvPr/>
        </p:nvCxnSpPr>
        <p:spPr>
          <a:xfrm flipV="1">
            <a:off x="1578970" y="1407527"/>
            <a:ext cx="0" cy="15767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4CF3B07E-8C14-4FAE-A1B6-043540BE0494}"/>
              </a:ext>
            </a:extLst>
          </p:cNvPr>
          <p:cNvCxnSpPr>
            <a:cxnSpLocks/>
          </p:cNvCxnSpPr>
          <p:nvPr/>
        </p:nvCxnSpPr>
        <p:spPr>
          <a:xfrm>
            <a:off x="2710441" y="3137290"/>
            <a:ext cx="198749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4170C7FC-4497-438E-BFD1-FDEDE057C44A}"/>
              </a:ext>
            </a:extLst>
          </p:cNvPr>
          <p:cNvSpPr txBox="1"/>
          <p:nvPr/>
        </p:nvSpPr>
        <p:spPr>
          <a:xfrm>
            <a:off x="4693410" y="3471733"/>
            <a:ext cx="369691" cy="1538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altLang="ko-KR" sz="1000" dirty="0"/>
              <a:t>I2C#3</a:t>
            </a:r>
            <a:endParaRPr lang="ko-KR" altLang="en-US" sz="1000" dirty="0"/>
          </a:p>
        </p:txBody>
      </p: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CD2A6634-83AE-469B-A428-FEA226028432}"/>
              </a:ext>
            </a:extLst>
          </p:cNvPr>
          <p:cNvCxnSpPr>
            <a:cxnSpLocks/>
          </p:cNvCxnSpPr>
          <p:nvPr/>
        </p:nvCxnSpPr>
        <p:spPr>
          <a:xfrm flipH="1">
            <a:off x="2721880" y="3542087"/>
            <a:ext cx="195231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60E0FBE7-AC27-4E73-8FC3-091B4C2EF691}"/>
              </a:ext>
            </a:extLst>
          </p:cNvPr>
          <p:cNvCxnSpPr>
            <a:cxnSpLocks/>
          </p:cNvCxnSpPr>
          <p:nvPr/>
        </p:nvCxnSpPr>
        <p:spPr>
          <a:xfrm>
            <a:off x="2710441" y="2355907"/>
            <a:ext cx="25906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D7529571-CCCF-4FD6-B761-9C13B8A3B945}"/>
              </a:ext>
            </a:extLst>
          </p:cNvPr>
          <p:cNvCxnSpPr>
            <a:cxnSpLocks/>
          </p:cNvCxnSpPr>
          <p:nvPr/>
        </p:nvCxnSpPr>
        <p:spPr>
          <a:xfrm flipV="1">
            <a:off x="2969510" y="2355907"/>
            <a:ext cx="0" cy="119603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타원 299">
            <a:extLst>
              <a:ext uri="{FF2B5EF4-FFF2-40B4-BE49-F238E27FC236}">
                <a16:creationId xmlns:a16="http://schemas.microsoft.com/office/drawing/2014/main" id="{6C4113BD-2A1D-47F0-80D6-0BD248525AE6}"/>
              </a:ext>
            </a:extLst>
          </p:cNvPr>
          <p:cNvSpPr/>
          <p:nvPr/>
        </p:nvSpPr>
        <p:spPr>
          <a:xfrm>
            <a:off x="2945961" y="3518222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BDFB0F-88C8-4711-AC13-1061291F5E62}"/>
              </a:ext>
            </a:extLst>
          </p:cNvPr>
          <p:cNvGrpSpPr/>
          <p:nvPr/>
        </p:nvGrpSpPr>
        <p:grpSpPr>
          <a:xfrm>
            <a:off x="3094127" y="1453955"/>
            <a:ext cx="530437" cy="1740457"/>
            <a:chOff x="3094127" y="1453955"/>
            <a:chExt cx="530437" cy="174045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6886EB8-04F9-485E-9FD4-B2B2B618B051}"/>
                </a:ext>
              </a:extLst>
            </p:cNvPr>
            <p:cNvSpPr/>
            <p:nvPr/>
          </p:nvSpPr>
          <p:spPr>
            <a:xfrm>
              <a:off x="3158567" y="1453955"/>
              <a:ext cx="408509" cy="1740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DF4A36-5953-40DC-B17C-9E4DEC70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197611" y="1951320"/>
              <a:ext cx="326513" cy="2599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98BC6-6BB7-4432-A160-F9859D7C7C63}"/>
                </a:ext>
              </a:extLst>
            </p:cNvPr>
            <p:cNvSpPr txBox="1"/>
            <p:nvPr/>
          </p:nvSpPr>
          <p:spPr>
            <a:xfrm>
              <a:off x="3094127" y="2521226"/>
              <a:ext cx="5304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buffer</a:t>
              </a:r>
              <a:endParaRPr lang="ko-KR" altLang="en-US" sz="9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C1C1560-ACED-44D5-9F2C-E0E523C30BC0}"/>
              </a:ext>
            </a:extLst>
          </p:cNvPr>
          <p:cNvGrpSpPr/>
          <p:nvPr/>
        </p:nvGrpSpPr>
        <p:grpSpPr>
          <a:xfrm>
            <a:off x="3017816" y="3255174"/>
            <a:ext cx="700371" cy="604216"/>
            <a:chOff x="7704462" y="231949"/>
            <a:chExt cx="700371" cy="60421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2CCDBCF-E176-4CD8-B4C0-0DE254714160}"/>
                </a:ext>
              </a:extLst>
            </p:cNvPr>
            <p:cNvGrpSpPr/>
            <p:nvPr/>
          </p:nvGrpSpPr>
          <p:grpSpPr>
            <a:xfrm>
              <a:off x="7843569" y="231949"/>
              <a:ext cx="416511" cy="576673"/>
              <a:chOff x="7843569" y="231949"/>
              <a:chExt cx="416511" cy="576673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1274824-2FC6-409A-BAC0-B3E5C4DE7226}"/>
                  </a:ext>
                </a:extLst>
              </p:cNvPr>
              <p:cNvSpPr/>
              <p:nvPr/>
            </p:nvSpPr>
            <p:spPr>
              <a:xfrm>
                <a:off x="7843569" y="231949"/>
                <a:ext cx="416511" cy="5766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67F79430-026E-43A9-BE1F-FC60BEDD4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9732" y="245840"/>
                <a:ext cx="224627" cy="276464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596764-FC6B-4273-85CB-10840DFA005B}"/>
                </a:ext>
              </a:extLst>
            </p:cNvPr>
            <p:cNvSpPr txBox="1"/>
            <p:nvPr/>
          </p:nvSpPr>
          <p:spPr>
            <a:xfrm>
              <a:off x="7704462" y="497611"/>
              <a:ext cx="700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I2C repeater</a:t>
              </a:r>
              <a:endParaRPr lang="ko-KR" altLang="en-US" sz="800" dirty="0"/>
            </a:p>
          </p:txBody>
        </p:sp>
      </p:grp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624C86B-E213-4C69-8CD6-B7FE278CC890}"/>
              </a:ext>
            </a:extLst>
          </p:cNvPr>
          <p:cNvCxnSpPr>
            <a:cxnSpLocks/>
          </p:cNvCxnSpPr>
          <p:nvPr/>
        </p:nvCxnSpPr>
        <p:spPr>
          <a:xfrm flipH="1">
            <a:off x="5767659" y="2752058"/>
            <a:ext cx="96690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463F4A4-027C-4300-88CE-E1A6DA64AFF0}"/>
              </a:ext>
            </a:extLst>
          </p:cNvPr>
          <p:cNvCxnSpPr>
            <a:cxnSpLocks/>
          </p:cNvCxnSpPr>
          <p:nvPr/>
        </p:nvCxnSpPr>
        <p:spPr>
          <a:xfrm flipH="1">
            <a:off x="7494757" y="2801430"/>
            <a:ext cx="270468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2FFD9AE9-8910-42E1-994C-C3F7F207A9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96" y="5593431"/>
            <a:ext cx="216816" cy="342020"/>
          </a:xfrm>
          <a:prstGeom prst="rect">
            <a:avLst/>
          </a:prstGeom>
        </p:spPr>
      </p:pic>
      <p:pic>
        <p:nvPicPr>
          <p:cNvPr id="223" name="그림 222">
            <a:extLst>
              <a:ext uri="{FF2B5EF4-FFF2-40B4-BE49-F238E27FC236}">
                <a16:creationId xmlns:a16="http://schemas.microsoft.com/office/drawing/2014/main" id="{4F895222-3956-400C-8AC6-1318F6ED9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907" y="5593431"/>
            <a:ext cx="216816" cy="342020"/>
          </a:xfrm>
          <a:prstGeom prst="rect">
            <a:avLst/>
          </a:prstGeom>
        </p:spPr>
      </p:pic>
      <p:pic>
        <p:nvPicPr>
          <p:cNvPr id="224" name="그림 223">
            <a:extLst>
              <a:ext uri="{FF2B5EF4-FFF2-40B4-BE49-F238E27FC236}">
                <a16:creationId xmlns:a16="http://schemas.microsoft.com/office/drawing/2014/main" id="{717873AD-D38E-4BF0-95F2-F78B409EE5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3702" y="5593289"/>
            <a:ext cx="216816" cy="342020"/>
          </a:xfrm>
          <a:prstGeom prst="rect">
            <a:avLst/>
          </a:prstGeom>
        </p:spPr>
      </p:pic>
      <p:pic>
        <p:nvPicPr>
          <p:cNvPr id="225" name="그림 224">
            <a:extLst>
              <a:ext uri="{FF2B5EF4-FFF2-40B4-BE49-F238E27FC236}">
                <a16:creationId xmlns:a16="http://schemas.microsoft.com/office/drawing/2014/main" id="{2DFB71FA-8AE7-40B4-AACA-2291E733B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613" y="5593289"/>
            <a:ext cx="216816" cy="342020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C1B1A2E9-6FE5-416C-85DF-F64DE2EE4538}"/>
              </a:ext>
            </a:extLst>
          </p:cNvPr>
          <p:cNvSpPr txBox="1"/>
          <p:nvPr/>
        </p:nvSpPr>
        <p:spPr>
          <a:xfrm>
            <a:off x="564080" y="5984715"/>
            <a:ext cx="1083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Solenoid valve</a:t>
            </a:r>
            <a:endParaRPr lang="ko-KR" altLang="en-US" sz="1000" dirty="0"/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713739A0-6A8C-46B5-AD83-FD8C4A5BB7AE}"/>
              </a:ext>
            </a:extLst>
          </p:cNvPr>
          <p:cNvCxnSpPr>
            <a:cxnSpLocks/>
          </p:cNvCxnSpPr>
          <p:nvPr/>
        </p:nvCxnSpPr>
        <p:spPr>
          <a:xfrm flipV="1">
            <a:off x="742104" y="5385219"/>
            <a:ext cx="0" cy="20807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A4048402-A15A-47C1-83DF-760EC5B25660}"/>
              </a:ext>
            </a:extLst>
          </p:cNvPr>
          <p:cNvCxnSpPr>
            <a:cxnSpLocks/>
          </p:cNvCxnSpPr>
          <p:nvPr/>
        </p:nvCxnSpPr>
        <p:spPr>
          <a:xfrm flipV="1">
            <a:off x="992315" y="5385219"/>
            <a:ext cx="0" cy="20807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6DEEEE5-9D59-4EFC-9644-F3C963E2BE7B}"/>
              </a:ext>
            </a:extLst>
          </p:cNvPr>
          <p:cNvCxnSpPr>
            <a:cxnSpLocks/>
          </p:cNvCxnSpPr>
          <p:nvPr/>
        </p:nvCxnSpPr>
        <p:spPr>
          <a:xfrm flipV="1">
            <a:off x="1242110" y="5385219"/>
            <a:ext cx="0" cy="20807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805B3012-3DE7-45D6-96BE-4FB37DBDDF2D}"/>
              </a:ext>
            </a:extLst>
          </p:cNvPr>
          <p:cNvCxnSpPr>
            <a:cxnSpLocks/>
          </p:cNvCxnSpPr>
          <p:nvPr/>
        </p:nvCxnSpPr>
        <p:spPr>
          <a:xfrm flipV="1">
            <a:off x="1478929" y="5385219"/>
            <a:ext cx="0" cy="20807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B6106527-507F-4233-9922-7AAE7C768CA7}"/>
              </a:ext>
            </a:extLst>
          </p:cNvPr>
          <p:cNvCxnSpPr>
            <a:cxnSpLocks/>
          </p:cNvCxnSpPr>
          <p:nvPr/>
        </p:nvCxnSpPr>
        <p:spPr>
          <a:xfrm flipH="1">
            <a:off x="742105" y="5385219"/>
            <a:ext cx="396109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6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>
            <a:extLst>
              <a:ext uri="{FF2B5EF4-FFF2-40B4-BE49-F238E27FC236}">
                <a16:creationId xmlns:a16="http://schemas.microsoft.com/office/drawing/2014/main" id="{1D955724-9D75-4F78-B3FC-250F8EDAA475}"/>
              </a:ext>
            </a:extLst>
          </p:cNvPr>
          <p:cNvSpPr txBox="1"/>
          <p:nvPr/>
        </p:nvSpPr>
        <p:spPr>
          <a:xfrm>
            <a:off x="3587517" y="179214"/>
            <a:ext cx="406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/>
              <a:t>Nu-2000 System Block Diagram</a:t>
            </a:r>
            <a:endParaRPr lang="ko-KR" altLang="en-US" sz="1600" b="1" u="sng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C714A80-5321-416B-8B3C-4BCE1D4FFEE4}"/>
              </a:ext>
            </a:extLst>
          </p:cNvPr>
          <p:cNvSpPr/>
          <p:nvPr/>
        </p:nvSpPr>
        <p:spPr>
          <a:xfrm>
            <a:off x="1163782" y="995808"/>
            <a:ext cx="10203873" cy="5441216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그림 197">
            <a:extLst>
              <a:ext uri="{FF2B5EF4-FFF2-40B4-BE49-F238E27FC236}">
                <a16:creationId xmlns:a16="http://schemas.microsoft.com/office/drawing/2014/main" id="{C5D6ADB2-8078-44A3-9C3B-CBA6F43D27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2496" y="1050503"/>
            <a:ext cx="5459110" cy="2451942"/>
          </a:xfrm>
          <a:prstGeom prst="rect">
            <a:avLst/>
          </a:prstGeom>
        </p:spPr>
      </p:pic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040BFD0-3E55-4D6D-AD57-464E0246CB59}"/>
              </a:ext>
            </a:extLst>
          </p:cNvPr>
          <p:cNvSpPr/>
          <p:nvPr/>
        </p:nvSpPr>
        <p:spPr>
          <a:xfrm>
            <a:off x="9036594" y="5914651"/>
            <a:ext cx="794756" cy="322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AC/DC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E747876-EFDD-4BA6-B451-E1095B62209F}"/>
              </a:ext>
            </a:extLst>
          </p:cNvPr>
          <p:cNvCxnSpPr>
            <a:cxnSpLocks/>
          </p:cNvCxnSpPr>
          <p:nvPr/>
        </p:nvCxnSpPr>
        <p:spPr>
          <a:xfrm>
            <a:off x="8196389" y="6075922"/>
            <a:ext cx="83389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6F7DE4B-09E3-4908-A57C-7553123EDA69}"/>
              </a:ext>
            </a:extLst>
          </p:cNvPr>
          <p:cNvSpPr txBox="1"/>
          <p:nvPr/>
        </p:nvSpPr>
        <p:spPr>
          <a:xfrm>
            <a:off x="10116557" y="5968560"/>
            <a:ext cx="671737" cy="23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220 Vac</a:t>
            </a:r>
            <a:endParaRPr lang="ko-KR" altLang="en-US" sz="1000" b="1" dirty="0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687376-198C-4FAE-AE8E-07353B5B14CD}"/>
              </a:ext>
            </a:extLst>
          </p:cNvPr>
          <p:cNvCxnSpPr>
            <a:cxnSpLocks/>
          </p:cNvCxnSpPr>
          <p:nvPr/>
        </p:nvCxnSpPr>
        <p:spPr>
          <a:xfrm flipV="1">
            <a:off x="4820534" y="1068607"/>
            <a:ext cx="0" cy="45138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AFB6B966-1B9A-4654-851C-401B5DF08B5C}"/>
              </a:ext>
            </a:extLst>
          </p:cNvPr>
          <p:cNvSpPr txBox="1"/>
          <p:nvPr/>
        </p:nvSpPr>
        <p:spPr>
          <a:xfrm>
            <a:off x="8358550" y="6124651"/>
            <a:ext cx="671737" cy="23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 Vdc</a:t>
            </a:r>
            <a:endParaRPr lang="ko-KR" altLang="en-US" sz="1000" b="1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6F43FF2-0DEF-4A46-A946-2CB9C1C3B310}"/>
              </a:ext>
            </a:extLst>
          </p:cNvPr>
          <p:cNvSpPr/>
          <p:nvPr/>
        </p:nvSpPr>
        <p:spPr>
          <a:xfrm>
            <a:off x="3982051" y="4423109"/>
            <a:ext cx="4214337" cy="192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Nu-2000 Main 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304F080B-3F44-41D2-BA04-333F8808138D}"/>
              </a:ext>
            </a:extLst>
          </p:cNvPr>
          <p:cNvCxnSpPr>
            <a:cxnSpLocks/>
          </p:cNvCxnSpPr>
          <p:nvPr/>
        </p:nvCxnSpPr>
        <p:spPr>
          <a:xfrm>
            <a:off x="6089221" y="1955953"/>
            <a:ext cx="138889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76FEDE1D-BD6F-42DF-A1C4-1CBA9763BBEC}"/>
              </a:ext>
            </a:extLst>
          </p:cNvPr>
          <p:cNvCxnSpPr>
            <a:cxnSpLocks/>
          </p:cNvCxnSpPr>
          <p:nvPr/>
        </p:nvCxnSpPr>
        <p:spPr>
          <a:xfrm flipH="1" flipV="1">
            <a:off x="7867098" y="1319655"/>
            <a:ext cx="1" cy="310345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07AC57A3-4F80-4BF2-8729-F4D01693DB70}"/>
              </a:ext>
            </a:extLst>
          </p:cNvPr>
          <p:cNvCxnSpPr>
            <a:cxnSpLocks/>
          </p:cNvCxnSpPr>
          <p:nvPr/>
        </p:nvCxnSpPr>
        <p:spPr>
          <a:xfrm flipH="1">
            <a:off x="4808746" y="1068607"/>
            <a:ext cx="3885672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889FA19E-5C40-4CB0-BF35-C4A53FD38318}"/>
              </a:ext>
            </a:extLst>
          </p:cNvPr>
          <p:cNvCxnSpPr>
            <a:cxnSpLocks/>
          </p:cNvCxnSpPr>
          <p:nvPr/>
        </p:nvCxnSpPr>
        <p:spPr>
          <a:xfrm flipV="1">
            <a:off x="8696267" y="1068608"/>
            <a:ext cx="1" cy="5007314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EFB05B8E-428F-413F-9B7C-B7AF45CDF7E7}"/>
              </a:ext>
            </a:extLst>
          </p:cNvPr>
          <p:cNvCxnSpPr>
            <a:cxnSpLocks/>
          </p:cNvCxnSpPr>
          <p:nvPr/>
        </p:nvCxnSpPr>
        <p:spPr>
          <a:xfrm>
            <a:off x="9851255" y="6085819"/>
            <a:ext cx="304917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1F5E953-26DA-4C7F-8E60-3E86A685EB08}"/>
              </a:ext>
            </a:extLst>
          </p:cNvPr>
          <p:cNvSpPr/>
          <p:nvPr/>
        </p:nvSpPr>
        <p:spPr>
          <a:xfrm>
            <a:off x="8651985" y="6027287"/>
            <a:ext cx="84867" cy="84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325D581C-1914-49C6-B882-F2C50E843FDD}"/>
              </a:ext>
            </a:extLst>
          </p:cNvPr>
          <p:cNvSpPr/>
          <p:nvPr/>
        </p:nvSpPr>
        <p:spPr>
          <a:xfrm>
            <a:off x="7437736" y="4141296"/>
            <a:ext cx="84867" cy="84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A84DE922-BF14-4521-806A-DFD0E6DCB32A}"/>
              </a:ext>
            </a:extLst>
          </p:cNvPr>
          <p:cNvCxnSpPr>
            <a:cxnSpLocks/>
          </p:cNvCxnSpPr>
          <p:nvPr/>
        </p:nvCxnSpPr>
        <p:spPr>
          <a:xfrm flipV="1">
            <a:off x="4955793" y="1185080"/>
            <a:ext cx="0" cy="33491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F98FF15-FC39-4A0C-9B0B-5D2418CC9248}"/>
              </a:ext>
            </a:extLst>
          </p:cNvPr>
          <p:cNvCxnSpPr>
            <a:cxnSpLocks/>
          </p:cNvCxnSpPr>
          <p:nvPr/>
        </p:nvCxnSpPr>
        <p:spPr>
          <a:xfrm flipH="1">
            <a:off x="4955794" y="1185080"/>
            <a:ext cx="302293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D70C1195-1427-449B-9ECC-EE230BA6D93F}"/>
              </a:ext>
            </a:extLst>
          </p:cNvPr>
          <p:cNvCxnSpPr>
            <a:cxnSpLocks/>
          </p:cNvCxnSpPr>
          <p:nvPr/>
        </p:nvCxnSpPr>
        <p:spPr>
          <a:xfrm flipV="1">
            <a:off x="7978727" y="1185080"/>
            <a:ext cx="1" cy="3238028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9BF1EF33-E1F8-476D-B4C6-893E60323AEA}"/>
              </a:ext>
            </a:extLst>
          </p:cNvPr>
          <p:cNvCxnSpPr>
            <a:cxnSpLocks/>
          </p:cNvCxnSpPr>
          <p:nvPr/>
        </p:nvCxnSpPr>
        <p:spPr>
          <a:xfrm flipH="1">
            <a:off x="5104252" y="1308070"/>
            <a:ext cx="276284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5416BB35-BBEA-426A-8F65-E90A3F13A398}"/>
              </a:ext>
            </a:extLst>
          </p:cNvPr>
          <p:cNvCxnSpPr>
            <a:cxnSpLocks/>
          </p:cNvCxnSpPr>
          <p:nvPr/>
        </p:nvCxnSpPr>
        <p:spPr>
          <a:xfrm flipV="1">
            <a:off x="5102776" y="1294300"/>
            <a:ext cx="0" cy="213583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11E8E40-C497-40C9-9EAD-F8DC1EC6F19A}"/>
              </a:ext>
            </a:extLst>
          </p:cNvPr>
          <p:cNvSpPr/>
          <p:nvPr/>
        </p:nvSpPr>
        <p:spPr>
          <a:xfrm>
            <a:off x="7566564" y="4423108"/>
            <a:ext cx="629363" cy="44779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In/Out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1943A0F-2F9A-45FA-8642-CAA849418923}"/>
              </a:ext>
            </a:extLst>
          </p:cNvPr>
          <p:cNvSpPr txBox="1"/>
          <p:nvPr/>
        </p:nvSpPr>
        <p:spPr>
          <a:xfrm>
            <a:off x="7852603" y="1767446"/>
            <a:ext cx="845157" cy="23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</a:rPr>
              <a:t>Flow </a:t>
            </a:r>
            <a:r>
              <a:rPr lang="ko-KR" altLang="en-US" sz="1000" dirty="0">
                <a:solidFill>
                  <a:schemeClr val="accent1"/>
                </a:solidFill>
              </a:rPr>
              <a:t>속도</a:t>
            </a: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2E4E0BCB-2E2B-49A0-B759-7DA0EAB41DFD}"/>
              </a:ext>
            </a:extLst>
          </p:cNvPr>
          <p:cNvCxnSpPr>
            <a:cxnSpLocks/>
          </p:cNvCxnSpPr>
          <p:nvPr/>
        </p:nvCxnSpPr>
        <p:spPr>
          <a:xfrm flipV="1">
            <a:off x="7478112" y="1955953"/>
            <a:ext cx="0" cy="2467155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5E8E44A-37C6-4542-8553-263EE5F05171}"/>
              </a:ext>
            </a:extLst>
          </p:cNvPr>
          <p:cNvCxnSpPr>
            <a:cxnSpLocks/>
          </p:cNvCxnSpPr>
          <p:nvPr/>
        </p:nvCxnSpPr>
        <p:spPr>
          <a:xfrm flipH="1" flipV="1">
            <a:off x="4434654" y="4109703"/>
            <a:ext cx="1" cy="30451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36907952-259F-4816-84C4-817AC327B4D4}"/>
              </a:ext>
            </a:extLst>
          </p:cNvPr>
          <p:cNvCxnSpPr>
            <a:cxnSpLocks/>
          </p:cNvCxnSpPr>
          <p:nvPr/>
        </p:nvCxnSpPr>
        <p:spPr>
          <a:xfrm flipH="1">
            <a:off x="6112255" y="2175712"/>
            <a:ext cx="100513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48D0654B-AF0E-4969-AE79-2758449A9A37}"/>
              </a:ext>
            </a:extLst>
          </p:cNvPr>
          <p:cNvCxnSpPr>
            <a:cxnSpLocks/>
          </p:cNvCxnSpPr>
          <p:nvPr/>
        </p:nvCxnSpPr>
        <p:spPr>
          <a:xfrm>
            <a:off x="6104587" y="2064821"/>
            <a:ext cx="112609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784CAC0E-D6D2-4EEC-ABAE-649CE7BEC053}"/>
              </a:ext>
            </a:extLst>
          </p:cNvPr>
          <p:cNvCxnSpPr>
            <a:cxnSpLocks/>
          </p:cNvCxnSpPr>
          <p:nvPr/>
        </p:nvCxnSpPr>
        <p:spPr>
          <a:xfrm flipV="1">
            <a:off x="7117388" y="2175712"/>
            <a:ext cx="0" cy="1933991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5641FA4-E808-4325-851F-5F090B1462EF}"/>
              </a:ext>
            </a:extLst>
          </p:cNvPr>
          <p:cNvSpPr txBox="1"/>
          <p:nvPr/>
        </p:nvSpPr>
        <p:spPr>
          <a:xfrm>
            <a:off x="6717793" y="1767445"/>
            <a:ext cx="824292" cy="23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 V/3.3V</a:t>
            </a:r>
            <a:endParaRPr lang="ko-KR" altLang="en-US" sz="1000" b="1" dirty="0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95CAE1F6-781D-4F8F-85DB-FDB81586D55D}"/>
              </a:ext>
            </a:extLst>
          </p:cNvPr>
          <p:cNvCxnSpPr>
            <a:cxnSpLocks/>
          </p:cNvCxnSpPr>
          <p:nvPr/>
        </p:nvCxnSpPr>
        <p:spPr>
          <a:xfrm flipH="1" flipV="1">
            <a:off x="5640781" y="2144463"/>
            <a:ext cx="702552" cy="73215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6A4470DF-15B8-4FAC-8574-81FD0F00E4C7}"/>
              </a:ext>
            </a:extLst>
          </p:cNvPr>
          <p:cNvCxnSpPr>
            <a:cxnSpLocks/>
          </p:cNvCxnSpPr>
          <p:nvPr/>
        </p:nvCxnSpPr>
        <p:spPr>
          <a:xfrm>
            <a:off x="4358672" y="2511143"/>
            <a:ext cx="0" cy="1672587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5F3CC611-2C97-401A-8603-34E2DF7238E3}"/>
              </a:ext>
            </a:extLst>
          </p:cNvPr>
          <p:cNvCxnSpPr>
            <a:cxnSpLocks/>
          </p:cNvCxnSpPr>
          <p:nvPr/>
        </p:nvCxnSpPr>
        <p:spPr>
          <a:xfrm>
            <a:off x="8195927" y="5031513"/>
            <a:ext cx="1226184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921FD1D6-A1E6-4516-9543-70C418F18994}"/>
              </a:ext>
            </a:extLst>
          </p:cNvPr>
          <p:cNvCxnSpPr>
            <a:cxnSpLocks/>
          </p:cNvCxnSpPr>
          <p:nvPr/>
        </p:nvCxnSpPr>
        <p:spPr>
          <a:xfrm flipH="1">
            <a:off x="4347646" y="4185584"/>
            <a:ext cx="313046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7540DAE-82B1-4DB9-97FA-AFA190059CC1}"/>
              </a:ext>
            </a:extLst>
          </p:cNvPr>
          <p:cNvCxnSpPr>
            <a:cxnSpLocks/>
          </p:cNvCxnSpPr>
          <p:nvPr/>
        </p:nvCxnSpPr>
        <p:spPr>
          <a:xfrm flipV="1">
            <a:off x="4195891" y="2525719"/>
            <a:ext cx="1" cy="188849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819D7932-9629-405D-BB76-A8A02654CF82}"/>
              </a:ext>
            </a:extLst>
          </p:cNvPr>
          <p:cNvCxnSpPr>
            <a:cxnSpLocks/>
          </p:cNvCxnSpPr>
          <p:nvPr/>
        </p:nvCxnSpPr>
        <p:spPr>
          <a:xfrm flipV="1">
            <a:off x="7037109" y="4261461"/>
            <a:ext cx="0" cy="152754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551394B7-2D82-48F2-AC5A-CBB9877A6A48}"/>
              </a:ext>
            </a:extLst>
          </p:cNvPr>
          <p:cNvCxnSpPr>
            <a:cxnSpLocks/>
          </p:cNvCxnSpPr>
          <p:nvPr/>
        </p:nvCxnSpPr>
        <p:spPr>
          <a:xfrm>
            <a:off x="4278365" y="2503078"/>
            <a:ext cx="0" cy="175838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D67BF6F4-68E0-43F7-9228-1CF0419FC1C7}"/>
              </a:ext>
            </a:extLst>
          </p:cNvPr>
          <p:cNvCxnSpPr>
            <a:cxnSpLocks/>
          </p:cNvCxnSpPr>
          <p:nvPr/>
        </p:nvCxnSpPr>
        <p:spPr>
          <a:xfrm flipH="1">
            <a:off x="4278365" y="4261461"/>
            <a:ext cx="276427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8D513E19-7571-4685-8CB4-5C65EF99AF72}"/>
              </a:ext>
            </a:extLst>
          </p:cNvPr>
          <p:cNvSpPr/>
          <p:nvPr/>
        </p:nvSpPr>
        <p:spPr>
          <a:xfrm>
            <a:off x="6880652" y="4424798"/>
            <a:ext cx="562994" cy="484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UV/IR LED on/off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59AB06C4-22CD-43FE-A145-BA3753EC4A5D}"/>
              </a:ext>
            </a:extLst>
          </p:cNvPr>
          <p:cNvCxnSpPr>
            <a:cxnSpLocks/>
          </p:cNvCxnSpPr>
          <p:nvPr/>
        </p:nvCxnSpPr>
        <p:spPr>
          <a:xfrm flipH="1">
            <a:off x="4430121" y="4109703"/>
            <a:ext cx="2687267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E130AE46-B491-45F2-A74B-5BFD928EA826}"/>
              </a:ext>
            </a:extLst>
          </p:cNvPr>
          <p:cNvSpPr/>
          <p:nvPr/>
        </p:nvSpPr>
        <p:spPr>
          <a:xfrm>
            <a:off x="4066149" y="4424798"/>
            <a:ext cx="562994" cy="484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UV/IR PD Read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67B72257-E29D-485E-9A9E-F0FFD2D51AA5}"/>
              </a:ext>
            </a:extLst>
          </p:cNvPr>
          <p:cNvCxnSpPr>
            <a:cxnSpLocks/>
          </p:cNvCxnSpPr>
          <p:nvPr/>
        </p:nvCxnSpPr>
        <p:spPr>
          <a:xfrm flipV="1">
            <a:off x="7230684" y="2064821"/>
            <a:ext cx="0" cy="2358287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0CF24945-6237-4B7D-A489-FDE72160F4E2}"/>
              </a:ext>
            </a:extLst>
          </p:cNvPr>
          <p:cNvSpPr/>
          <p:nvPr/>
        </p:nvSpPr>
        <p:spPr>
          <a:xfrm>
            <a:off x="5088084" y="3269917"/>
            <a:ext cx="641276" cy="322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Leak sensor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D94759F2-00B5-4163-9F37-A6D4DBD3FCDD}"/>
              </a:ext>
            </a:extLst>
          </p:cNvPr>
          <p:cNvCxnSpPr>
            <a:cxnSpLocks/>
          </p:cNvCxnSpPr>
          <p:nvPr/>
        </p:nvCxnSpPr>
        <p:spPr>
          <a:xfrm flipV="1">
            <a:off x="5398720" y="3592461"/>
            <a:ext cx="0" cy="82175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66FC496C-E314-40DF-837A-441402C9CB60}"/>
              </a:ext>
            </a:extLst>
          </p:cNvPr>
          <p:cNvSpPr/>
          <p:nvPr/>
        </p:nvSpPr>
        <p:spPr>
          <a:xfrm>
            <a:off x="5111388" y="4424798"/>
            <a:ext cx="562994" cy="480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GPIO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DC1D585-CE15-424E-BA3E-4E3D2DDB447C}"/>
              </a:ext>
            </a:extLst>
          </p:cNvPr>
          <p:cNvSpPr txBox="1"/>
          <p:nvPr/>
        </p:nvSpPr>
        <p:spPr>
          <a:xfrm>
            <a:off x="10315091" y="2014383"/>
            <a:ext cx="935247" cy="29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공정설비</a:t>
            </a: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E14F862D-83BE-4654-8B0D-460A429E59F2}"/>
              </a:ext>
            </a:extLst>
          </p:cNvPr>
          <p:cNvSpPr/>
          <p:nvPr/>
        </p:nvSpPr>
        <p:spPr>
          <a:xfrm>
            <a:off x="10181003" y="2354640"/>
            <a:ext cx="1090154" cy="178653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40189AB3-BA1F-42CC-BDEC-9B63C794429B}"/>
              </a:ext>
            </a:extLst>
          </p:cNvPr>
          <p:cNvGrpSpPr/>
          <p:nvPr/>
        </p:nvGrpSpPr>
        <p:grpSpPr>
          <a:xfrm rot="5400000">
            <a:off x="10183198" y="2399664"/>
            <a:ext cx="628730" cy="638590"/>
            <a:chOff x="10187781" y="1972856"/>
            <a:chExt cx="347812" cy="556110"/>
          </a:xfrm>
        </p:grpSpPr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4D1C4D71-8925-4A5F-8C68-6CA6172D2FDB}"/>
                </a:ext>
              </a:extLst>
            </p:cNvPr>
            <p:cNvSpPr/>
            <p:nvPr/>
          </p:nvSpPr>
          <p:spPr>
            <a:xfrm>
              <a:off x="10187781" y="2084913"/>
              <a:ext cx="299835" cy="444053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1EBF454-8200-4C28-9F22-E5159E53507F}"/>
                </a:ext>
              </a:extLst>
            </p:cNvPr>
            <p:cNvSpPr txBox="1"/>
            <p:nvPr/>
          </p:nvSpPr>
          <p:spPr>
            <a:xfrm rot="16200000">
              <a:off x="10131559" y="2099891"/>
              <a:ext cx="531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PLC</a:t>
              </a:r>
              <a:endParaRPr lang="ko-KR" altLang="en-US" sz="1200" dirty="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E8D5705A-5936-414A-B3D3-652D0ADD742B}"/>
              </a:ext>
            </a:extLst>
          </p:cNvPr>
          <p:cNvGrpSpPr/>
          <p:nvPr/>
        </p:nvGrpSpPr>
        <p:grpSpPr>
          <a:xfrm>
            <a:off x="10165371" y="3091070"/>
            <a:ext cx="617344" cy="391121"/>
            <a:chOff x="7904828" y="5107816"/>
            <a:chExt cx="648148" cy="410637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D9DF3C3D-DCAF-4D71-924E-979355238244}"/>
                </a:ext>
              </a:extLst>
            </p:cNvPr>
            <p:cNvSpPr/>
            <p:nvPr/>
          </p:nvSpPr>
          <p:spPr>
            <a:xfrm rot="5400000">
              <a:off x="7992859" y="5036591"/>
              <a:ext cx="399497" cy="54194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291E3E4-8F1C-4D73-BD4F-667F5A90E983}"/>
                </a:ext>
              </a:extLst>
            </p:cNvPr>
            <p:cNvSpPr txBox="1"/>
            <p:nvPr/>
          </p:nvSpPr>
          <p:spPr>
            <a:xfrm>
              <a:off x="7904828" y="5118343"/>
              <a:ext cx="648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Analog Input</a:t>
              </a:r>
              <a:endParaRPr lang="ko-KR" altLang="en-US" sz="1000" dirty="0"/>
            </a:p>
          </p:txBody>
        </p:sp>
      </p:grp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B0D11739-11AC-4CDB-B1B0-79274A8760AF}"/>
              </a:ext>
            </a:extLst>
          </p:cNvPr>
          <p:cNvGrpSpPr/>
          <p:nvPr/>
        </p:nvGrpSpPr>
        <p:grpSpPr>
          <a:xfrm>
            <a:off x="10164478" y="3546756"/>
            <a:ext cx="617344" cy="391121"/>
            <a:chOff x="7904828" y="5107816"/>
            <a:chExt cx="648148" cy="410637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1186036B-6778-4EFD-9BA4-3313E49CC234}"/>
                </a:ext>
              </a:extLst>
            </p:cNvPr>
            <p:cNvSpPr/>
            <p:nvPr/>
          </p:nvSpPr>
          <p:spPr>
            <a:xfrm rot="5400000">
              <a:off x="7992859" y="5036591"/>
              <a:ext cx="399497" cy="54194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FC4E46BB-35DD-4D81-A63C-6B57A0C0762D}"/>
                </a:ext>
              </a:extLst>
            </p:cNvPr>
            <p:cNvSpPr txBox="1"/>
            <p:nvPr/>
          </p:nvSpPr>
          <p:spPr>
            <a:xfrm>
              <a:off x="7904828" y="5118343"/>
              <a:ext cx="648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Digital In/Out</a:t>
              </a:r>
              <a:endParaRPr lang="ko-KR" altLang="en-US" sz="1000" dirty="0"/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FA55B4BE-18ED-4B15-A08E-3C9007BF48F8}"/>
              </a:ext>
            </a:extLst>
          </p:cNvPr>
          <p:cNvSpPr/>
          <p:nvPr/>
        </p:nvSpPr>
        <p:spPr>
          <a:xfrm>
            <a:off x="7567673" y="5158271"/>
            <a:ext cx="629363" cy="33683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4-20mA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 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8A1421FA-6634-4A2E-B610-E1DB86590F3C}"/>
              </a:ext>
            </a:extLst>
          </p:cNvPr>
          <p:cNvSpPr/>
          <p:nvPr/>
        </p:nvSpPr>
        <p:spPr>
          <a:xfrm>
            <a:off x="7567387" y="4905012"/>
            <a:ext cx="629363" cy="253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7925D824-1244-421E-A50B-7AA7ED99BF77}"/>
              </a:ext>
            </a:extLst>
          </p:cNvPr>
          <p:cNvCxnSpPr>
            <a:cxnSpLocks/>
          </p:cNvCxnSpPr>
          <p:nvPr/>
        </p:nvCxnSpPr>
        <p:spPr>
          <a:xfrm flipH="1">
            <a:off x="9409293" y="2675596"/>
            <a:ext cx="76980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532FE887-5102-4EE6-8473-C6DB7E991B42}"/>
              </a:ext>
            </a:extLst>
          </p:cNvPr>
          <p:cNvCxnSpPr>
            <a:cxnSpLocks/>
          </p:cNvCxnSpPr>
          <p:nvPr/>
        </p:nvCxnSpPr>
        <p:spPr>
          <a:xfrm flipV="1">
            <a:off x="9422110" y="2675596"/>
            <a:ext cx="0" cy="2355918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D81FB415-B1C9-445E-AE6B-628DCF9744A1}"/>
              </a:ext>
            </a:extLst>
          </p:cNvPr>
          <p:cNvCxnSpPr>
            <a:cxnSpLocks/>
          </p:cNvCxnSpPr>
          <p:nvPr/>
        </p:nvCxnSpPr>
        <p:spPr>
          <a:xfrm flipH="1">
            <a:off x="9530925" y="3291644"/>
            <a:ext cx="66098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F24E178E-0418-4677-95CB-AD57A2EB2F79}"/>
              </a:ext>
            </a:extLst>
          </p:cNvPr>
          <p:cNvCxnSpPr>
            <a:cxnSpLocks/>
          </p:cNvCxnSpPr>
          <p:nvPr/>
        </p:nvCxnSpPr>
        <p:spPr>
          <a:xfrm flipV="1">
            <a:off x="9530925" y="3291645"/>
            <a:ext cx="0" cy="203504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EB75FD2A-F5AF-4E00-BA5A-7631C12D0FF6}"/>
              </a:ext>
            </a:extLst>
          </p:cNvPr>
          <p:cNvCxnSpPr>
            <a:cxnSpLocks/>
          </p:cNvCxnSpPr>
          <p:nvPr/>
        </p:nvCxnSpPr>
        <p:spPr>
          <a:xfrm flipH="1">
            <a:off x="8195928" y="5326687"/>
            <a:ext cx="1334997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671ED8A7-4789-457F-8905-B96420D0159C}"/>
              </a:ext>
            </a:extLst>
          </p:cNvPr>
          <p:cNvSpPr/>
          <p:nvPr/>
        </p:nvSpPr>
        <p:spPr>
          <a:xfrm>
            <a:off x="7576078" y="5494610"/>
            <a:ext cx="629363" cy="336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Parallel In/Out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96E239CA-C515-4725-A353-4E55F2EA839F}"/>
              </a:ext>
            </a:extLst>
          </p:cNvPr>
          <p:cNvCxnSpPr>
            <a:cxnSpLocks/>
          </p:cNvCxnSpPr>
          <p:nvPr/>
        </p:nvCxnSpPr>
        <p:spPr>
          <a:xfrm>
            <a:off x="8207788" y="5663026"/>
            <a:ext cx="144652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4484E532-DDD0-4D99-B5DC-AB39BC82A130}"/>
              </a:ext>
            </a:extLst>
          </p:cNvPr>
          <p:cNvCxnSpPr>
            <a:cxnSpLocks/>
          </p:cNvCxnSpPr>
          <p:nvPr/>
        </p:nvCxnSpPr>
        <p:spPr>
          <a:xfrm flipV="1">
            <a:off x="9654308" y="3747330"/>
            <a:ext cx="0" cy="1915697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223B5D47-9FEE-411F-861B-4FA23DBC1AAF}"/>
              </a:ext>
            </a:extLst>
          </p:cNvPr>
          <p:cNvCxnSpPr>
            <a:cxnSpLocks/>
          </p:cNvCxnSpPr>
          <p:nvPr/>
        </p:nvCxnSpPr>
        <p:spPr>
          <a:xfrm flipH="1">
            <a:off x="9654308" y="3749409"/>
            <a:ext cx="53760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62679610-7528-4AF8-AC09-B44DFFE712FE}"/>
              </a:ext>
            </a:extLst>
          </p:cNvPr>
          <p:cNvSpPr/>
          <p:nvPr/>
        </p:nvSpPr>
        <p:spPr>
          <a:xfrm>
            <a:off x="6329528" y="2870490"/>
            <a:ext cx="562994" cy="410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Peltier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21897F62-EC96-4354-8DF1-B241C8D26A0A}"/>
              </a:ext>
            </a:extLst>
          </p:cNvPr>
          <p:cNvSpPr/>
          <p:nvPr/>
        </p:nvSpPr>
        <p:spPr>
          <a:xfrm>
            <a:off x="6185839" y="3552819"/>
            <a:ext cx="765579" cy="410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PID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Controller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C7FFB3AC-749D-42D4-B81A-402A85ABB5C0}"/>
              </a:ext>
            </a:extLst>
          </p:cNvPr>
          <p:cNvCxnSpPr>
            <a:cxnSpLocks/>
          </p:cNvCxnSpPr>
          <p:nvPr/>
        </p:nvCxnSpPr>
        <p:spPr>
          <a:xfrm flipV="1">
            <a:off x="6609387" y="3269918"/>
            <a:ext cx="0" cy="27683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AF5623B6-BDB1-464B-BF8F-AF14A5E9745F}"/>
              </a:ext>
            </a:extLst>
          </p:cNvPr>
          <p:cNvSpPr/>
          <p:nvPr/>
        </p:nvSpPr>
        <p:spPr>
          <a:xfrm>
            <a:off x="3985953" y="5949769"/>
            <a:ext cx="629363" cy="253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7ADD7309-831A-41A3-B038-AAE30EE7E76D}"/>
              </a:ext>
            </a:extLst>
          </p:cNvPr>
          <p:cNvCxnSpPr>
            <a:cxnSpLocks/>
          </p:cNvCxnSpPr>
          <p:nvPr/>
        </p:nvCxnSpPr>
        <p:spPr>
          <a:xfrm flipV="1">
            <a:off x="6603869" y="3975223"/>
            <a:ext cx="0" cy="43899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792F4E8B-EC5E-4F4C-99C9-FF14D0DF2612}"/>
              </a:ext>
            </a:extLst>
          </p:cNvPr>
          <p:cNvCxnSpPr>
            <a:cxnSpLocks/>
          </p:cNvCxnSpPr>
          <p:nvPr/>
        </p:nvCxnSpPr>
        <p:spPr>
          <a:xfrm>
            <a:off x="6899875" y="3101102"/>
            <a:ext cx="1794543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타원 346">
            <a:extLst>
              <a:ext uri="{FF2B5EF4-FFF2-40B4-BE49-F238E27FC236}">
                <a16:creationId xmlns:a16="http://schemas.microsoft.com/office/drawing/2014/main" id="{037AEE55-8403-4F5E-B48F-922D246DAD9F}"/>
              </a:ext>
            </a:extLst>
          </p:cNvPr>
          <p:cNvSpPr/>
          <p:nvPr/>
        </p:nvSpPr>
        <p:spPr>
          <a:xfrm>
            <a:off x="8648685" y="3054868"/>
            <a:ext cx="84867" cy="84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9" name="그림 348">
            <a:extLst>
              <a:ext uri="{FF2B5EF4-FFF2-40B4-BE49-F238E27FC236}">
                <a16:creationId xmlns:a16="http://schemas.microsoft.com/office/drawing/2014/main" id="{4D83CCAC-4305-40E9-936A-BB883E6D3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974" y="5725923"/>
            <a:ext cx="816508" cy="680423"/>
          </a:xfrm>
          <a:prstGeom prst="rect">
            <a:avLst/>
          </a:prstGeom>
        </p:spPr>
      </p:pic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3908D318-3667-4A53-9407-791E8F56DD3B}"/>
              </a:ext>
            </a:extLst>
          </p:cNvPr>
          <p:cNvSpPr/>
          <p:nvPr/>
        </p:nvSpPr>
        <p:spPr>
          <a:xfrm>
            <a:off x="3983125" y="5354078"/>
            <a:ext cx="629363" cy="253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352" name="그림 351">
            <a:extLst>
              <a:ext uri="{FF2B5EF4-FFF2-40B4-BE49-F238E27FC236}">
                <a16:creationId xmlns:a16="http://schemas.microsoft.com/office/drawing/2014/main" id="{CA872260-DE27-40B6-8BAE-6085ED4B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44" y="5072388"/>
            <a:ext cx="927190" cy="603309"/>
          </a:xfrm>
          <a:prstGeom prst="rect">
            <a:avLst/>
          </a:prstGeom>
        </p:spPr>
      </p:pic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5D139589-F456-46E9-91FD-148AE8EDF7A9}"/>
              </a:ext>
            </a:extLst>
          </p:cNvPr>
          <p:cNvSpPr/>
          <p:nvPr/>
        </p:nvSpPr>
        <p:spPr>
          <a:xfrm>
            <a:off x="1443724" y="5253502"/>
            <a:ext cx="404086" cy="23493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E5A3716A-B8AA-4972-A880-FBE45FF76471}"/>
              </a:ext>
            </a:extLst>
          </p:cNvPr>
          <p:cNvCxnSpPr>
            <a:cxnSpLocks/>
          </p:cNvCxnSpPr>
          <p:nvPr/>
        </p:nvCxnSpPr>
        <p:spPr>
          <a:xfrm>
            <a:off x="2751566" y="5480707"/>
            <a:ext cx="1228992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5D2E6EE9-6388-48C9-8AA5-39D5EF18724E}"/>
              </a:ext>
            </a:extLst>
          </p:cNvPr>
          <p:cNvCxnSpPr>
            <a:cxnSpLocks/>
          </p:cNvCxnSpPr>
          <p:nvPr/>
        </p:nvCxnSpPr>
        <p:spPr>
          <a:xfrm>
            <a:off x="2736934" y="6092031"/>
            <a:ext cx="1228992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25B71D29-5035-476E-8BF1-2DFCE546FD9B}"/>
              </a:ext>
            </a:extLst>
          </p:cNvPr>
          <p:cNvSpPr/>
          <p:nvPr/>
        </p:nvSpPr>
        <p:spPr>
          <a:xfrm>
            <a:off x="6259652" y="4419901"/>
            <a:ext cx="629363" cy="253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RS-232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012C030F-69EE-4BE7-AAB5-B28A4E8DCA4E}"/>
              </a:ext>
            </a:extLst>
          </p:cNvPr>
          <p:cNvSpPr/>
          <p:nvPr/>
        </p:nvSpPr>
        <p:spPr>
          <a:xfrm>
            <a:off x="3331027" y="3245929"/>
            <a:ext cx="343287" cy="346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#3</a:t>
            </a: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B8C11A2C-6314-4764-86BF-975A70B83CE6}"/>
              </a:ext>
            </a:extLst>
          </p:cNvPr>
          <p:cNvSpPr/>
          <p:nvPr/>
        </p:nvSpPr>
        <p:spPr>
          <a:xfrm>
            <a:off x="4604868" y="3033325"/>
            <a:ext cx="343287" cy="346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019B475C-02A0-4A23-ABBC-DCF6DFD2AE39}"/>
              </a:ext>
            </a:extLst>
          </p:cNvPr>
          <p:cNvSpPr/>
          <p:nvPr/>
        </p:nvSpPr>
        <p:spPr>
          <a:xfrm>
            <a:off x="3983125" y="4954679"/>
            <a:ext cx="629363" cy="362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ADC 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x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60E0F0DE-2387-4EE9-9F81-FAAF9B31E4D9}"/>
              </a:ext>
            </a:extLst>
          </p:cNvPr>
          <p:cNvCxnSpPr>
            <a:cxnSpLocks/>
          </p:cNvCxnSpPr>
          <p:nvPr/>
        </p:nvCxnSpPr>
        <p:spPr>
          <a:xfrm flipH="1">
            <a:off x="3558969" y="5072388"/>
            <a:ext cx="406957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9C31D9EC-601E-4BEB-8722-1663B02D072F}"/>
              </a:ext>
            </a:extLst>
          </p:cNvPr>
          <p:cNvCxnSpPr>
            <a:cxnSpLocks/>
          </p:cNvCxnSpPr>
          <p:nvPr/>
        </p:nvCxnSpPr>
        <p:spPr>
          <a:xfrm flipH="1">
            <a:off x="3471875" y="5236047"/>
            <a:ext cx="494051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CF04FDB3-3B31-428E-86F8-EACA68B5DFCB}"/>
              </a:ext>
            </a:extLst>
          </p:cNvPr>
          <p:cNvCxnSpPr>
            <a:cxnSpLocks/>
          </p:cNvCxnSpPr>
          <p:nvPr/>
        </p:nvCxnSpPr>
        <p:spPr>
          <a:xfrm flipV="1">
            <a:off x="3471875" y="3592461"/>
            <a:ext cx="0" cy="1643586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AC78E934-D59A-4EA0-AEC6-6D873FEACB86}"/>
              </a:ext>
            </a:extLst>
          </p:cNvPr>
          <p:cNvCxnSpPr>
            <a:cxnSpLocks/>
          </p:cNvCxnSpPr>
          <p:nvPr/>
        </p:nvCxnSpPr>
        <p:spPr>
          <a:xfrm flipV="1">
            <a:off x="3558969" y="3841161"/>
            <a:ext cx="0" cy="1231227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092EAD67-6DBA-4753-AC98-318DD1BC8EE1}"/>
              </a:ext>
            </a:extLst>
          </p:cNvPr>
          <p:cNvCxnSpPr>
            <a:cxnSpLocks/>
          </p:cNvCxnSpPr>
          <p:nvPr/>
        </p:nvCxnSpPr>
        <p:spPr>
          <a:xfrm flipH="1">
            <a:off x="3558971" y="3841161"/>
            <a:ext cx="119754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589D7DA3-3CBF-4125-8298-E584C1E22454}"/>
              </a:ext>
            </a:extLst>
          </p:cNvPr>
          <p:cNvCxnSpPr>
            <a:cxnSpLocks/>
          </p:cNvCxnSpPr>
          <p:nvPr/>
        </p:nvCxnSpPr>
        <p:spPr>
          <a:xfrm flipV="1">
            <a:off x="4756514" y="3359610"/>
            <a:ext cx="0" cy="481551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901619DD-2B75-480C-96B2-99D1DB998331}"/>
              </a:ext>
            </a:extLst>
          </p:cNvPr>
          <p:cNvSpPr txBox="1"/>
          <p:nvPr/>
        </p:nvSpPr>
        <p:spPr>
          <a:xfrm>
            <a:off x="2782997" y="4093498"/>
            <a:ext cx="75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장비내부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온도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7AF1D5A0-285E-431E-9F91-8EA310AEEB76}"/>
              </a:ext>
            </a:extLst>
          </p:cNvPr>
          <p:cNvSpPr txBox="1"/>
          <p:nvPr/>
        </p:nvSpPr>
        <p:spPr>
          <a:xfrm>
            <a:off x="3417442" y="4085030"/>
            <a:ext cx="582213" cy="381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solidFill>
                  <a:schemeClr val="accent1"/>
                </a:solidFill>
              </a:rPr>
              <a:t>약액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1"/>
                </a:solidFill>
              </a:rPr>
              <a:t>온도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6CC2875-2C99-4900-9D68-D85D3A46E70C}"/>
              </a:ext>
            </a:extLst>
          </p:cNvPr>
          <p:cNvSpPr/>
          <p:nvPr/>
        </p:nvSpPr>
        <p:spPr>
          <a:xfrm>
            <a:off x="5723425" y="2224895"/>
            <a:ext cx="343287" cy="346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RTD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7947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513</Words>
  <Application>Microsoft Office PowerPoint</Application>
  <PresentationFormat>와이드스크린</PresentationFormat>
  <Paragraphs>266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동철</dc:creator>
  <cp:lastModifiedBy>이 동철</cp:lastModifiedBy>
  <cp:revision>115</cp:revision>
  <dcterms:created xsi:type="dcterms:W3CDTF">2021-03-18T04:05:48Z</dcterms:created>
  <dcterms:modified xsi:type="dcterms:W3CDTF">2021-10-08T02:00:48Z</dcterms:modified>
</cp:coreProperties>
</file>