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1061" r:id="rId3"/>
    <p:sldId id="1073" r:id="rId4"/>
    <p:sldId id="1042" r:id="rId5"/>
    <p:sldId id="1074" r:id="rId6"/>
    <p:sldId id="1075" r:id="rId7"/>
    <p:sldId id="1079" r:id="rId8"/>
    <p:sldId id="1076" r:id="rId9"/>
    <p:sldId id="1080" r:id="rId10"/>
    <p:sldId id="1077" r:id="rId11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E"/>
    <a:srgbClr val="4B4B4B"/>
    <a:srgbClr val="D5D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70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F1B909-C43A-4F86-AF44-ACB72DD7D2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3786ED-7633-45E5-AB11-CBF5344CC0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C9DFA-F9DC-48F4-9444-D06E6BCEB4B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83E65C-1697-4C5F-B2C0-03A07D1AC0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18AC41-0C82-421E-B917-90841A02BE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B4C0C-E847-40AA-AE9E-5B2B88E19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5425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D6425-6896-4D04-B46B-9970A67BAB7E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9D19E-77A5-42A8-A0B9-2CEBA9623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1817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01F0C-DABF-4D1D-B950-738F9795C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ACFC98-B669-4E76-A8F9-13DE8E2BD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D5E28-0C02-4326-A709-A50AC1E6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3DB21-C12E-4AF9-9158-2C440B7A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58C32-40FA-4D30-8B91-45A40179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FAB15C-1B55-4001-98E0-4B41457CC43B}"/>
              </a:ext>
            </a:extLst>
          </p:cNvPr>
          <p:cNvGrpSpPr/>
          <p:nvPr userDrawn="1"/>
        </p:nvGrpSpPr>
        <p:grpSpPr>
          <a:xfrm>
            <a:off x="5626735" y="-1207009"/>
            <a:ext cx="7718602" cy="7635545"/>
            <a:chOff x="5626735" y="-1207009"/>
            <a:chExt cx="7718602" cy="763554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7AEADA3-4BFA-49AE-A746-D8537719C74B}"/>
                </a:ext>
              </a:extLst>
            </p:cNvPr>
            <p:cNvSpPr/>
            <p:nvPr/>
          </p:nvSpPr>
          <p:spPr>
            <a:xfrm rot="2646517">
              <a:off x="11562266" y="5960536"/>
              <a:ext cx="468000" cy="468000"/>
            </a:xfrm>
            <a:prstGeom prst="rect">
              <a:avLst/>
            </a:pr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722F166-3E21-48E0-B51E-68920BC87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592961">
              <a:off x="8275871" y="1483451"/>
              <a:ext cx="2394000" cy="244228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EDE23C8-BC54-44EF-ABD6-BE8DF2A74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3151"/>
            <a:stretch>
              <a:fillRect/>
            </a:stretch>
          </p:blipFill>
          <p:spPr>
            <a:xfrm rot="2695427">
              <a:off x="9101732" y="-1207009"/>
              <a:ext cx="2434837" cy="2394000"/>
            </a:xfrm>
            <a:custGeom>
              <a:avLst/>
              <a:gdLst>
                <a:gd name="connsiteX0" fmla="*/ 0 w 2434837"/>
                <a:gd name="connsiteY0" fmla="*/ 2394000 h 2394000"/>
                <a:gd name="connsiteX1" fmla="*/ 2400378 w 2434837"/>
                <a:gd name="connsiteY1" fmla="*/ 0 h 2394000"/>
                <a:gd name="connsiteX2" fmla="*/ 2434837 w 2434837"/>
                <a:gd name="connsiteY2" fmla="*/ 0 h 2394000"/>
                <a:gd name="connsiteX3" fmla="*/ 2434837 w 2434837"/>
                <a:gd name="connsiteY3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4837" h="2394000">
                  <a:moveTo>
                    <a:pt x="0" y="2394000"/>
                  </a:moveTo>
                  <a:lnTo>
                    <a:pt x="2400378" y="0"/>
                  </a:lnTo>
                  <a:lnTo>
                    <a:pt x="2434837" y="0"/>
                  </a:lnTo>
                  <a:lnTo>
                    <a:pt x="2434837" y="2394000"/>
                  </a:lnTo>
                  <a:close/>
                </a:path>
              </a:pathLst>
            </a:custGeom>
          </p:spPr>
        </p:pic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FFAD1294-FCE1-400F-8DE7-5C1F7F29AA89}"/>
                </a:ext>
              </a:extLst>
            </p:cNvPr>
            <p:cNvSpPr/>
            <p:nvPr/>
          </p:nvSpPr>
          <p:spPr>
            <a:xfrm rot="2631424">
              <a:off x="6474795" y="-231594"/>
              <a:ext cx="2394284" cy="2394000"/>
            </a:xfrm>
            <a:custGeom>
              <a:avLst/>
              <a:gdLst>
                <a:gd name="connsiteX0" fmla="*/ 0 w 2394284"/>
                <a:gd name="connsiteY0" fmla="*/ 977703 h 2394000"/>
                <a:gd name="connsiteX1" fmla="*/ 1017509 w 2394284"/>
                <a:gd name="connsiteY1" fmla="*/ 0 h 2394000"/>
                <a:gd name="connsiteX2" fmla="*/ 2394284 w 2394284"/>
                <a:gd name="connsiteY2" fmla="*/ 0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0" y="977703"/>
                  </a:moveTo>
                  <a:lnTo>
                    <a:pt x="1017509" y="0"/>
                  </a:lnTo>
                  <a:lnTo>
                    <a:pt x="2394284" y="0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605760D9-DA3B-4136-8391-0ECD272DAD7F}"/>
                </a:ext>
              </a:extLst>
            </p:cNvPr>
            <p:cNvSpPr/>
            <p:nvPr/>
          </p:nvSpPr>
          <p:spPr>
            <a:xfrm rot="2568728">
              <a:off x="10139133" y="3209080"/>
              <a:ext cx="2394284" cy="2394000"/>
            </a:xfrm>
            <a:custGeom>
              <a:avLst/>
              <a:gdLst>
                <a:gd name="connsiteX0" fmla="*/ 1 w 2394284"/>
                <a:gd name="connsiteY0" fmla="*/ 0 h 2394000"/>
                <a:gd name="connsiteX1" fmla="*/ 1254733 w 2394284"/>
                <a:gd name="connsiteY1" fmla="*/ 0 h 2394000"/>
                <a:gd name="connsiteX2" fmla="*/ 2394284 w 2394284"/>
                <a:gd name="connsiteY2" fmla="*/ 1230081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1" y="0"/>
                  </a:moveTo>
                  <a:lnTo>
                    <a:pt x="1254733" y="0"/>
                  </a:lnTo>
                  <a:lnTo>
                    <a:pt x="2394284" y="1230081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7467C"/>
            </a:solidFill>
            <a:ln>
              <a:solidFill>
                <a:srgbClr val="274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2BF9E4A5-995F-4C8B-A11C-B5C274272A93}"/>
                </a:ext>
              </a:extLst>
            </p:cNvPr>
            <p:cNvSpPr/>
            <p:nvPr/>
          </p:nvSpPr>
          <p:spPr>
            <a:xfrm rot="8098648">
              <a:off x="10907725" y="534249"/>
              <a:ext cx="2496384" cy="2378840"/>
            </a:xfrm>
            <a:custGeom>
              <a:avLst/>
              <a:gdLst>
                <a:gd name="connsiteX0" fmla="*/ 0 w 2394285"/>
                <a:gd name="connsiteY0" fmla="*/ 2363679 h 2378840"/>
                <a:gd name="connsiteX1" fmla="*/ 2394284 w 2394285"/>
                <a:gd name="connsiteY1" fmla="*/ 0 h 2378840"/>
                <a:gd name="connsiteX2" fmla="*/ 2394285 w 2394285"/>
                <a:gd name="connsiteY2" fmla="*/ 2378840 h 2378840"/>
                <a:gd name="connsiteX3" fmla="*/ 0 w 2394285"/>
                <a:gd name="connsiteY3" fmla="*/ 2378840 h 2378840"/>
                <a:gd name="connsiteX4" fmla="*/ 0 w 2394285"/>
                <a:gd name="connsiteY4" fmla="*/ 2363679 h 2378840"/>
                <a:gd name="connsiteX0" fmla="*/ 0 w 2496384"/>
                <a:gd name="connsiteY0" fmla="*/ 2363679 h 2378840"/>
                <a:gd name="connsiteX1" fmla="*/ 2394284 w 2496384"/>
                <a:gd name="connsiteY1" fmla="*/ 0 h 2378840"/>
                <a:gd name="connsiteX2" fmla="*/ 2496384 w 2496384"/>
                <a:gd name="connsiteY2" fmla="*/ 2361865 h 2378840"/>
                <a:gd name="connsiteX3" fmla="*/ 0 w 2496384"/>
                <a:gd name="connsiteY3" fmla="*/ 2378840 h 2378840"/>
                <a:gd name="connsiteX4" fmla="*/ 0 w 2496384"/>
                <a:gd name="connsiteY4" fmla="*/ 2363679 h 237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6384" h="2378840">
                  <a:moveTo>
                    <a:pt x="0" y="2363679"/>
                  </a:moveTo>
                  <a:lnTo>
                    <a:pt x="2394284" y="0"/>
                  </a:lnTo>
                  <a:lnTo>
                    <a:pt x="2496384" y="2361865"/>
                  </a:lnTo>
                  <a:lnTo>
                    <a:pt x="0" y="2378840"/>
                  </a:lnTo>
                  <a:lnTo>
                    <a:pt x="0" y="2363679"/>
                  </a:lnTo>
                  <a:close/>
                </a:path>
              </a:pathLst>
            </a:cu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10DAF33-33F5-4A5C-A70E-7D4A397F3DED}"/>
                </a:ext>
              </a:extLst>
            </p:cNvPr>
            <p:cNvSpPr/>
            <p:nvPr/>
          </p:nvSpPr>
          <p:spPr>
            <a:xfrm rot="2646516">
              <a:off x="5626735" y="277816"/>
              <a:ext cx="540000" cy="540000"/>
            </a:xfrm>
            <a:prstGeom prst="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45B8C55-DFB0-4144-A703-A9978BA4ED03}"/>
                </a:ext>
              </a:extLst>
            </p:cNvPr>
            <p:cNvSpPr/>
            <p:nvPr/>
          </p:nvSpPr>
          <p:spPr>
            <a:xfrm rot="2646517">
              <a:off x="9030391" y="4389653"/>
              <a:ext cx="468000" cy="468000"/>
            </a:xfrm>
            <a:prstGeom prst="rect">
              <a:avLst/>
            </a:prstGeom>
            <a:solidFill>
              <a:srgbClr val="C6C6C6"/>
            </a:solidFill>
            <a:ln>
              <a:solidFill>
                <a:srgbClr val="C6C6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1A74974-8501-4E70-8A86-22F3BE8AD7CC}"/>
                </a:ext>
              </a:extLst>
            </p:cNvPr>
            <p:cNvSpPr/>
            <p:nvPr/>
          </p:nvSpPr>
          <p:spPr>
            <a:xfrm rot="2646517">
              <a:off x="8011517" y="3809862"/>
              <a:ext cx="864000" cy="864000"/>
            </a:xfrm>
            <a:prstGeom prst="rect">
              <a:avLst/>
            </a:prstGeom>
            <a:noFill/>
            <a:ln w="5715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 descr="그리기, 표지판, 시계이(가) 표시된 사진&#10;&#10;자동 생성된 설명">
            <a:extLst>
              <a:ext uri="{FF2B5EF4-FFF2-40B4-BE49-F238E27FC236}">
                <a16:creationId xmlns:a16="http://schemas.microsoft.com/office/drawing/2014/main" id="{1D6EF6B4-EC7A-4897-8928-F3853C2822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0" y="166024"/>
            <a:ext cx="2512269" cy="5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4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B7CBF-737F-40A3-BBE4-8489B4A0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394EE-D902-40B3-B6DD-5061F70B0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5441B-FC20-4717-BD1A-C637A778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3D014-9996-4DC5-93E2-0BBE1CA0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0BB2D-A0DF-4966-B1F3-ECE38986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73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6D6717-9630-47BD-8E42-1ACC8F30E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52D74B-F06B-4EC6-8E37-86D60344E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4FB79-36AA-4001-8360-466E5924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FDD8F-7810-4D17-99E8-B738A6DF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275D0-DDFB-4D73-8891-A9679D0B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3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618A6-E00D-49E5-AD52-7DB8844D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CBE05-F42C-494E-9F7F-E25CB6644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258B6-0495-4376-A53A-BF1599C7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DDF48-3AC9-478A-9DAC-94543D67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4076B-206F-43E6-BF7A-B25C779C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5DF475A-FC4A-4B69-B446-ECE1351C2717}"/>
              </a:ext>
            </a:extLst>
          </p:cNvPr>
          <p:cNvGrpSpPr/>
          <p:nvPr userDrawn="1"/>
        </p:nvGrpSpPr>
        <p:grpSpPr>
          <a:xfrm rot="10800000">
            <a:off x="-554279" y="-163803"/>
            <a:ext cx="1276504" cy="7076294"/>
            <a:chOff x="11462045" y="-56535"/>
            <a:chExt cx="1276504" cy="707629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98645CD-1780-425B-81AF-D945087E799E}"/>
                </a:ext>
              </a:extLst>
            </p:cNvPr>
            <p:cNvGrpSpPr/>
            <p:nvPr/>
          </p:nvGrpSpPr>
          <p:grpSpPr>
            <a:xfrm rot="10800000">
              <a:off x="11519663" y="-56535"/>
              <a:ext cx="1218886" cy="7076294"/>
              <a:chOff x="-555282" y="-165120"/>
              <a:chExt cx="1218886" cy="7076294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FF4679A1-CC25-4B20-A0E5-9E76647F54C5}"/>
                  </a:ext>
                </a:extLst>
              </p:cNvPr>
              <p:cNvGrpSpPr/>
              <p:nvPr/>
            </p:nvGrpSpPr>
            <p:grpSpPr>
              <a:xfrm rot="10800000">
                <a:off x="-555282" y="-165120"/>
                <a:ext cx="1218886" cy="7076294"/>
                <a:chOff x="1935460" y="-62150"/>
                <a:chExt cx="1218886" cy="7076294"/>
              </a:xfrm>
            </p:grpSpPr>
            <p:sp>
              <p:nvSpPr>
                <p:cNvPr id="58" name="이등변 삼각형 7">
                  <a:extLst>
                    <a:ext uri="{FF2B5EF4-FFF2-40B4-BE49-F238E27FC236}">
                      <a16:creationId xmlns:a16="http://schemas.microsoft.com/office/drawing/2014/main" id="{6CB9A340-49A5-41A8-9D1E-724051E244DB}"/>
                    </a:ext>
                  </a:extLst>
                </p:cNvPr>
                <p:cNvSpPr/>
                <p:nvPr/>
              </p:nvSpPr>
              <p:spPr>
                <a:xfrm rot="10317967">
                  <a:off x="2129573" y="-62150"/>
                  <a:ext cx="662813" cy="2770098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7202 h 3450651"/>
                    <a:gd name="connsiteX1" fmla="*/ 458255 w 1446667"/>
                    <a:gd name="connsiteY1" fmla="*/ 0 h 3450651"/>
                    <a:gd name="connsiteX2" fmla="*/ 1446667 w 1446667"/>
                    <a:gd name="connsiteY2" fmla="*/ 3450651 h 3450651"/>
                    <a:gd name="connsiteX3" fmla="*/ 0 w 1446667"/>
                    <a:gd name="connsiteY3" fmla="*/ 3257202 h 3450651"/>
                    <a:gd name="connsiteX0" fmla="*/ 0 w 1351815"/>
                    <a:gd name="connsiteY0" fmla="*/ 3257202 h 3421187"/>
                    <a:gd name="connsiteX1" fmla="*/ 458255 w 1351815"/>
                    <a:gd name="connsiteY1" fmla="*/ 0 h 3421187"/>
                    <a:gd name="connsiteX2" fmla="*/ 1351815 w 1351815"/>
                    <a:gd name="connsiteY2" fmla="*/ 3421187 h 3421187"/>
                    <a:gd name="connsiteX3" fmla="*/ 0 w 1351815"/>
                    <a:gd name="connsiteY3" fmla="*/ 3257202 h 3421187"/>
                    <a:gd name="connsiteX0" fmla="*/ 0 w 1308386"/>
                    <a:gd name="connsiteY0" fmla="*/ 3257202 h 3497646"/>
                    <a:gd name="connsiteX1" fmla="*/ 458255 w 1308386"/>
                    <a:gd name="connsiteY1" fmla="*/ 0 h 3497646"/>
                    <a:gd name="connsiteX2" fmla="*/ 1308386 w 1308386"/>
                    <a:gd name="connsiteY2" fmla="*/ 3497646 h 3497646"/>
                    <a:gd name="connsiteX3" fmla="*/ 0 w 1308386"/>
                    <a:gd name="connsiteY3" fmla="*/ 3257202 h 3497646"/>
                    <a:gd name="connsiteX0" fmla="*/ 0 w 1299101"/>
                    <a:gd name="connsiteY0" fmla="*/ 3257202 h 3448223"/>
                    <a:gd name="connsiteX1" fmla="*/ 458255 w 1299101"/>
                    <a:gd name="connsiteY1" fmla="*/ 0 h 3448223"/>
                    <a:gd name="connsiteX2" fmla="*/ 1299101 w 1299101"/>
                    <a:gd name="connsiteY2" fmla="*/ 3448223 h 3448223"/>
                    <a:gd name="connsiteX3" fmla="*/ 0 w 1299101"/>
                    <a:gd name="connsiteY3" fmla="*/ 3257202 h 3448223"/>
                    <a:gd name="connsiteX0" fmla="*/ 0 w 1302336"/>
                    <a:gd name="connsiteY0" fmla="*/ 3280836 h 3448223"/>
                    <a:gd name="connsiteX1" fmla="*/ 461490 w 1302336"/>
                    <a:gd name="connsiteY1" fmla="*/ 0 h 3448223"/>
                    <a:gd name="connsiteX2" fmla="*/ 1302336 w 1302336"/>
                    <a:gd name="connsiteY2" fmla="*/ 3448223 h 3448223"/>
                    <a:gd name="connsiteX3" fmla="*/ 0 w 1302336"/>
                    <a:gd name="connsiteY3" fmla="*/ 3280836 h 3448223"/>
                    <a:gd name="connsiteX0" fmla="*/ 0 w 1178233"/>
                    <a:gd name="connsiteY0" fmla="*/ 3280836 h 3431236"/>
                    <a:gd name="connsiteX1" fmla="*/ 461490 w 1178233"/>
                    <a:gd name="connsiteY1" fmla="*/ 0 h 3431236"/>
                    <a:gd name="connsiteX2" fmla="*/ 1178233 w 1178233"/>
                    <a:gd name="connsiteY2" fmla="*/ 3431236 h 3431236"/>
                    <a:gd name="connsiteX3" fmla="*/ 0 w 1178233"/>
                    <a:gd name="connsiteY3" fmla="*/ 3280836 h 3431236"/>
                    <a:gd name="connsiteX0" fmla="*/ 0 w 1192440"/>
                    <a:gd name="connsiteY0" fmla="*/ 3338061 h 3431236"/>
                    <a:gd name="connsiteX1" fmla="*/ 475697 w 1192440"/>
                    <a:gd name="connsiteY1" fmla="*/ 0 h 3431236"/>
                    <a:gd name="connsiteX2" fmla="*/ 1192440 w 1192440"/>
                    <a:gd name="connsiteY2" fmla="*/ 3431236 h 3431236"/>
                    <a:gd name="connsiteX3" fmla="*/ 0 w 1192440"/>
                    <a:gd name="connsiteY3" fmla="*/ 3338061 h 3431236"/>
                    <a:gd name="connsiteX0" fmla="*/ 0 w 1192440"/>
                    <a:gd name="connsiteY0" fmla="*/ 3316094 h 3409269"/>
                    <a:gd name="connsiteX1" fmla="*/ 815583 w 1192440"/>
                    <a:gd name="connsiteY1" fmla="*/ 0 h 3409269"/>
                    <a:gd name="connsiteX2" fmla="*/ 1192440 w 1192440"/>
                    <a:gd name="connsiteY2" fmla="*/ 3409269 h 3409269"/>
                    <a:gd name="connsiteX3" fmla="*/ 0 w 1192440"/>
                    <a:gd name="connsiteY3" fmla="*/ 3316094 h 3409269"/>
                    <a:gd name="connsiteX0" fmla="*/ 0 w 1192440"/>
                    <a:gd name="connsiteY0" fmla="*/ 2739908 h 2833083"/>
                    <a:gd name="connsiteX1" fmla="*/ 672527 w 1192440"/>
                    <a:gd name="connsiteY1" fmla="*/ 0 h 2833083"/>
                    <a:gd name="connsiteX2" fmla="*/ 1192440 w 1192440"/>
                    <a:gd name="connsiteY2" fmla="*/ 2833083 h 2833083"/>
                    <a:gd name="connsiteX3" fmla="*/ 0 w 1192440"/>
                    <a:gd name="connsiteY3" fmla="*/ 2739908 h 2833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440" h="2833083">
                      <a:moveTo>
                        <a:pt x="0" y="2739908"/>
                      </a:moveTo>
                      <a:lnTo>
                        <a:pt x="672527" y="0"/>
                      </a:lnTo>
                      <a:lnTo>
                        <a:pt x="1192440" y="2833083"/>
                      </a:lnTo>
                      <a:lnTo>
                        <a:pt x="0" y="2739908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9" name="이등변 삼각형 7">
                  <a:extLst>
                    <a:ext uri="{FF2B5EF4-FFF2-40B4-BE49-F238E27FC236}">
                      <a16:creationId xmlns:a16="http://schemas.microsoft.com/office/drawing/2014/main" id="{DC19CA7D-F14E-402B-B8A8-58D4B1F9070B}"/>
                    </a:ext>
                  </a:extLst>
                </p:cNvPr>
                <p:cNvSpPr/>
                <p:nvPr/>
              </p:nvSpPr>
              <p:spPr>
                <a:xfrm rot="1056363">
                  <a:off x="2096169" y="3930721"/>
                  <a:ext cx="921474" cy="3083423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6276 h 3449725"/>
                    <a:gd name="connsiteX1" fmla="*/ 452136 w 1446667"/>
                    <a:gd name="connsiteY1" fmla="*/ 0 h 3449725"/>
                    <a:gd name="connsiteX2" fmla="*/ 1446667 w 1446667"/>
                    <a:gd name="connsiteY2" fmla="*/ 3449725 h 3449725"/>
                    <a:gd name="connsiteX3" fmla="*/ 0 w 1446667"/>
                    <a:gd name="connsiteY3" fmla="*/ 3256276 h 3449725"/>
                    <a:gd name="connsiteX0" fmla="*/ 0 w 1488171"/>
                    <a:gd name="connsiteY0" fmla="*/ 3256276 h 3436555"/>
                    <a:gd name="connsiteX1" fmla="*/ 452136 w 1488171"/>
                    <a:gd name="connsiteY1" fmla="*/ 0 h 3436555"/>
                    <a:gd name="connsiteX2" fmla="*/ 1488171 w 1488171"/>
                    <a:gd name="connsiteY2" fmla="*/ 3436555 h 3436555"/>
                    <a:gd name="connsiteX3" fmla="*/ 0 w 1488171"/>
                    <a:gd name="connsiteY3" fmla="*/ 3256276 h 3436555"/>
                    <a:gd name="connsiteX0" fmla="*/ 0 w 1488171"/>
                    <a:gd name="connsiteY0" fmla="*/ 3233818 h 3414097"/>
                    <a:gd name="connsiteX1" fmla="*/ 432315 w 1488171"/>
                    <a:gd name="connsiteY1" fmla="*/ 0 h 3414097"/>
                    <a:gd name="connsiteX2" fmla="*/ 1488171 w 1488171"/>
                    <a:gd name="connsiteY2" fmla="*/ 3414097 h 3414097"/>
                    <a:gd name="connsiteX3" fmla="*/ 0 w 1488171"/>
                    <a:gd name="connsiteY3" fmla="*/ 3233818 h 3414097"/>
                    <a:gd name="connsiteX0" fmla="*/ 0 w 1502861"/>
                    <a:gd name="connsiteY0" fmla="*/ 3233818 h 3409436"/>
                    <a:gd name="connsiteX1" fmla="*/ 432315 w 1502861"/>
                    <a:gd name="connsiteY1" fmla="*/ 0 h 3409436"/>
                    <a:gd name="connsiteX2" fmla="*/ 1502861 w 1502861"/>
                    <a:gd name="connsiteY2" fmla="*/ 3409436 h 3409436"/>
                    <a:gd name="connsiteX3" fmla="*/ 0 w 1502861"/>
                    <a:gd name="connsiteY3" fmla="*/ 3233818 h 3409436"/>
                    <a:gd name="connsiteX0" fmla="*/ 0 w 1490484"/>
                    <a:gd name="connsiteY0" fmla="*/ 3877442 h 3877442"/>
                    <a:gd name="connsiteX1" fmla="*/ 419938 w 1490484"/>
                    <a:gd name="connsiteY1" fmla="*/ 0 h 3877442"/>
                    <a:gd name="connsiteX2" fmla="*/ 1490484 w 1490484"/>
                    <a:gd name="connsiteY2" fmla="*/ 3409436 h 3877442"/>
                    <a:gd name="connsiteX3" fmla="*/ 0 w 1490484"/>
                    <a:gd name="connsiteY3" fmla="*/ 3877442 h 3877442"/>
                    <a:gd name="connsiteX0" fmla="*/ 0 w 1476648"/>
                    <a:gd name="connsiteY0" fmla="*/ 3873051 h 3873051"/>
                    <a:gd name="connsiteX1" fmla="*/ 406102 w 1476648"/>
                    <a:gd name="connsiteY1" fmla="*/ 0 h 3873051"/>
                    <a:gd name="connsiteX2" fmla="*/ 1476648 w 1476648"/>
                    <a:gd name="connsiteY2" fmla="*/ 3409436 h 3873051"/>
                    <a:gd name="connsiteX3" fmla="*/ 0 w 1476648"/>
                    <a:gd name="connsiteY3" fmla="*/ 3873051 h 3873051"/>
                    <a:gd name="connsiteX0" fmla="*/ 0 w 1417558"/>
                    <a:gd name="connsiteY0" fmla="*/ 3854300 h 3854300"/>
                    <a:gd name="connsiteX1" fmla="*/ 347012 w 1417558"/>
                    <a:gd name="connsiteY1" fmla="*/ 0 h 3854300"/>
                    <a:gd name="connsiteX2" fmla="*/ 1417558 w 1417558"/>
                    <a:gd name="connsiteY2" fmla="*/ 3409436 h 3854300"/>
                    <a:gd name="connsiteX3" fmla="*/ 0 w 1417558"/>
                    <a:gd name="connsiteY3" fmla="*/ 3854300 h 3854300"/>
                    <a:gd name="connsiteX0" fmla="*/ 0 w 1315662"/>
                    <a:gd name="connsiteY0" fmla="*/ 3791509 h 3791509"/>
                    <a:gd name="connsiteX1" fmla="*/ 245116 w 1315662"/>
                    <a:gd name="connsiteY1" fmla="*/ 0 h 3791509"/>
                    <a:gd name="connsiteX2" fmla="*/ 1315662 w 1315662"/>
                    <a:gd name="connsiteY2" fmla="*/ 3409436 h 3791509"/>
                    <a:gd name="connsiteX3" fmla="*/ 0 w 1315662"/>
                    <a:gd name="connsiteY3" fmla="*/ 3791509 h 3791509"/>
                    <a:gd name="connsiteX0" fmla="*/ 0 w 1302492"/>
                    <a:gd name="connsiteY0" fmla="*/ 3833013 h 3833013"/>
                    <a:gd name="connsiteX1" fmla="*/ 231946 w 1302492"/>
                    <a:gd name="connsiteY1" fmla="*/ 0 h 3833013"/>
                    <a:gd name="connsiteX2" fmla="*/ 1302492 w 1302492"/>
                    <a:gd name="connsiteY2" fmla="*/ 3409436 h 3833013"/>
                    <a:gd name="connsiteX3" fmla="*/ 0 w 1302492"/>
                    <a:gd name="connsiteY3" fmla="*/ 3833013 h 3833013"/>
                    <a:gd name="connsiteX0" fmla="*/ 0 w 1299794"/>
                    <a:gd name="connsiteY0" fmla="*/ 3815897 h 3815897"/>
                    <a:gd name="connsiteX1" fmla="*/ 229248 w 1299794"/>
                    <a:gd name="connsiteY1" fmla="*/ 0 h 3815897"/>
                    <a:gd name="connsiteX2" fmla="*/ 1299794 w 1299794"/>
                    <a:gd name="connsiteY2" fmla="*/ 3409436 h 3815897"/>
                    <a:gd name="connsiteX3" fmla="*/ 0 w 1299794"/>
                    <a:gd name="connsiteY3" fmla="*/ 3815897 h 3815897"/>
                    <a:gd name="connsiteX0" fmla="*/ 0 w 1341589"/>
                    <a:gd name="connsiteY0" fmla="*/ 3815897 h 3815897"/>
                    <a:gd name="connsiteX1" fmla="*/ 229248 w 1341589"/>
                    <a:gd name="connsiteY1" fmla="*/ 0 h 3815897"/>
                    <a:gd name="connsiteX2" fmla="*/ 1341589 w 1341589"/>
                    <a:gd name="connsiteY2" fmla="*/ 3400238 h 3815897"/>
                    <a:gd name="connsiteX3" fmla="*/ 0 w 1341589"/>
                    <a:gd name="connsiteY3" fmla="*/ 3815897 h 3815897"/>
                    <a:gd name="connsiteX0" fmla="*/ 0 w 1316204"/>
                    <a:gd name="connsiteY0" fmla="*/ 3815897 h 3815897"/>
                    <a:gd name="connsiteX1" fmla="*/ 229248 w 1316204"/>
                    <a:gd name="connsiteY1" fmla="*/ 0 h 3815897"/>
                    <a:gd name="connsiteX2" fmla="*/ 1316204 w 1316204"/>
                    <a:gd name="connsiteY2" fmla="*/ 3408294 h 3815897"/>
                    <a:gd name="connsiteX3" fmla="*/ 0 w 1316204"/>
                    <a:gd name="connsiteY3" fmla="*/ 3815897 h 3815897"/>
                    <a:gd name="connsiteX0" fmla="*/ 178022 w 1086956"/>
                    <a:gd name="connsiteY0" fmla="*/ 3698355 h 3698355"/>
                    <a:gd name="connsiteX1" fmla="*/ 0 w 1086956"/>
                    <a:gd name="connsiteY1" fmla="*/ 0 h 3698355"/>
                    <a:gd name="connsiteX2" fmla="*/ 1086956 w 1086956"/>
                    <a:gd name="connsiteY2" fmla="*/ 3408294 h 3698355"/>
                    <a:gd name="connsiteX3" fmla="*/ 178022 w 1086956"/>
                    <a:gd name="connsiteY3" fmla="*/ 3698355 h 3698355"/>
                    <a:gd name="connsiteX0" fmla="*/ 369342 w 1086956"/>
                    <a:gd name="connsiteY0" fmla="*/ 3637642 h 3637642"/>
                    <a:gd name="connsiteX1" fmla="*/ 0 w 1086956"/>
                    <a:gd name="connsiteY1" fmla="*/ 0 h 3637642"/>
                    <a:gd name="connsiteX2" fmla="*/ 1086956 w 1086956"/>
                    <a:gd name="connsiteY2" fmla="*/ 3408294 h 3637642"/>
                    <a:gd name="connsiteX3" fmla="*/ 369342 w 1086956"/>
                    <a:gd name="connsiteY3" fmla="*/ 3637642 h 3637642"/>
                    <a:gd name="connsiteX0" fmla="*/ 203860 w 921474"/>
                    <a:gd name="connsiteY0" fmla="*/ 3082575 h 3082575"/>
                    <a:gd name="connsiteX1" fmla="*/ 0 w 921474"/>
                    <a:gd name="connsiteY1" fmla="*/ 0 h 3082575"/>
                    <a:gd name="connsiteX2" fmla="*/ 921474 w 921474"/>
                    <a:gd name="connsiteY2" fmla="*/ 2853227 h 3082575"/>
                    <a:gd name="connsiteX3" fmla="*/ 203860 w 921474"/>
                    <a:gd name="connsiteY3" fmla="*/ 3082575 h 3082575"/>
                    <a:gd name="connsiteX0" fmla="*/ 135779 w 921474"/>
                    <a:gd name="connsiteY0" fmla="*/ 3071841 h 3071841"/>
                    <a:gd name="connsiteX1" fmla="*/ 0 w 921474"/>
                    <a:gd name="connsiteY1" fmla="*/ 0 h 3071841"/>
                    <a:gd name="connsiteX2" fmla="*/ 921474 w 921474"/>
                    <a:gd name="connsiteY2" fmla="*/ 2853227 h 3071841"/>
                    <a:gd name="connsiteX3" fmla="*/ 135779 w 921474"/>
                    <a:gd name="connsiteY3" fmla="*/ 3071841 h 3071841"/>
                    <a:gd name="connsiteX0" fmla="*/ 150233 w 921474"/>
                    <a:gd name="connsiteY0" fmla="*/ 3083423 h 3083423"/>
                    <a:gd name="connsiteX1" fmla="*/ 0 w 921474"/>
                    <a:gd name="connsiteY1" fmla="*/ 0 h 3083423"/>
                    <a:gd name="connsiteX2" fmla="*/ 921474 w 921474"/>
                    <a:gd name="connsiteY2" fmla="*/ 2853227 h 3083423"/>
                    <a:gd name="connsiteX3" fmla="*/ 150233 w 921474"/>
                    <a:gd name="connsiteY3" fmla="*/ 3083423 h 3083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1474" h="3083423">
                      <a:moveTo>
                        <a:pt x="150233" y="3083423"/>
                      </a:moveTo>
                      <a:lnTo>
                        <a:pt x="0" y="0"/>
                      </a:lnTo>
                      <a:lnTo>
                        <a:pt x="921474" y="2853227"/>
                      </a:lnTo>
                      <a:lnTo>
                        <a:pt x="150233" y="3083423"/>
                      </a:lnTo>
                      <a:close/>
                    </a:path>
                  </a:pathLst>
                </a:custGeom>
                <a:solidFill>
                  <a:srgbClr val="FCDCB6"/>
                </a:solidFill>
                <a:ln>
                  <a:solidFill>
                    <a:srgbClr val="FCDCB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0" name="이등변 삼각형 10">
                  <a:extLst>
                    <a:ext uri="{FF2B5EF4-FFF2-40B4-BE49-F238E27FC236}">
                      <a16:creationId xmlns:a16="http://schemas.microsoft.com/office/drawing/2014/main" id="{3C7E4613-667C-47C5-8A23-2528F81CC1FA}"/>
                    </a:ext>
                  </a:extLst>
                </p:cNvPr>
                <p:cNvSpPr/>
                <p:nvPr/>
              </p:nvSpPr>
              <p:spPr>
                <a:xfrm rot="879113">
                  <a:off x="1935460" y="31516"/>
                  <a:ext cx="1148143" cy="3723221"/>
                </a:xfrm>
                <a:custGeom>
                  <a:avLst/>
                  <a:gdLst>
                    <a:gd name="connsiteX0" fmla="*/ 0 w 889000"/>
                    <a:gd name="connsiteY0" fmla="*/ 3467100 h 3467100"/>
                    <a:gd name="connsiteX1" fmla="*/ 444500 w 889000"/>
                    <a:gd name="connsiteY1" fmla="*/ 0 h 3467100"/>
                    <a:gd name="connsiteX2" fmla="*/ 889000 w 889000"/>
                    <a:gd name="connsiteY2" fmla="*/ 3467100 h 3467100"/>
                    <a:gd name="connsiteX3" fmla="*/ 0 w 889000"/>
                    <a:gd name="connsiteY3" fmla="*/ 3467100 h 3467100"/>
                    <a:gd name="connsiteX0" fmla="*/ 0 w 889000"/>
                    <a:gd name="connsiteY0" fmla="*/ 3885584 h 3885584"/>
                    <a:gd name="connsiteX1" fmla="*/ 689514 w 889000"/>
                    <a:gd name="connsiteY1" fmla="*/ 0 h 3885584"/>
                    <a:gd name="connsiteX2" fmla="*/ 889000 w 889000"/>
                    <a:gd name="connsiteY2" fmla="*/ 3885584 h 3885584"/>
                    <a:gd name="connsiteX3" fmla="*/ 0 w 889000"/>
                    <a:gd name="connsiteY3" fmla="*/ 3885584 h 3885584"/>
                    <a:gd name="connsiteX0" fmla="*/ 0 w 1741867"/>
                    <a:gd name="connsiteY0" fmla="*/ 3885584 h 4135171"/>
                    <a:gd name="connsiteX1" fmla="*/ 689514 w 1741867"/>
                    <a:gd name="connsiteY1" fmla="*/ 0 h 4135171"/>
                    <a:gd name="connsiteX2" fmla="*/ 1741867 w 1741867"/>
                    <a:gd name="connsiteY2" fmla="*/ 4135171 h 4135171"/>
                    <a:gd name="connsiteX3" fmla="*/ 0 w 1741867"/>
                    <a:gd name="connsiteY3" fmla="*/ 3885584 h 4135171"/>
                    <a:gd name="connsiteX0" fmla="*/ 0 w 1741867"/>
                    <a:gd name="connsiteY0" fmla="*/ 3971593 h 4221180"/>
                    <a:gd name="connsiteX1" fmla="*/ 667027 w 1741867"/>
                    <a:gd name="connsiteY1" fmla="*/ 0 h 4221180"/>
                    <a:gd name="connsiteX2" fmla="*/ 1741867 w 1741867"/>
                    <a:gd name="connsiteY2" fmla="*/ 4221180 h 4221180"/>
                    <a:gd name="connsiteX3" fmla="*/ 0 w 1741867"/>
                    <a:gd name="connsiteY3" fmla="*/ 3971593 h 4221180"/>
                    <a:gd name="connsiteX0" fmla="*/ 0 w 1741867"/>
                    <a:gd name="connsiteY0" fmla="*/ 3965969 h 4215556"/>
                    <a:gd name="connsiteX1" fmla="*/ 707206 w 1741867"/>
                    <a:gd name="connsiteY1" fmla="*/ 0 h 4215556"/>
                    <a:gd name="connsiteX2" fmla="*/ 1741867 w 1741867"/>
                    <a:gd name="connsiteY2" fmla="*/ 4215556 h 4215556"/>
                    <a:gd name="connsiteX3" fmla="*/ 0 w 1741867"/>
                    <a:gd name="connsiteY3" fmla="*/ 3965969 h 4215556"/>
                    <a:gd name="connsiteX0" fmla="*/ 0 w 1879592"/>
                    <a:gd name="connsiteY0" fmla="*/ 2012218 h 4215556"/>
                    <a:gd name="connsiteX1" fmla="*/ 844931 w 1879592"/>
                    <a:gd name="connsiteY1" fmla="*/ 0 h 4215556"/>
                    <a:gd name="connsiteX2" fmla="*/ 1879592 w 1879592"/>
                    <a:gd name="connsiteY2" fmla="*/ 4215556 h 4215556"/>
                    <a:gd name="connsiteX3" fmla="*/ 0 w 1879592"/>
                    <a:gd name="connsiteY3" fmla="*/ 2012218 h 4215556"/>
                    <a:gd name="connsiteX0" fmla="*/ 0 w 1898764"/>
                    <a:gd name="connsiteY0" fmla="*/ 2012218 h 4098621"/>
                    <a:gd name="connsiteX1" fmla="*/ 844931 w 1898764"/>
                    <a:gd name="connsiteY1" fmla="*/ 0 h 4098621"/>
                    <a:gd name="connsiteX2" fmla="*/ 1898764 w 1898764"/>
                    <a:gd name="connsiteY2" fmla="*/ 4098621 h 4098621"/>
                    <a:gd name="connsiteX3" fmla="*/ 0 w 1898764"/>
                    <a:gd name="connsiteY3" fmla="*/ 2012218 h 4098621"/>
                    <a:gd name="connsiteX0" fmla="*/ 0 w 2019068"/>
                    <a:gd name="connsiteY0" fmla="*/ 2135137 h 4098621"/>
                    <a:gd name="connsiteX1" fmla="*/ 965235 w 2019068"/>
                    <a:gd name="connsiteY1" fmla="*/ 0 h 4098621"/>
                    <a:gd name="connsiteX2" fmla="*/ 2019068 w 2019068"/>
                    <a:gd name="connsiteY2" fmla="*/ 4098621 h 4098621"/>
                    <a:gd name="connsiteX3" fmla="*/ 0 w 2019068"/>
                    <a:gd name="connsiteY3" fmla="*/ 2135137 h 4098621"/>
                    <a:gd name="connsiteX0" fmla="*/ 0 w 1778472"/>
                    <a:gd name="connsiteY0" fmla="*/ 2136310 h 4098621"/>
                    <a:gd name="connsiteX1" fmla="*/ 724639 w 1778472"/>
                    <a:gd name="connsiteY1" fmla="*/ 0 h 4098621"/>
                    <a:gd name="connsiteX2" fmla="*/ 1778472 w 1778472"/>
                    <a:gd name="connsiteY2" fmla="*/ 4098621 h 4098621"/>
                    <a:gd name="connsiteX3" fmla="*/ 0 w 1778472"/>
                    <a:gd name="connsiteY3" fmla="*/ 2136310 h 4098621"/>
                    <a:gd name="connsiteX0" fmla="*/ 0 w 1586143"/>
                    <a:gd name="connsiteY0" fmla="*/ 2105120 h 4098621"/>
                    <a:gd name="connsiteX1" fmla="*/ 532310 w 1586143"/>
                    <a:gd name="connsiteY1" fmla="*/ 0 h 4098621"/>
                    <a:gd name="connsiteX2" fmla="*/ 1586143 w 1586143"/>
                    <a:gd name="connsiteY2" fmla="*/ 4098621 h 4098621"/>
                    <a:gd name="connsiteX3" fmla="*/ 0 w 1586143"/>
                    <a:gd name="connsiteY3" fmla="*/ 2105120 h 4098621"/>
                    <a:gd name="connsiteX0" fmla="*/ 0 w 1519280"/>
                    <a:gd name="connsiteY0" fmla="*/ 2093982 h 4098621"/>
                    <a:gd name="connsiteX1" fmla="*/ 465447 w 1519280"/>
                    <a:gd name="connsiteY1" fmla="*/ 0 h 4098621"/>
                    <a:gd name="connsiteX2" fmla="*/ 1519280 w 1519280"/>
                    <a:gd name="connsiteY2" fmla="*/ 4098621 h 4098621"/>
                    <a:gd name="connsiteX3" fmla="*/ 0 w 1519280"/>
                    <a:gd name="connsiteY3" fmla="*/ 2093982 h 4098621"/>
                    <a:gd name="connsiteX0" fmla="*/ 0 w 1487041"/>
                    <a:gd name="connsiteY0" fmla="*/ 2093982 h 3925791"/>
                    <a:gd name="connsiteX1" fmla="*/ 465447 w 1487041"/>
                    <a:gd name="connsiteY1" fmla="*/ 0 h 3925791"/>
                    <a:gd name="connsiteX2" fmla="*/ 1487041 w 1487041"/>
                    <a:gd name="connsiteY2" fmla="*/ 3925791 h 3925791"/>
                    <a:gd name="connsiteX3" fmla="*/ 0 w 1487041"/>
                    <a:gd name="connsiteY3" fmla="*/ 2093982 h 3925791"/>
                    <a:gd name="connsiteX0" fmla="*/ 0 w 1362107"/>
                    <a:gd name="connsiteY0" fmla="*/ 2125037 h 3925791"/>
                    <a:gd name="connsiteX1" fmla="*/ 340513 w 1362107"/>
                    <a:gd name="connsiteY1" fmla="*/ 0 h 3925791"/>
                    <a:gd name="connsiteX2" fmla="*/ 1362107 w 1362107"/>
                    <a:gd name="connsiteY2" fmla="*/ 3925791 h 3925791"/>
                    <a:gd name="connsiteX3" fmla="*/ 0 w 1362107"/>
                    <a:gd name="connsiteY3" fmla="*/ 2125037 h 3925791"/>
                    <a:gd name="connsiteX0" fmla="*/ 0 w 1275019"/>
                    <a:gd name="connsiteY0" fmla="*/ 2112887 h 3925791"/>
                    <a:gd name="connsiteX1" fmla="*/ 253425 w 1275019"/>
                    <a:gd name="connsiteY1" fmla="*/ 0 h 3925791"/>
                    <a:gd name="connsiteX2" fmla="*/ 1275019 w 1275019"/>
                    <a:gd name="connsiteY2" fmla="*/ 3925791 h 3925791"/>
                    <a:gd name="connsiteX3" fmla="*/ 0 w 1275019"/>
                    <a:gd name="connsiteY3" fmla="*/ 2112887 h 3925791"/>
                    <a:gd name="connsiteX0" fmla="*/ 0 w 1203456"/>
                    <a:gd name="connsiteY0" fmla="*/ 2163204 h 3925791"/>
                    <a:gd name="connsiteX1" fmla="*/ 181862 w 1203456"/>
                    <a:gd name="connsiteY1" fmla="*/ 0 h 3925791"/>
                    <a:gd name="connsiteX2" fmla="*/ 1203456 w 1203456"/>
                    <a:gd name="connsiteY2" fmla="*/ 3925791 h 3925791"/>
                    <a:gd name="connsiteX3" fmla="*/ 0 w 1203456"/>
                    <a:gd name="connsiteY3" fmla="*/ 2163204 h 3925791"/>
                    <a:gd name="connsiteX0" fmla="*/ 0 w 1136748"/>
                    <a:gd name="connsiteY0" fmla="*/ 2163204 h 3758814"/>
                    <a:gd name="connsiteX1" fmla="*/ 181862 w 1136748"/>
                    <a:gd name="connsiteY1" fmla="*/ 0 h 3758814"/>
                    <a:gd name="connsiteX2" fmla="*/ 1136748 w 1136748"/>
                    <a:gd name="connsiteY2" fmla="*/ 3758814 h 3758814"/>
                    <a:gd name="connsiteX3" fmla="*/ 0 w 1136748"/>
                    <a:gd name="connsiteY3" fmla="*/ 2163204 h 3758814"/>
                    <a:gd name="connsiteX0" fmla="*/ 0 w 1190365"/>
                    <a:gd name="connsiteY0" fmla="*/ 2163204 h 3744796"/>
                    <a:gd name="connsiteX1" fmla="*/ 181862 w 1190365"/>
                    <a:gd name="connsiteY1" fmla="*/ 0 h 3744796"/>
                    <a:gd name="connsiteX2" fmla="*/ 1190365 w 1190365"/>
                    <a:gd name="connsiteY2" fmla="*/ 3744796 h 3744796"/>
                    <a:gd name="connsiteX3" fmla="*/ 0 w 1190365"/>
                    <a:gd name="connsiteY3" fmla="*/ 2163204 h 3744796"/>
                    <a:gd name="connsiteX0" fmla="*/ 0 w 1161221"/>
                    <a:gd name="connsiteY0" fmla="*/ 2163204 h 3742868"/>
                    <a:gd name="connsiteX1" fmla="*/ 181862 w 1161221"/>
                    <a:gd name="connsiteY1" fmla="*/ 0 h 3742868"/>
                    <a:gd name="connsiteX2" fmla="*/ 1161221 w 1161221"/>
                    <a:gd name="connsiteY2" fmla="*/ 3742868 h 3742868"/>
                    <a:gd name="connsiteX3" fmla="*/ 0 w 1161221"/>
                    <a:gd name="connsiteY3" fmla="*/ 2163204 h 3742868"/>
                    <a:gd name="connsiteX0" fmla="*/ 0 w 1136341"/>
                    <a:gd name="connsiteY0" fmla="*/ 2163204 h 3720732"/>
                    <a:gd name="connsiteX1" fmla="*/ 181862 w 1136341"/>
                    <a:gd name="connsiteY1" fmla="*/ 0 h 3720732"/>
                    <a:gd name="connsiteX2" fmla="*/ 1136341 w 1136341"/>
                    <a:gd name="connsiteY2" fmla="*/ 3720732 h 3720732"/>
                    <a:gd name="connsiteX3" fmla="*/ 0 w 1136341"/>
                    <a:gd name="connsiteY3" fmla="*/ 2163204 h 3720732"/>
                    <a:gd name="connsiteX0" fmla="*/ 0 w 1148143"/>
                    <a:gd name="connsiteY0" fmla="*/ 2163204 h 3723221"/>
                    <a:gd name="connsiteX1" fmla="*/ 181862 w 1148143"/>
                    <a:gd name="connsiteY1" fmla="*/ 0 h 3723221"/>
                    <a:gd name="connsiteX2" fmla="*/ 1148143 w 1148143"/>
                    <a:gd name="connsiteY2" fmla="*/ 3723221 h 3723221"/>
                    <a:gd name="connsiteX3" fmla="*/ 0 w 1148143"/>
                    <a:gd name="connsiteY3" fmla="*/ 2163204 h 3723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8143" h="3723221">
                      <a:moveTo>
                        <a:pt x="0" y="2163204"/>
                      </a:moveTo>
                      <a:lnTo>
                        <a:pt x="181862" y="0"/>
                      </a:lnTo>
                      <a:lnTo>
                        <a:pt x="1148143" y="3723221"/>
                      </a:lnTo>
                      <a:lnTo>
                        <a:pt x="0" y="2163204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1" name="이등변 삼각형 11">
                  <a:extLst>
                    <a:ext uri="{FF2B5EF4-FFF2-40B4-BE49-F238E27FC236}">
                      <a16:creationId xmlns:a16="http://schemas.microsoft.com/office/drawing/2014/main" id="{F771E4E8-CEA9-49B1-A9DB-2142C3571AC9}"/>
                    </a:ext>
                  </a:extLst>
                </p:cNvPr>
                <p:cNvSpPr/>
                <p:nvPr/>
              </p:nvSpPr>
              <p:spPr>
                <a:xfrm rot="21393995">
                  <a:off x="1978170" y="2960089"/>
                  <a:ext cx="731223" cy="3898764"/>
                </a:xfrm>
                <a:custGeom>
                  <a:avLst/>
                  <a:gdLst>
                    <a:gd name="connsiteX0" fmla="*/ 0 w 1179095"/>
                    <a:gd name="connsiteY0" fmla="*/ 2440749 h 2440749"/>
                    <a:gd name="connsiteX1" fmla="*/ 589548 w 1179095"/>
                    <a:gd name="connsiteY1" fmla="*/ 0 h 2440749"/>
                    <a:gd name="connsiteX2" fmla="*/ 1179095 w 1179095"/>
                    <a:gd name="connsiteY2" fmla="*/ 2440749 h 2440749"/>
                    <a:gd name="connsiteX3" fmla="*/ 0 w 1179095"/>
                    <a:gd name="connsiteY3" fmla="*/ 2440749 h 2440749"/>
                    <a:gd name="connsiteX0" fmla="*/ 0 w 1536994"/>
                    <a:gd name="connsiteY0" fmla="*/ 2440749 h 2703286"/>
                    <a:gd name="connsiteX1" fmla="*/ 589548 w 1536994"/>
                    <a:gd name="connsiteY1" fmla="*/ 0 h 2703286"/>
                    <a:gd name="connsiteX2" fmla="*/ 1536994 w 1536994"/>
                    <a:gd name="connsiteY2" fmla="*/ 2703286 h 2703286"/>
                    <a:gd name="connsiteX3" fmla="*/ 0 w 1536994"/>
                    <a:gd name="connsiteY3" fmla="*/ 2440749 h 2703286"/>
                    <a:gd name="connsiteX0" fmla="*/ 0 w 1574946"/>
                    <a:gd name="connsiteY0" fmla="*/ 2440749 h 2874308"/>
                    <a:gd name="connsiteX1" fmla="*/ 589548 w 1574946"/>
                    <a:gd name="connsiteY1" fmla="*/ 0 h 2874308"/>
                    <a:gd name="connsiteX2" fmla="*/ 1574946 w 1574946"/>
                    <a:gd name="connsiteY2" fmla="*/ 2874308 h 2874308"/>
                    <a:gd name="connsiteX3" fmla="*/ 0 w 1574946"/>
                    <a:gd name="connsiteY3" fmla="*/ 2440749 h 2874308"/>
                    <a:gd name="connsiteX0" fmla="*/ 0 w 1796067"/>
                    <a:gd name="connsiteY0" fmla="*/ 3465205 h 3898764"/>
                    <a:gd name="connsiteX1" fmla="*/ 1796067 w 1796067"/>
                    <a:gd name="connsiteY1" fmla="*/ 0 h 3898764"/>
                    <a:gd name="connsiteX2" fmla="*/ 1574946 w 1796067"/>
                    <a:gd name="connsiteY2" fmla="*/ 3898764 h 3898764"/>
                    <a:gd name="connsiteX3" fmla="*/ 0 w 1796067"/>
                    <a:gd name="connsiteY3" fmla="*/ 3465205 h 3898764"/>
                    <a:gd name="connsiteX0" fmla="*/ 0 w 1593583"/>
                    <a:gd name="connsiteY0" fmla="*/ 2501043 h 3898764"/>
                    <a:gd name="connsiteX1" fmla="*/ 1593583 w 1593583"/>
                    <a:gd name="connsiteY1" fmla="*/ 0 h 3898764"/>
                    <a:gd name="connsiteX2" fmla="*/ 1372462 w 1593583"/>
                    <a:gd name="connsiteY2" fmla="*/ 3898764 h 3898764"/>
                    <a:gd name="connsiteX3" fmla="*/ 0 w 1593583"/>
                    <a:gd name="connsiteY3" fmla="*/ 2501043 h 3898764"/>
                    <a:gd name="connsiteX0" fmla="*/ 0 w 1522388"/>
                    <a:gd name="connsiteY0" fmla="*/ 2459513 h 3898764"/>
                    <a:gd name="connsiteX1" fmla="*/ 1522388 w 1522388"/>
                    <a:gd name="connsiteY1" fmla="*/ 0 h 3898764"/>
                    <a:gd name="connsiteX2" fmla="*/ 1301267 w 1522388"/>
                    <a:gd name="connsiteY2" fmla="*/ 3898764 h 3898764"/>
                    <a:gd name="connsiteX3" fmla="*/ 0 w 1522388"/>
                    <a:gd name="connsiteY3" fmla="*/ 2459513 h 3898764"/>
                    <a:gd name="connsiteX0" fmla="*/ 0 w 1491811"/>
                    <a:gd name="connsiteY0" fmla="*/ 2140732 h 3898764"/>
                    <a:gd name="connsiteX1" fmla="*/ 1491811 w 1491811"/>
                    <a:gd name="connsiteY1" fmla="*/ 0 h 3898764"/>
                    <a:gd name="connsiteX2" fmla="*/ 1270690 w 1491811"/>
                    <a:gd name="connsiteY2" fmla="*/ 3898764 h 3898764"/>
                    <a:gd name="connsiteX3" fmla="*/ 0 w 1491811"/>
                    <a:gd name="connsiteY3" fmla="*/ 2140732 h 3898764"/>
                    <a:gd name="connsiteX0" fmla="*/ 0 w 1621954"/>
                    <a:gd name="connsiteY0" fmla="*/ 1847276 h 3898764"/>
                    <a:gd name="connsiteX1" fmla="*/ 1621954 w 1621954"/>
                    <a:gd name="connsiteY1" fmla="*/ 0 h 3898764"/>
                    <a:gd name="connsiteX2" fmla="*/ 1400833 w 1621954"/>
                    <a:gd name="connsiteY2" fmla="*/ 3898764 h 3898764"/>
                    <a:gd name="connsiteX3" fmla="*/ 0 w 1621954"/>
                    <a:gd name="connsiteY3" fmla="*/ 1847276 h 3898764"/>
                    <a:gd name="connsiteX0" fmla="*/ 0 w 1406296"/>
                    <a:gd name="connsiteY0" fmla="*/ 1875740 h 3898764"/>
                    <a:gd name="connsiteX1" fmla="*/ 1406296 w 1406296"/>
                    <a:gd name="connsiteY1" fmla="*/ 0 h 3898764"/>
                    <a:gd name="connsiteX2" fmla="*/ 1185175 w 1406296"/>
                    <a:gd name="connsiteY2" fmla="*/ 3898764 h 3898764"/>
                    <a:gd name="connsiteX3" fmla="*/ 0 w 1406296"/>
                    <a:gd name="connsiteY3" fmla="*/ 1875740 h 3898764"/>
                    <a:gd name="connsiteX0" fmla="*/ 0 w 1361753"/>
                    <a:gd name="connsiteY0" fmla="*/ 1896733 h 3898764"/>
                    <a:gd name="connsiteX1" fmla="*/ 1361753 w 1361753"/>
                    <a:gd name="connsiteY1" fmla="*/ 0 h 3898764"/>
                    <a:gd name="connsiteX2" fmla="*/ 1140632 w 1361753"/>
                    <a:gd name="connsiteY2" fmla="*/ 3898764 h 3898764"/>
                    <a:gd name="connsiteX3" fmla="*/ 0 w 1361753"/>
                    <a:gd name="connsiteY3" fmla="*/ 1896733 h 3898764"/>
                    <a:gd name="connsiteX0" fmla="*/ 0 w 1279603"/>
                    <a:gd name="connsiteY0" fmla="*/ 1915540 h 3898764"/>
                    <a:gd name="connsiteX1" fmla="*/ 1279603 w 1279603"/>
                    <a:gd name="connsiteY1" fmla="*/ 0 h 3898764"/>
                    <a:gd name="connsiteX2" fmla="*/ 1058482 w 1279603"/>
                    <a:gd name="connsiteY2" fmla="*/ 3898764 h 3898764"/>
                    <a:gd name="connsiteX3" fmla="*/ 0 w 1279603"/>
                    <a:gd name="connsiteY3" fmla="*/ 1915540 h 3898764"/>
                    <a:gd name="connsiteX0" fmla="*/ 0 w 1107482"/>
                    <a:gd name="connsiteY0" fmla="*/ 1954947 h 3898764"/>
                    <a:gd name="connsiteX1" fmla="*/ 1107482 w 1107482"/>
                    <a:gd name="connsiteY1" fmla="*/ 0 h 3898764"/>
                    <a:gd name="connsiteX2" fmla="*/ 886361 w 1107482"/>
                    <a:gd name="connsiteY2" fmla="*/ 3898764 h 3898764"/>
                    <a:gd name="connsiteX3" fmla="*/ 0 w 1107482"/>
                    <a:gd name="connsiteY3" fmla="*/ 1954947 h 3898764"/>
                    <a:gd name="connsiteX0" fmla="*/ 0 w 969943"/>
                    <a:gd name="connsiteY0" fmla="*/ 1963199 h 3898764"/>
                    <a:gd name="connsiteX1" fmla="*/ 969943 w 969943"/>
                    <a:gd name="connsiteY1" fmla="*/ 0 h 3898764"/>
                    <a:gd name="connsiteX2" fmla="*/ 748822 w 969943"/>
                    <a:gd name="connsiteY2" fmla="*/ 3898764 h 3898764"/>
                    <a:gd name="connsiteX3" fmla="*/ 0 w 969943"/>
                    <a:gd name="connsiteY3" fmla="*/ 1963199 h 3898764"/>
                    <a:gd name="connsiteX0" fmla="*/ 0 w 1018456"/>
                    <a:gd name="connsiteY0" fmla="*/ 1935191 h 3898764"/>
                    <a:gd name="connsiteX1" fmla="*/ 1018456 w 1018456"/>
                    <a:gd name="connsiteY1" fmla="*/ 0 h 3898764"/>
                    <a:gd name="connsiteX2" fmla="*/ 797335 w 1018456"/>
                    <a:gd name="connsiteY2" fmla="*/ 3898764 h 3898764"/>
                    <a:gd name="connsiteX3" fmla="*/ 0 w 1018456"/>
                    <a:gd name="connsiteY3" fmla="*/ 1935191 h 3898764"/>
                    <a:gd name="connsiteX0" fmla="*/ 0 w 1000122"/>
                    <a:gd name="connsiteY0" fmla="*/ 1828756 h 3898764"/>
                    <a:gd name="connsiteX1" fmla="*/ 1000122 w 1000122"/>
                    <a:gd name="connsiteY1" fmla="*/ 0 h 3898764"/>
                    <a:gd name="connsiteX2" fmla="*/ 779001 w 1000122"/>
                    <a:gd name="connsiteY2" fmla="*/ 3898764 h 3898764"/>
                    <a:gd name="connsiteX3" fmla="*/ 0 w 1000122"/>
                    <a:gd name="connsiteY3" fmla="*/ 1828756 h 3898764"/>
                    <a:gd name="connsiteX0" fmla="*/ 0 w 800998"/>
                    <a:gd name="connsiteY0" fmla="*/ 1866689 h 3898764"/>
                    <a:gd name="connsiteX1" fmla="*/ 800998 w 800998"/>
                    <a:gd name="connsiteY1" fmla="*/ 0 h 3898764"/>
                    <a:gd name="connsiteX2" fmla="*/ 579877 w 800998"/>
                    <a:gd name="connsiteY2" fmla="*/ 3898764 h 3898764"/>
                    <a:gd name="connsiteX3" fmla="*/ 0 w 800998"/>
                    <a:gd name="connsiteY3" fmla="*/ 1866689 h 3898764"/>
                    <a:gd name="connsiteX0" fmla="*/ 0 w 731223"/>
                    <a:gd name="connsiteY0" fmla="*/ 1891232 h 3898764"/>
                    <a:gd name="connsiteX1" fmla="*/ 731223 w 731223"/>
                    <a:gd name="connsiteY1" fmla="*/ 0 h 3898764"/>
                    <a:gd name="connsiteX2" fmla="*/ 510102 w 731223"/>
                    <a:gd name="connsiteY2" fmla="*/ 3898764 h 3898764"/>
                    <a:gd name="connsiteX3" fmla="*/ 0 w 731223"/>
                    <a:gd name="connsiteY3" fmla="*/ 1891232 h 38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1223" h="3898764">
                      <a:moveTo>
                        <a:pt x="0" y="1891232"/>
                      </a:moveTo>
                      <a:lnTo>
                        <a:pt x="731223" y="0"/>
                      </a:lnTo>
                      <a:lnTo>
                        <a:pt x="510102" y="3898764"/>
                      </a:lnTo>
                      <a:lnTo>
                        <a:pt x="0" y="1891232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이등변 삼각형 13">
                  <a:extLst>
                    <a:ext uri="{FF2B5EF4-FFF2-40B4-BE49-F238E27FC236}">
                      <a16:creationId xmlns:a16="http://schemas.microsoft.com/office/drawing/2014/main" id="{ADCE2D81-7902-4BB2-A4BF-5A7456E95266}"/>
                    </a:ext>
                  </a:extLst>
                </p:cNvPr>
                <p:cNvSpPr/>
                <p:nvPr/>
              </p:nvSpPr>
              <p:spPr>
                <a:xfrm rot="1348991">
                  <a:off x="1962258" y="87219"/>
                  <a:ext cx="1192088" cy="2623057"/>
                </a:xfrm>
                <a:custGeom>
                  <a:avLst/>
                  <a:gdLst>
                    <a:gd name="connsiteX0" fmla="*/ 0 w 1163617"/>
                    <a:gd name="connsiteY0" fmla="*/ 2032791 h 2032791"/>
                    <a:gd name="connsiteX1" fmla="*/ 581809 w 1163617"/>
                    <a:gd name="connsiteY1" fmla="*/ 0 h 2032791"/>
                    <a:gd name="connsiteX2" fmla="*/ 1163617 w 1163617"/>
                    <a:gd name="connsiteY2" fmla="*/ 2032791 h 2032791"/>
                    <a:gd name="connsiteX3" fmla="*/ 0 w 1163617"/>
                    <a:gd name="connsiteY3" fmla="*/ 2032791 h 2032791"/>
                    <a:gd name="connsiteX0" fmla="*/ 0 w 1584490"/>
                    <a:gd name="connsiteY0" fmla="*/ 2032791 h 2518350"/>
                    <a:gd name="connsiteX1" fmla="*/ 581809 w 1584490"/>
                    <a:gd name="connsiteY1" fmla="*/ 0 h 2518350"/>
                    <a:gd name="connsiteX2" fmla="*/ 1584490 w 1584490"/>
                    <a:gd name="connsiteY2" fmla="*/ 2518350 h 2518350"/>
                    <a:gd name="connsiteX3" fmla="*/ 0 w 1584490"/>
                    <a:gd name="connsiteY3" fmla="*/ 2032791 h 2518350"/>
                    <a:gd name="connsiteX0" fmla="*/ 0 w 1601142"/>
                    <a:gd name="connsiteY0" fmla="*/ 1992558 h 2518350"/>
                    <a:gd name="connsiteX1" fmla="*/ 598461 w 1601142"/>
                    <a:gd name="connsiteY1" fmla="*/ 0 h 2518350"/>
                    <a:gd name="connsiteX2" fmla="*/ 1601142 w 1601142"/>
                    <a:gd name="connsiteY2" fmla="*/ 2518350 h 2518350"/>
                    <a:gd name="connsiteX3" fmla="*/ 0 w 1601142"/>
                    <a:gd name="connsiteY3" fmla="*/ 1992558 h 2518350"/>
                    <a:gd name="connsiteX0" fmla="*/ 0 w 1597399"/>
                    <a:gd name="connsiteY0" fmla="*/ 1940096 h 2518350"/>
                    <a:gd name="connsiteX1" fmla="*/ 594718 w 1597399"/>
                    <a:gd name="connsiteY1" fmla="*/ 0 h 2518350"/>
                    <a:gd name="connsiteX2" fmla="*/ 1597399 w 1597399"/>
                    <a:gd name="connsiteY2" fmla="*/ 2518350 h 2518350"/>
                    <a:gd name="connsiteX3" fmla="*/ 0 w 1597399"/>
                    <a:gd name="connsiteY3" fmla="*/ 1940096 h 2518350"/>
                    <a:gd name="connsiteX0" fmla="*/ 0 w 1597399"/>
                    <a:gd name="connsiteY0" fmla="*/ 1948715 h 2526969"/>
                    <a:gd name="connsiteX1" fmla="*/ 584787 w 1597399"/>
                    <a:gd name="connsiteY1" fmla="*/ 0 h 2526969"/>
                    <a:gd name="connsiteX2" fmla="*/ 1597399 w 1597399"/>
                    <a:gd name="connsiteY2" fmla="*/ 2526969 h 2526969"/>
                    <a:gd name="connsiteX3" fmla="*/ 0 w 1597399"/>
                    <a:gd name="connsiteY3" fmla="*/ 1948715 h 2526969"/>
                    <a:gd name="connsiteX0" fmla="*/ 0 w 1597399"/>
                    <a:gd name="connsiteY0" fmla="*/ 1935599 h 2513853"/>
                    <a:gd name="connsiteX1" fmla="*/ 583852 w 1597399"/>
                    <a:gd name="connsiteY1" fmla="*/ 0 h 2513853"/>
                    <a:gd name="connsiteX2" fmla="*/ 1597399 w 1597399"/>
                    <a:gd name="connsiteY2" fmla="*/ 2513853 h 2513853"/>
                    <a:gd name="connsiteX3" fmla="*/ 0 w 1597399"/>
                    <a:gd name="connsiteY3" fmla="*/ 1935599 h 2513853"/>
                    <a:gd name="connsiteX0" fmla="*/ 0 w 1680225"/>
                    <a:gd name="connsiteY0" fmla="*/ 1935599 h 2683226"/>
                    <a:gd name="connsiteX1" fmla="*/ 583852 w 1680225"/>
                    <a:gd name="connsiteY1" fmla="*/ 0 h 2683226"/>
                    <a:gd name="connsiteX2" fmla="*/ 1680225 w 1680225"/>
                    <a:gd name="connsiteY2" fmla="*/ 2683226 h 2683226"/>
                    <a:gd name="connsiteX3" fmla="*/ 0 w 1680225"/>
                    <a:gd name="connsiteY3" fmla="*/ 1935599 h 2683226"/>
                    <a:gd name="connsiteX0" fmla="*/ 0 w 1602018"/>
                    <a:gd name="connsiteY0" fmla="*/ 1670941 h 2683226"/>
                    <a:gd name="connsiteX1" fmla="*/ 505645 w 1602018"/>
                    <a:gd name="connsiteY1" fmla="*/ 0 h 2683226"/>
                    <a:gd name="connsiteX2" fmla="*/ 1602018 w 1602018"/>
                    <a:gd name="connsiteY2" fmla="*/ 2683226 h 2683226"/>
                    <a:gd name="connsiteX3" fmla="*/ 0 w 1602018"/>
                    <a:gd name="connsiteY3" fmla="*/ 1670941 h 2683226"/>
                    <a:gd name="connsiteX0" fmla="*/ 0 w 1585256"/>
                    <a:gd name="connsiteY0" fmla="*/ 1598652 h 2683226"/>
                    <a:gd name="connsiteX1" fmla="*/ 488883 w 1585256"/>
                    <a:gd name="connsiteY1" fmla="*/ 0 h 2683226"/>
                    <a:gd name="connsiteX2" fmla="*/ 1585256 w 1585256"/>
                    <a:gd name="connsiteY2" fmla="*/ 2683226 h 2683226"/>
                    <a:gd name="connsiteX3" fmla="*/ 0 w 1585256"/>
                    <a:gd name="connsiteY3" fmla="*/ 1598652 h 2683226"/>
                    <a:gd name="connsiteX0" fmla="*/ 0 w 1547950"/>
                    <a:gd name="connsiteY0" fmla="*/ 1479042 h 2683226"/>
                    <a:gd name="connsiteX1" fmla="*/ 451577 w 1547950"/>
                    <a:gd name="connsiteY1" fmla="*/ 0 h 2683226"/>
                    <a:gd name="connsiteX2" fmla="*/ 1547950 w 1547950"/>
                    <a:gd name="connsiteY2" fmla="*/ 2683226 h 2683226"/>
                    <a:gd name="connsiteX3" fmla="*/ 0 w 1547950"/>
                    <a:gd name="connsiteY3" fmla="*/ 1479042 h 2683226"/>
                    <a:gd name="connsiteX0" fmla="*/ 0 w 1574014"/>
                    <a:gd name="connsiteY0" fmla="*/ 1541914 h 2683226"/>
                    <a:gd name="connsiteX1" fmla="*/ 477641 w 1574014"/>
                    <a:gd name="connsiteY1" fmla="*/ 0 h 2683226"/>
                    <a:gd name="connsiteX2" fmla="*/ 1574014 w 1574014"/>
                    <a:gd name="connsiteY2" fmla="*/ 2683226 h 2683226"/>
                    <a:gd name="connsiteX3" fmla="*/ 0 w 1574014"/>
                    <a:gd name="connsiteY3" fmla="*/ 1541914 h 2683226"/>
                    <a:gd name="connsiteX0" fmla="*/ 0 w 1561308"/>
                    <a:gd name="connsiteY0" fmla="*/ 1536655 h 2683226"/>
                    <a:gd name="connsiteX1" fmla="*/ 464935 w 1561308"/>
                    <a:gd name="connsiteY1" fmla="*/ 0 h 2683226"/>
                    <a:gd name="connsiteX2" fmla="*/ 1561308 w 1561308"/>
                    <a:gd name="connsiteY2" fmla="*/ 2683226 h 2683226"/>
                    <a:gd name="connsiteX3" fmla="*/ 0 w 1561308"/>
                    <a:gd name="connsiteY3" fmla="*/ 1536655 h 2683226"/>
                    <a:gd name="connsiteX0" fmla="*/ 0 w 1384018"/>
                    <a:gd name="connsiteY0" fmla="*/ 1681332 h 2683226"/>
                    <a:gd name="connsiteX1" fmla="*/ 287645 w 1384018"/>
                    <a:gd name="connsiteY1" fmla="*/ 0 h 2683226"/>
                    <a:gd name="connsiteX2" fmla="*/ 1384018 w 1384018"/>
                    <a:gd name="connsiteY2" fmla="*/ 2683226 h 2683226"/>
                    <a:gd name="connsiteX3" fmla="*/ 0 w 1384018"/>
                    <a:gd name="connsiteY3" fmla="*/ 1681332 h 2683226"/>
                    <a:gd name="connsiteX0" fmla="*/ 0 w 1423086"/>
                    <a:gd name="connsiteY0" fmla="*/ 1656134 h 2683226"/>
                    <a:gd name="connsiteX1" fmla="*/ 326713 w 1423086"/>
                    <a:gd name="connsiteY1" fmla="*/ 0 h 2683226"/>
                    <a:gd name="connsiteX2" fmla="*/ 1423086 w 1423086"/>
                    <a:gd name="connsiteY2" fmla="*/ 2683226 h 2683226"/>
                    <a:gd name="connsiteX3" fmla="*/ 0 w 1423086"/>
                    <a:gd name="connsiteY3" fmla="*/ 1656134 h 2683226"/>
                    <a:gd name="connsiteX0" fmla="*/ 0 w 1400367"/>
                    <a:gd name="connsiteY0" fmla="*/ 1567561 h 2683226"/>
                    <a:gd name="connsiteX1" fmla="*/ 303994 w 1400367"/>
                    <a:gd name="connsiteY1" fmla="*/ 0 h 2683226"/>
                    <a:gd name="connsiteX2" fmla="*/ 1400367 w 1400367"/>
                    <a:gd name="connsiteY2" fmla="*/ 2683226 h 2683226"/>
                    <a:gd name="connsiteX3" fmla="*/ 0 w 1400367"/>
                    <a:gd name="connsiteY3" fmla="*/ 1567561 h 2683226"/>
                    <a:gd name="connsiteX0" fmla="*/ 0 w 1282266"/>
                    <a:gd name="connsiteY0" fmla="*/ 1554027 h 2683226"/>
                    <a:gd name="connsiteX1" fmla="*/ 185893 w 1282266"/>
                    <a:gd name="connsiteY1" fmla="*/ 0 h 2683226"/>
                    <a:gd name="connsiteX2" fmla="*/ 1282266 w 1282266"/>
                    <a:gd name="connsiteY2" fmla="*/ 2683226 h 2683226"/>
                    <a:gd name="connsiteX3" fmla="*/ 0 w 1282266"/>
                    <a:gd name="connsiteY3" fmla="*/ 1554027 h 2683226"/>
                    <a:gd name="connsiteX0" fmla="*/ 0 w 1269858"/>
                    <a:gd name="connsiteY0" fmla="*/ 1480048 h 2683226"/>
                    <a:gd name="connsiteX1" fmla="*/ 173485 w 1269858"/>
                    <a:gd name="connsiteY1" fmla="*/ 0 h 2683226"/>
                    <a:gd name="connsiteX2" fmla="*/ 1269858 w 1269858"/>
                    <a:gd name="connsiteY2" fmla="*/ 2683226 h 2683226"/>
                    <a:gd name="connsiteX3" fmla="*/ 0 w 1269858"/>
                    <a:gd name="connsiteY3" fmla="*/ 1480048 h 2683226"/>
                    <a:gd name="connsiteX0" fmla="*/ 0 w 1281003"/>
                    <a:gd name="connsiteY0" fmla="*/ 1536292 h 2683226"/>
                    <a:gd name="connsiteX1" fmla="*/ 184630 w 1281003"/>
                    <a:gd name="connsiteY1" fmla="*/ 0 h 2683226"/>
                    <a:gd name="connsiteX2" fmla="*/ 1281003 w 1281003"/>
                    <a:gd name="connsiteY2" fmla="*/ 2683226 h 2683226"/>
                    <a:gd name="connsiteX3" fmla="*/ 0 w 1281003"/>
                    <a:gd name="connsiteY3" fmla="*/ 1536292 h 2683226"/>
                    <a:gd name="connsiteX0" fmla="*/ 0 w 1229969"/>
                    <a:gd name="connsiteY0" fmla="*/ 1515171 h 2683226"/>
                    <a:gd name="connsiteX1" fmla="*/ 133596 w 1229969"/>
                    <a:gd name="connsiteY1" fmla="*/ 0 h 2683226"/>
                    <a:gd name="connsiteX2" fmla="*/ 1229969 w 1229969"/>
                    <a:gd name="connsiteY2" fmla="*/ 2683226 h 2683226"/>
                    <a:gd name="connsiteX3" fmla="*/ 0 w 1229969"/>
                    <a:gd name="connsiteY3" fmla="*/ 1515171 h 2683226"/>
                    <a:gd name="connsiteX0" fmla="*/ 0 w 1125544"/>
                    <a:gd name="connsiteY0" fmla="*/ 1471952 h 2683226"/>
                    <a:gd name="connsiteX1" fmla="*/ 29171 w 1125544"/>
                    <a:gd name="connsiteY1" fmla="*/ 0 h 2683226"/>
                    <a:gd name="connsiteX2" fmla="*/ 1125544 w 1125544"/>
                    <a:gd name="connsiteY2" fmla="*/ 2683226 h 2683226"/>
                    <a:gd name="connsiteX3" fmla="*/ 0 w 1125544"/>
                    <a:gd name="connsiteY3" fmla="*/ 1471952 h 2683226"/>
                    <a:gd name="connsiteX0" fmla="*/ 0 w 1202648"/>
                    <a:gd name="connsiteY0" fmla="*/ 1325954 h 2683226"/>
                    <a:gd name="connsiteX1" fmla="*/ 106275 w 1202648"/>
                    <a:gd name="connsiteY1" fmla="*/ 0 h 2683226"/>
                    <a:gd name="connsiteX2" fmla="*/ 1202648 w 1202648"/>
                    <a:gd name="connsiteY2" fmla="*/ 2683226 h 2683226"/>
                    <a:gd name="connsiteX3" fmla="*/ 0 w 1202648"/>
                    <a:gd name="connsiteY3" fmla="*/ 1325954 h 2683226"/>
                    <a:gd name="connsiteX0" fmla="*/ 0 w 1192088"/>
                    <a:gd name="connsiteY0" fmla="*/ 1325954 h 2623057"/>
                    <a:gd name="connsiteX1" fmla="*/ 106275 w 1192088"/>
                    <a:gd name="connsiteY1" fmla="*/ 0 h 2623057"/>
                    <a:gd name="connsiteX2" fmla="*/ 1192088 w 1192088"/>
                    <a:gd name="connsiteY2" fmla="*/ 2623057 h 2623057"/>
                    <a:gd name="connsiteX3" fmla="*/ 0 w 1192088"/>
                    <a:gd name="connsiteY3" fmla="*/ 1325954 h 2623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088" h="2623057">
                      <a:moveTo>
                        <a:pt x="0" y="1325954"/>
                      </a:moveTo>
                      <a:lnTo>
                        <a:pt x="106275" y="0"/>
                      </a:lnTo>
                      <a:lnTo>
                        <a:pt x="1192088" y="2623057"/>
                      </a:lnTo>
                      <a:lnTo>
                        <a:pt x="0" y="1325954"/>
                      </a:lnTo>
                      <a:close/>
                    </a:path>
                  </a:pathLst>
                </a:custGeom>
                <a:solidFill>
                  <a:srgbClr val="F1F1F1"/>
                </a:solidFill>
                <a:ln>
                  <a:solidFill>
                    <a:srgbClr val="F1F1F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57" name="이등변 삼각형 30">
                <a:extLst>
                  <a:ext uri="{FF2B5EF4-FFF2-40B4-BE49-F238E27FC236}">
                    <a16:creationId xmlns:a16="http://schemas.microsoft.com/office/drawing/2014/main" id="{E059914A-858C-4647-AAD5-BC451F9E72EB}"/>
                  </a:ext>
                </a:extLst>
              </p:cNvPr>
              <p:cNvSpPr/>
              <p:nvPr/>
            </p:nvSpPr>
            <p:spPr>
              <a:xfrm rot="5400000">
                <a:off x="-413445" y="3259464"/>
                <a:ext cx="1066629" cy="270825"/>
              </a:xfrm>
              <a:custGeom>
                <a:avLst/>
                <a:gdLst>
                  <a:gd name="connsiteX0" fmla="*/ 0 w 1066629"/>
                  <a:gd name="connsiteY0" fmla="*/ 270343 h 270343"/>
                  <a:gd name="connsiteX1" fmla="*/ 508761 w 1066629"/>
                  <a:gd name="connsiteY1" fmla="*/ 0 h 270343"/>
                  <a:gd name="connsiteX2" fmla="*/ 1066629 w 1066629"/>
                  <a:gd name="connsiteY2" fmla="*/ 270343 h 270343"/>
                  <a:gd name="connsiteX3" fmla="*/ 0 w 1066629"/>
                  <a:gd name="connsiteY3" fmla="*/ 270343 h 270343"/>
                  <a:gd name="connsiteX0" fmla="*/ 0 w 1066629"/>
                  <a:gd name="connsiteY0" fmla="*/ 254441 h 254441"/>
                  <a:gd name="connsiteX1" fmla="*/ 516712 w 1066629"/>
                  <a:gd name="connsiteY1" fmla="*/ 0 h 254441"/>
                  <a:gd name="connsiteX2" fmla="*/ 1066629 w 1066629"/>
                  <a:gd name="connsiteY2" fmla="*/ 254441 h 254441"/>
                  <a:gd name="connsiteX3" fmla="*/ 0 w 1066629"/>
                  <a:gd name="connsiteY3" fmla="*/ 254441 h 254441"/>
                  <a:gd name="connsiteX0" fmla="*/ 0 w 1066629"/>
                  <a:gd name="connsiteY0" fmla="*/ 258417 h 258417"/>
                  <a:gd name="connsiteX1" fmla="*/ 512736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58417 h 258417"/>
                  <a:gd name="connsiteX1" fmla="*/ 500809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62393 h 292873"/>
                  <a:gd name="connsiteX0" fmla="*/ 0 w 1066629"/>
                  <a:gd name="connsiteY0" fmla="*/ 281169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81169 h 29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29" h="292873">
                    <a:moveTo>
                      <a:pt x="0" y="281169"/>
                    </a:moveTo>
                    <a:lnTo>
                      <a:pt x="504785" y="0"/>
                    </a:lnTo>
                    <a:lnTo>
                      <a:pt x="1066629" y="292873"/>
                    </a:lnTo>
                    <a:lnTo>
                      <a:pt x="0" y="28116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5AE9E7D1-83A3-4000-9E11-741444B26FD9}"/>
                </a:ext>
              </a:extLst>
            </p:cNvPr>
            <p:cNvCxnSpPr>
              <a:cxnSpLocks/>
              <a:stCxn id="60" idx="0"/>
              <a:endCxn id="62" idx="2"/>
            </p:cNvCxnSpPr>
            <p:nvPr/>
          </p:nvCxnSpPr>
          <p:spPr>
            <a:xfrm rot="10800000" flipH="1" flipV="1">
              <a:off x="11462045" y="2045319"/>
              <a:ext cx="729655" cy="798820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F1828E81-D005-4E1D-8A9B-103A4A0CB514}"/>
                </a:ext>
              </a:extLst>
            </p:cNvPr>
            <p:cNvCxnSpPr>
              <a:cxnSpLocks/>
              <a:stCxn id="57" idx="0"/>
              <a:endCxn id="61" idx="0"/>
            </p:cNvCxnSpPr>
            <p:nvPr/>
          </p:nvCxnSpPr>
          <p:spPr>
            <a:xfrm rot="10800000" flipV="1">
              <a:off x="11559547" y="3993077"/>
              <a:ext cx="628440" cy="885859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AFC541F-25A8-4F13-9601-1D4ADEA821DE}"/>
              </a:ext>
            </a:extLst>
          </p:cNvPr>
          <p:cNvGrpSpPr/>
          <p:nvPr userDrawn="1"/>
        </p:nvGrpSpPr>
        <p:grpSpPr>
          <a:xfrm>
            <a:off x="11471989" y="-56726"/>
            <a:ext cx="1276504" cy="7076294"/>
            <a:chOff x="11462045" y="-56535"/>
            <a:chExt cx="1276504" cy="7076294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2BF3EDAD-5B53-4CA7-ADBC-9FB53E72937E}"/>
                </a:ext>
              </a:extLst>
            </p:cNvPr>
            <p:cNvGrpSpPr/>
            <p:nvPr/>
          </p:nvGrpSpPr>
          <p:grpSpPr>
            <a:xfrm rot="10800000">
              <a:off x="11519663" y="-56535"/>
              <a:ext cx="1218886" cy="7076294"/>
              <a:chOff x="-555282" y="-165120"/>
              <a:chExt cx="1218886" cy="7076294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34DE5BE8-7798-44D2-AD50-4F03492C69F7}"/>
                  </a:ext>
                </a:extLst>
              </p:cNvPr>
              <p:cNvGrpSpPr/>
              <p:nvPr/>
            </p:nvGrpSpPr>
            <p:grpSpPr>
              <a:xfrm rot="10800000">
                <a:off x="-555282" y="-165120"/>
                <a:ext cx="1218886" cy="7076294"/>
                <a:chOff x="1935460" y="-62150"/>
                <a:chExt cx="1218886" cy="7076294"/>
              </a:xfrm>
            </p:grpSpPr>
            <p:sp>
              <p:nvSpPr>
                <p:cNvPr id="69" name="이등변 삼각형 7">
                  <a:extLst>
                    <a:ext uri="{FF2B5EF4-FFF2-40B4-BE49-F238E27FC236}">
                      <a16:creationId xmlns:a16="http://schemas.microsoft.com/office/drawing/2014/main" id="{E81C2748-01AD-48B8-85F1-199725C8F0D7}"/>
                    </a:ext>
                  </a:extLst>
                </p:cNvPr>
                <p:cNvSpPr/>
                <p:nvPr/>
              </p:nvSpPr>
              <p:spPr>
                <a:xfrm rot="10317967">
                  <a:off x="2129573" y="-62150"/>
                  <a:ext cx="662813" cy="2770098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7202 h 3450651"/>
                    <a:gd name="connsiteX1" fmla="*/ 458255 w 1446667"/>
                    <a:gd name="connsiteY1" fmla="*/ 0 h 3450651"/>
                    <a:gd name="connsiteX2" fmla="*/ 1446667 w 1446667"/>
                    <a:gd name="connsiteY2" fmla="*/ 3450651 h 3450651"/>
                    <a:gd name="connsiteX3" fmla="*/ 0 w 1446667"/>
                    <a:gd name="connsiteY3" fmla="*/ 3257202 h 3450651"/>
                    <a:gd name="connsiteX0" fmla="*/ 0 w 1351815"/>
                    <a:gd name="connsiteY0" fmla="*/ 3257202 h 3421187"/>
                    <a:gd name="connsiteX1" fmla="*/ 458255 w 1351815"/>
                    <a:gd name="connsiteY1" fmla="*/ 0 h 3421187"/>
                    <a:gd name="connsiteX2" fmla="*/ 1351815 w 1351815"/>
                    <a:gd name="connsiteY2" fmla="*/ 3421187 h 3421187"/>
                    <a:gd name="connsiteX3" fmla="*/ 0 w 1351815"/>
                    <a:gd name="connsiteY3" fmla="*/ 3257202 h 3421187"/>
                    <a:gd name="connsiteX0" fmla="*/ 0 w 1308386"/>
                    <a:gd name="connsiteY0" fmla="*/ 3257202 h 3497646"/>
                    <a:gd name="connsiteX1" fmla="*/ 458255 w 1308386"/>
                    <a:gd name="connsiteY1" fmla="*/ 0 h 3497646"/>
                    <a:gd name="connsiteX2" fmla="*/ 1308386 w 1308386"/>
                    <a:gd name="connsiteY2" fmla="*/ 3497646 h 3497646"/>
                    <a:gd name="connsiteX3" fmla="*/ 0 w 1308386"/>
                    <a:gd name="connsiteY3" fmla="*/ 3257202 h 3497646"/>
                    <a:gd name="connsiteX0" fmla="*/ 0 w 1299101"/>
                    <a:gd name="connsiteY0" fmla="*/ 3257202 h 3448223"/>
                    <a:gd name="connsiteX1" fmla="*/ 458255 w 1299101"/>
                    <a:gd name="connsiteY1" fmla="*/ 0 h 3448223"/>
                    <a:gd name="connsiteX2" fmla="*/ 1299101 w 1299101"/>
                    <a:gd name="connsiteY2" fmla="*/ 3448223 h 3448223"/>
                    <a:gd name="connsiteX3" fmla="*/ 0 w 1299101"/>
                    <a:gd name="connsiteY3" fmla="*/ 3257202 h 3448223"/>
                    <a:gd name="connsiteX0" fmla="*/ 0 w 1302336"/>
                    <a:gd name="connsiteY0" fmla="*/ 3280836 h 3448223"/>
                    <a:gd name="connsiteX1" fmla="*/ 461490 w 1302336"/>
                    <a:gd name="connsiteY1" fmla="*/ 0 h 3448223"/>
                    <a:gd name="connsiteX2" fmla="*/ 1302336 w 1302336"/>
                    <a:gd name="connsiteY2" fmla="*/ 3448223 h 3448223"/>
                    <a:gd name="connsiteX3" fmla="*/ 0 w 1302336"/>
                    <a:gd name="connsiteY3" fmla="*/ 3280836 h 3448223"/>
                    <a:gd name="connsiteX0" fmla="*/ 0 w 1178233"/>
                    <a:gd name="connsiteY0" fmla="*/ 3280836 h 3431236"/>
                    <a:gd name="connsiteX1" fmla="*/ 461490 w 1178233"/>
                    <a:gd name="connsiteY1" fmla="*/ 0 h 3431236"/>
                    <a:gd name="connsiteX2" fmla="*/ 1178233 w 1178233"/>
                    <a:gd name="connsiteY2" fmla="*/ 3431236 h 3431236"/>
                    <a:gd name="connsiteX3" fmla="*/ 0 w 1178233"/>
                    <a:gd name="connsiteY3" fmla="*/ 3280836 h 3431236"/>
                    <a:gd name="connsiteX0" fmla="*/ 0 w 1192440"/>
                    <a:gd name="connsiteY0" fmla="*/ 3338061 h 3431236"/>
                    <a:gd name="connsiteX1" fmla="*/ 475697 w 1192440"/>
                    <a:gd name="connsiteY1" fmla="*/ 0 h 3431236"/>
                    <a:gd name="connsiteX2" fmla="*/ 1192440 w 1192440"/>
                    <a:gd name="connsiteY2" fmla="*/ 3431236 h 3431236"/>
                    <a:gd name="connsiteX3" fmla="*/ 0 w 1192440"/>
                    <a:gd name="connsiteY3" fmla="*/ 3338061 h 3431236"/>
                    <a:gd name="connsiteX0" fmla="*/ 0 w 1192440"/>
                    <a:gd name="connsiteY0" fmla="*/ 3316094 h 3409269"/>
                    <a:gd name="connsiteX1" fmla="*/ 815583 w 1192440"/>
                    <a:gd name="connsiteY1" fmla="*/ 0 h 3409269"/>
                    <a:gd name="connsiteX2" fmla="*/ 1192440 w 1192440"/>
                    <a:gd name="connsiteY2" fmla="*/ 3409269 h 3409269"/>
                    <a:gd name="connsiteX3" fmla="*/ 0 w 1192440"/>
                    <a:gd name="connsiteY3" fmla="*/ 3316094 h 3409269"/>
                    <a:gd name="connsiteX0" fmla="*/ 0 w 1192440"/>
                    <a:gd name="connsiteY0" fmla="*/ 2739908 h 2833083"/>
                    <a:gd name="connsiteX1" fmla="*/ 672527 w 1192440"/>
                    <a:gd name="connsiteY1" fmla="*/ 0 h 2833083"/>
                    <a:gd name="connsiteX2" fmla="*/ 1192440 w 1192440"/>
                    <a:gd name="connsiteY2" fmla="*/ 2833083 h 2833083"/>
                    <a:gd name="connsiteX3" fmla="*/ 0 w 1192440"/>
                    <a:gd name="connsiteY3" fmla="*/ 2739908 h 2833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440" h="2833083">
                      <a:moveTo>
                        <a:pt x="0" y="2739908"/>
                      </a:moveTo>
                      <a:lnTo>
                        <a:pt x="672527" y="0"/>
                      </a:lnTo>
                      <a:lnTo>
                        <a:pt x="1192440" y="2833083"/>
                      </a:lnTo>
                      <a:lnTo>
                        <a:pt x="0" y="2739908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0" name="이등변 삼각형 7">
                  <a:extLst>
                    <a:ext uri="{FF2B5EF4-FFF2-40B4-BE49-F238E27FC236}">
                      <a16:creationId xmlns:a16="http://schemas.microsoft.com/office/drawing/2014/main" id="{5182E063-8554-4357-B81B-14C6DD06C6F0}"/>
                    </a:ext>
                  </a:extLst>
                </p:cNvPr>
                <p:cNvSpPr/>
                <p:nvPr/>
              </p:nvSpPr>
              <p:spPr>
                <a:xfrm rot="1056363">
                  <a:off x="2096169" y="3930721"/>
                  <a:ext cx="921474" cy="3083423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6276 h 3449725"/>
                    <a:gd name="connsiteX1" fmla="*/ 452136 w 1446667"/>
                    <a:gd name="connsiteY1" fmla="*/ 0 h 3449725"/>
                    <a:gd name="connsiteX2" fmla="*/ 1446667 w 1446667"/>
                    <a:gd name="connsiteY2" fmla="*/ 3449725 h 3449725"/>
                    <a:gd name="connsiteX3" fmla="*/ 0 w 1446667"/>
                    <a:gd name="connsiteY3" fmla="*/ 3256276 h 3449725"/>
                    <a:gd name="connsiteX0" fmla="*/ 0 w 1488171"/>
                    <a:gd name="connsiteY0" fmla="*/ 3256276 h 3436555"/>
                    <a:gd name="connsiteX1" fmla="*/ 452136 w 1488171"/>
                    <a:gd name="connsiteY1" fmla="*/ 0 h 3436555"/>
                    <a:gd name="connsiteX2" fmla="*/ 1488171 w 1488171"/>
                    <a:gd name="connsiteY2" fmla="*/ 3436555 h 3436555"/>
                    <a:gd name="connsiteX3" fmla="*/ 0 w 1488171"/>
                    <a:gd name="connsiteY3" fmla="*/ 3256276 h 3436555"/>
                    <a:gd name="connsiteX0" fmla="*/ 0 w 1488171"/>
                    <a:gd name="connsiteY0" fmla="*/ 3233818 h 3414097"/>
                    <a:gd name="connsiteX1" fmla="*/ 432315 w 1488171"/>
                    <a:gd name="connsiteY1" fmla="*/ 0 h 3414097"/>
                    <a:gd name="connsiteX2" fmla="*/ 1488171 w 1488171"/>
                    <a:gd name="connsiteY2" fmla="*/ 3414097 h 3414097"/>
                    <a:gd name="connsiteX3" fmla="*/ 0 w 1488171"/>
                    <a:gd name="connsiteY3" fmla="*/ 3233818 h 3414097"/>
                    <a:gd name="connsiteX0" fmla="*/ 0 w 1502861"/>
                    <a:gd name="connsiteY0" fmla="*/ 3233818 h 3409436"/>
                    <a:gd name="connsiteX1" fmla="*/ 432315 w 1502861"/>
                    <a:gd name="connsiteY1" fmla="*/ 0 h 3409436"/>
                    <a:gd name="connsiteX2" fmla="*/ 1502861 w 1502861"/>
                    <a:gd name="connsiteY2" fmla="*/ 3409436 h 3409436"/>
                    <a:gd name="connsiteX3" fmla="*/ 0 w 1502861"/>
                    <a:gd name="connsiteY3" fmla="*/ 3233818 h 3409436"/>
                    <a:gd name="connsiteX0" fmla="*/ 0 w 1490484"/>
                    <a:gd name="connsiteY0" fmla="*/ 3877442 h 3877442"/>
                    <a:gd name="connsiteX1" fmla="*/ 419938 w 1490484"/>
                    <a:gd name="connsiteY1" fmla="*/ 0 h 3877442"/>
                    <a:gd name="connsiteX2" fmla="*/ 1490484 w 1490484"/>
                    <a:gd name="connsiteY2" fmla="*/ 3409436 h 3877442"/>
                    <a:gd name="connsiteX3" fmla="*/ 0 w 1490484"/>
                    <a:gd name="connsiteY3" fmla="*/ 3877442 h 3877442"/>
                    <a:gd name="connsiteX0" fmla="*/ 0 w 1476648"/>
                    <a:gd name="connsiteY0" fmla="*/ 3873051 h 3873051"/>
                    <a:gd name="connsiteX1" fmla="*/ 406102 w 1476648"/>
                    <a:gd name="connsiteY1" fmla="*/ 0 h 3873051"/>
                    <a:gd name="connsiteX2" fmla="*/ 1476648 w 1476648"/>
                    <a:gd name="connsiteY2" fmla="*/ 3409436 h 3873051"/>
                    <a:gd name="connsiteX3" fmla="*/ 0 w 1476648"/>
                    <a:gd name="connsiteY3" fmla="*/ 3873051 h 3873051"/>
                    <a:gd name="connsiteX0" fmla="*/ 0 w 1417558"/>
                    <a:gd name="connsiteY0" fmla="*/ 3854300 h 3854300"/>
                    <a:gd name="connsiteX1" fmla="*/ 347012 w 1417558"/>
                    <a:gd name="connsiteY1" fmla="*/ 0 h 3854300"/>
                    <a:gd name="connsiteX2" fmla="*/ 1417558 w 1417558"/>
                    <a:gd name="connsiteY2" fmla="*/ 3409436 h 3854300"/>
                    <a:gd name="connsiteX3" fmla="*/ 0 w 1417558"/>
                    <a:gd name="connsiteY3" fmla="*/ 3854300 h 3854300"/>
                    <a:gd name="connsiteX0" fmla="*/ 0 w 1315662"/>
                    <a:gd name="connsiteY0" fmla="*/ 3791509 h 3791509"/>
                    <a:gd name="connsiteX1" fmla="*/ 245116 w 1315662"/>
                    <a:gd name="connsiteY1" fmla="*/ 0 h 3791509"/>
                    <a:gd name="connsiteX2" fmla="*/ 1315662 w 1315662"/>
                    <a:gd name="connsiteY2" fmla="*/ 3409436 h 3791509"/>
                    <a:gd name="connsiteX3" fmla="*/ 0 w 1315662"/>
                    <a:gd name="connsiteY3" fmla="*/ 3791509 h 3791509"/>
                    <a:gd name="connsiteX0" fmla="*/ 0 w 1302492"/>
                    <a:gd name="connsiteY0" fmla="*/ 3833013 h 3833013"/>
                    <a:gd name="connsiteX1" fmla="*/ 231946 w 1302492"/>
                    <a:gd name="connsiteY1" fmla="*/ 0 h 3833013"/>
                    <a:gd name="connsiteX2" fmla="*/ 1302492 w 1302492"/>
                    <a:gd name="connsiteY2" fmla="*/ 3409436 h 3833013"/>
                    <a:gd name="connsiteX3" fmla="*/ 0 w 1302492"/>
                    <a:gd name="connsiteY3" fmla="*/ 3833013 h 3833013"/>
                    <a:gd name="connsiteX0" fmla="*/ 0 w 1299794"/>
                    <a:gd name="connsiteY0" fmla="*/ 3815897 h 3815897"/>
                    <a:gd name="connsiteX1" fmla="*/ 229248 w 1299794"/>
                    <a:gd name="connsiteY1" fmla="*/ 0 h 3815897"/>
                    <a:gd name="connsiteX2" fmla="*/ 1299794 w 1299794"/>
                    <a:gd name="connsiteY2" fmla="*/ 3409436 h 3815897"/>
                    <a:gd name="connsiteX3" fmla="*/ 0 w 1299794"/>
                    <a:gd name="connsiteY3" fmla="*/ 3815897 h 3815897"/>
                    <a:gd name="connsiteX0" fmla="*/ 0 w 1341589"/>
                    <a:gd name="connsiteY0" fmla="*/ 3815897 h 3815897"/>
                    <a:gd name="connsiteX1" fmla="*/ 229248 w 1341589"/>
                    <a:gd name="connsiteY1" fmla="*/ 0 h 3815897"/>
                    <a:gd name="connsiteX2" fmla="*/ 1341589 w 1341589"/>
                    <a:gd name="connsiteY2" fmla="*/ 3400238 h 3815897"/>
                    <a:gd name="connsiteX3" fmla="*/ 0 w 1341589"/>
                    <a:gd name="connsiteY3" fmla="*/ 3815897 h 3815897"/>
                    <a:gd name="connsiteX0" fmla="*/ 0 w 1316204"/>
                    <a:gd name="connsiteY0" fmla="*/ 3815897 h 3815897"/>
                    <a:gd name="connsiteX1" fmla="*/ 229248 w 1316204"/>
                    <a:gd name="connsiteY1" fmla="*/ 0 h 3815897"/>
                    <a:gd name="connsiteX2" fmla="*/ 1316204 w 1316204"/>
                    <a:gd name="connsiteY2" fmla="*/ 3408294 h 3815897"/>
                    <a:gd name="connsiteX3" fmla="*/ 0 w 1316204"/>
                    <a:gd name="connsiteY3" fmla="*/ 3815897 h 3815897"/>
                    <a:gd name="connsiteX0" fmla="*/ 178022 w 1086956"/>
                    <a:gd name="connsiteY0" fmla="*/ 3698355 h 3698355"/>
                    <a:gd name="connsiteX1" fmla="*/ 0 w 1086956"/>
                    <a:gd name="connsiteY1" fmla="*/ 0 h 3698355"/>
                    <a:gd name="connsiteX2" fmla="*/ 1086956 w 1086956"/>
                    <a:gd name="connsiteY2" fmla="*/ 3408294 h 3698355"/>
                    <a:gd name="connsiteX3" fmla="*/ 178022 w 1086956"/>
                    <a:gd name="connsiteY3" fmla="*/ 3698355 h 3698355"/>
                    <a:gd name="connsiteX0" fmla="*/ 369342 w 1086956"/>
                    <a:gd name="connsiteY0" fmla="*/ 3637642 h 3637642"/>
                    <a:gd name="connsiteX1" fmla="*/ 0 w 1086956"/>
                    <a:gd name="connsiteY1" fmla="*/ 0 h 3637642"/>
                    <a:gd name="connsiteX2" fmla="*/ 1086956 w 1086956"/>
                    <a:gd name="connsiteY2" fmla="*/ 3408294 h 3637642"/>
                    <a:gd name="connsiteX3" fmla="*/ 369342 w 1086956"/>
                    <a:gd name="connsiteY3" fmla="*/ 3637642 h 3637642"/>
                    <a:gd name="connsiteX0" fmla="*/ 203860 w 921474"/>
                    <a:gd name="connsiteY0" fmla="*/ 3082575 h 3082575"/>
                    <a:gd name="connsiteX1" fmla="*/ 0 w 921474"/>
                    <a:gd name="connsiteY1" fmla="*/ 0 h 3082575"/>
                    <a:gd name="connsiteX2" fmla="*/ 921474 w 921474"/>
                    <a:gd name="connsiteY2" fmla="*/ 2853227 h 3082575"/>
                    <a:gd name="connsiteX3" fmla="*/ 203860 w 921474"/>
                    <a:gd name="connsiteY3" fmla="*/ 3082575 h 3082575"/>
                    <a:gd name="connsiteX0" fmla="*/ 135779 w 921474"/>
                    <a:gd name="connsiteY0" fmla="*/ 3071841 h 3071841"/>
                    <a:gd name="connsiteX1" fmla="*/ 0 w 921474"/>
                    <a:gd name="connsiteY1" fmla="*/ 0 h 3071841"/>
                    <a:gd name="connsiteX2" fmla="*/ 921474 w 921474"/>
                    <a:gd name="connsiteY2" fmla="*/ 2853227 h 3071841"/>
                    <a:gd name="connsiteX3" fmla="*/ 135779 w 921474"/>
                    <a:gd name="connsiteY3" fmla="*/ 3071841 h 3071841"/>
                    <a:gd name="connsiteX0" fmla="*/ 150233 w 921474"/>
                    <a:gd name="connsiteY0" fmla="*/ 3083423 h 3083423"/>
                    <a:gd name="connsiteX1" fmla="*/ 0 w 921474"/>
                    <a:gd name="connsiteY1" fmla="*/ 0 h 3083423"/>
                    <a:gd name="connsiteX2" fmla="*/ 921474 w 921474"/>
                    <a:gd name="connsiteY2" fmla="*/ 2853227 h 3083423"/>
                    <a:gd name="connsiteX3" fmla="*/ 150233 w 921474"/>
                    <a:gd name="connsiteY3" fmla="*/ 3083423 h 3083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1474" h="3083423">
                      <a:moveTo>
                        <a:pt x="150233" y="3083423"/>
                      </a:moveTo>
                      <a:lnTo>
                        <a:pt x="0" y="0"/>
                      </a:lnTo>
                      <a:lnTo>
                        <a:pt x="921474" y="2853227"/>
                      </a:lnTo>
                      <a:lnTo>
                        <a:pt x="150233" y="3083423"/>
                      </a:lnTo>
                      <a:close/>
                    </a:path>
                  </a:pathLst>
                </a:custGeom>
                <a:solidFill>
                  <a:srgbClr val="CDD9EF"/>
                </a:solidFill>
                <a:ln>
                  <a:solidFill>
                    <a:srgbClr val="CDD9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1" name="이등변 삼각형 10">
                  <a:extLst>
                    <a:ext uri="{FF2B5EF4-FFF2-40B4-BE49-F238E27FC236}">
                      <a16:creationId xmlns:a16="http://schemas.microsoft.com/office/drawing/2014/main" id="{74BC807F-77DB-4623-987D-A3D3913D3BAB}"/>
                    </a:ext>
                  </a:extLst>
                </p:cNvPr>
                <p:cNvSpPr/>
                <p:nvPr/>
              </p:nvSpPr>
              <p:spPr>
                <a:xfrm rot="879113">
                  <a:off x="1935460" y="31516"/>
                  <a:ext cx="1148143" cy="3723221"/>
                </a:xfrm>
                <a:custGeom>
                  <a:avLst/>
                  <a:gdLst>
                    <a:gd name="connsiteX0" fmla="*/ 0 w 889000"/>
                    <a:gd name="connsiteY0" fmla="*/ 3467100 h 3467100"/>
                    <a:gd name="connsiteX1" fmla="*/ 444500 w 889000"/>
                    <a:gd name="connsiteY1" fmla="*/ 0 h 3467100"/>
                    <a:gd name="connsiteX2" fmla="*/ 889000 w 889000"/>
                    <a:gd name="connsiteY2" fmla="*/ 3467100 h 3467100"/>
                    <a:gd name="connsiteX3" fmla="*/ 0 w 889000"/>
                    <a:gd name="connsiteY3" fmla="*/ 3467100 h 3467100"/>
                    <a:gd name="connsiteX0" fmla="*/ 0 w 889000"/>
                    <a:gd name="connsiteY0" fmla="*/ 3885584 h 3885584"/>
                    <a:gd name="connsiteX1" fmla="*/ 689514 w 889000"/>
                    <a:gd name="connsiteY1" fmla="*/ 0 h 3885584"/>
                    <a:gd name="connsiteX2" fmla="*/ 889000 w 889000"/>
                    <a:gd name="connsiteY2" fmla="*/ 3885584 h 3885584"/>
                    <a:gd name="connsiteX3" fmla="*/ 0 w 889000"/>
                    <a:gd name="connsiteY3" fmla="*/ 3885584 h 3885584"/>
                    <a:gd name="connsiteX0" fmla="*/ 0 w 1741867"/>
                    <a:gd name="connsiteY0" fmla="*/ 3885584 h 4135171"/>
                    <a:gd name="connsiteX1" fmla="*/ 689514 w 1741867"/>
                    <a:gd name="connsiteY1" fmla="*/ 0 h 4135171"/>
                    <a:gd name="connsiteX2" fmla="*/ 1741867 w 1741867"/>
                    <a:gd name="connsiteY2" fmla="*/ 4135171 h 4135171"/>
                    <a:gd name="connsiteX3" fmla="*/ 0 w 1741867"/>
                    <a:gd name="connsiteY3" fmla="*/ 3885584 h 4135171"/>
                    <a:gd name="connsiteX0" fmla="*/ 0 w 1741867"/>
                    <a:gd name="connsiteY0" fmla="*/ 3971593 h 4221180"/>
                    <a:gd name="connsiteX1" fmla="*/ 667027 w 1741867"/>
                    <a:gd name="connsiteY1" fmla="*/ 0 h 4221180"/>
                    <a:gd name="connsiteX2" fmla="*/ 1741867 w 1741867"/>
                    <a:gd name="connsiteY2" fmla="*/ 4221180 h 4221180"/>
                    <a:gd name="connsiteX3" fmla="*/ 0 w 1741867"/>
                    <a:gd name="connsiteY3" fmla="*/ 3971593 h 4221180"/>
                    <a:gd name="connsiteX0" fmla="*/ 0 w 1741867"/>
                    <a:gd name="connsiteY0" fmla="*/ 3965969 h 4215556"/>
                    <a:gd name="connsiteX1" fmla="*/ 707206 w 1741867"/>
                    <a:gd name="connsiteY1" fmla="*/ 0 h 4215556"/>
                    <a:gd name="connsiteX2" fmla="*/ 1741867 w 1741867"/>
                    <a:gd name="connsiteY2" fmla="*/ 4215556 h 4215556"/>
                    <a:gd name="connsiteX3" fmla="*/ 0 w 1741867"/>
                    <a:gd name="connsiteY3" fmla="*/ 3965969 h 4215556"/>
                    <a:gd name="connsiteX0" fmla="*/ 0 w 1879592"/>
                    <a:gd name="connsiteY0" fmla="*/ 2012218 h 4215556"/>
                    <a:gd name="connsiteX1" fmla="*/ 844931 w 1879592"/>
                    <a:gd name="connsiteY1" fmla="*/ 0 h 4215556"/>
                    <a:gd name="connsiteX2" fmla="*/ 1879592 w 1879592"/>
                    <a:gd name="connsiteY2" fmla="*/ 4215556 h 4215556"/>
                    <a:gd name="connsiteX3" fmla="*/ 0 w 1879592"/>
                    <a:gd name="connsiteY3" fmla="*/ 2012218 h 4215556"/>
                    <a:gd name="connsiteX0" fmla="*/ 0 w 1898764"/>
                    <a:gd name="connsiteY0" fmla="*/ 2012218 h 4098621"/>
                    <a:gd name="connsiteX1" fmla="*/ 844931 w 1898764"/>
                    <a:gd name="connsiteY1" fmla="*/ 0 h 4098621"/>
                    <a:gd name="connsiteX2" fmla="*/ 1898764 w 1898764"/>
                    <a:gd name="connsiteY2" fmla="*/ 4098621 h 4098621"/>
                    <a:gd name="connsiteX3" fmla="*/ 0 w 1898764"/>
                    <a:gd name="connsiteY3" fmla="*/ 2012218 h 4098621"/>
                    <a:gd name="connsiteX0" fmla="*/ 0 w 2019068"/>
                    <a:gd name="connsiteY0" fmla="*/ 2135137 h 4098621"/>
                    <a:gd name="connsiteX1" fmla="*/ 965235 w 2019068"/>
                    <a:gd name="connsiteY1" fmla="*/ 0 h 4098621"/>
                    <a:gd name="connsiteX2" fmla="*/ 2019068 w 2019068"/>
                    <a:gd name="connsiteY2" fmla="*/ 4098621 h 4098621"/>
                    <a:gd name="connsiteX3" fmla="*/ 0 w 2019068"/>
                    <a:gd name="connsiteY3" fmla="*/ 2135137 h 4098621"/>
                    <a:gd name="connsiteX0" fmla="*/ 0 w 1778472"/>
                    <a:gd name="connsiteY0" fmla="*/ 2136310 h 4098621"/>
                    <a:gd name="connsiteX1" fmla="*/ 724639 w 1778472"/>
                    <a:gd name="connsiteY1" fmla="*/ 0 h 4098621"/>
                    <a:gd name="connsiteX2" fmla="*/ 1778472 w 1778472"/>
                    <a:gd name="connsiteY2" fmla="*/ 4098621 h 4098621"/>
                    <a:gd name="connsiteX3" fmla="*/ 0 w 1778472"/>
                    <a:gd name="connsiteY3" fmla="*/ 2136310 h 4098621"/>
                    <a:gd name="connsiteX0" fmla="*/ 0 w 1586143"/>
                    <a:gd name="connsiteY0" fmla="*/ 2105120 h 4098621"/>
                    <a:gd name="connsiteX1" fmla="*/ 532310 w 1586143"/>
                    <a:gd name="connsiteY1" fmla="*/ 0 h 4098621"/>
                    <a:gd name="connsiteX2" fmla="*/ 1586143 w 1586143"/>
                    <a:gd name="connsiteY2" fmla="*/ 4098621 h 4098621"/>
                    <a:gd name="connsiteX3" fmla="*/ 0 w 1586143"/>
                    <a:gd name="connsiteY3" fmla="*/ 2105120 h 4098621"/>
                    <a:gd name="connsiteX0" fmla="*/ 0 w 1519280"/>
                    <a:gd name="connsiteY0" fmla="*/ 2093982 h 4098621"/>
                    <a:gd name="connsiteX1" fmla="*/ 465447 w 1519280"/>
                    <a:gd name="connsiteY1" fmla="*/ 0 h 4098621"/>
                    <a:gd name="connsiteX2" fmla="*/ 1519280 w 1519280"/>
                    <a:gd name="connsiteY2" fmla="*/ 4098621 h 4098621"/>
                    <a:gd name="connsiteX3" fmla="*/ 0 w 1519280"/>
                    <a:gd name="connsiteY3" fmla="*/ 2093982 h 4098621"/>
                    <a:gd name="connsiteX0" fmla="*/ 0 w 1487041"/>
                    <a:gd name="connsiteY0" fmla="*/ 2093982 h 3925791"/>
                    <a:gd name="connsiteX1" fmla="*/ 465447 w 1487041"/>
                    <a:gd name="connsiteY1" fmla="*/ 0 h 3925791"/>
                    <a:gd name="connsiteX2" fmla="*/ 1487041 w 1487041"/>
                    <a:gd name="connsiteY2" fmla="*/ 3925791 h 3925791"/>
                    <a:gd name="connsiteX3" fmla="*/ 0 w 1487041"/>
                    <a:gd name="connsiteY3" fmla="*/ 2093982 h 3925791"/>
                    <a:gd name="connsiteX0" fmla="*/ 0 w 1362107"/>
                    <a:gd name="connsiteY0" fmla="*/ 2125037 h 3925791"/>
                    <a:gd name="connsiteX1" fmla="*/ 340513 w 1362107"/>
                    <a:gd name="connsiteY1" fmla="*/ 0 h 3925791"/>
                    <a:gd name="connsiteX2" fmla="*/ 1362107 w 1362107"/>
                    <a:gd name="connsiteY2" fmla="*/ 3925791 h 3925791"/>
                    <a:gd name="connsiteX3" fmla="*/ 0 w 1362107"/>
                    <a:gd name="connsiteY3" fmla="*/ 2125037 h 3925791"/>
                    <a:gd name="connsiteX0" fmla="*/ 0 w 1275019"/>
                    <a:gd name="connsiteY0" fmla="*/ 2112887 h 3925791"/>
                    <a:gd name="connsiteX1" fmla="*/ 253425 w 1275019"/>
                    <a:gd name="connsiteY1" fmla="*/ 0 h 3925791"/>
                    <a:gd name="connsiteX2" fmla="*/ 1275019 w 1275019"/>
                    <a:gd name="connsiteY2" fmla="*/ 3925791 h 3925791"/>
                    <a:gd name="connsiteX3" fmla="*/ 0 w 1275019"/>
                    <a:gd name="connsiteY3" fmla="*/ 2112887 h 3925791"/>
                    <a:gd name="connsiteX0" fmla="*/ 0 w 1203456"/>
                    <a:gd name="connsiteY0" fmla="*/ 2163204 h 3925791"/>
                    <a:gd name="connsiteX1" fmla="*/ 181862 w 1203456"/>
                    <a:gd name="connsiteY1" fmla="*/ 0 h 3925791"/>
                    <a:gd name="connsiteX2" fmla="*/ 1203456 w 1203456"/>
                    <a:gd name="connsiteY2" fmla="*/ 3925791 h 3925791"/>
                    <a:gd name="connsiteX3" fmla="*/ 0 w 1203456"/>
                    <a:gd name="connsiteY3" fmla="*/ 2163204 h 3925791"/>
                    <a:gd name="connsiteX0" fmla="*/ 0 w 1136748"/>
                    <a:gd name="connsiteY0" fmla="*/ 2163204 h 3758814"/>
                    <a:gd name="connsiteX1" fmla="*/ 181862 w 1136748"/>
                    <a:gd name="connsiteY1" fmla="*/ 0 h 3758814"/>
                    <a:gd name="connsiteX2" fmla="*/ 1136748 w 1136748"/>
                    <a:gd name="connsiteY2" fmla="*/ 3758814 h 3758814"/>
                    <a:gd name="connsiteX3" fmla="*/ 0 w 1136748"/>
                    <a:gd name="connsiteY3" fmla="*/ 2163204 h 3758814"/>
                    <a:gd name="connsiteX0" fmla="*/ 0 w 1190365"/>
                    <a:gd name="connsiteY0" fmla="*/ 2163204 h 3744796"/>
                    <a:gd name="connsiteX1" fmla="*/ 181862 w 1190365"/>
                    <a:gd name="connsiteY1" fmla="*/ 0 h 3744796"/>
                    <a:gd name="connsiteX2" fmla="*/ 1190365 w 1190365"/>
                    <a:gd name="connsiteY2" fmla="*/ 3744796 h 3744796"/>
                    <a:gd name="connsiteX3" fmla="*/ 0 w 1190365"/>
                    <a:gd name="connsiteY3" fmla="*/ 2163204 h 3744796"/>
                    <a:gd name="connsiteX0" fmla="*/ 0 w 1161221"/>
                    <a:gd name="connsiteY0" fmla="*/ 2163204 h 3742868"/>
                    <a:gd name="connsiteX1" fmla="*/ 181862 w 1161221"/>
                    <a:gd name="connsiteY1" fmla="*/ 0 h 3742868"/>
                    <a:gd name="connsiteX2" fmla="*/ 1161221 w 1161221"/>
                    <a:gd name="connsiteY2" fmla="*/ 3742868 h 3742868"/>
                    <a:gd name="connsiteX3" fmla="*/ 0 w 1161221"/>
                    <a:gd name="connsiteY3" fmla="*/ 2163204 h 3742868"/>
                    <a:gd name="connsiteX0" fmla="*/ 0 w 1136341"/>
                    <a:gd name="connsiteY0" fmla="*/ 2163204 h 3720732"/>
                    <a:gd name="connsiteX1" fmla="*/ 181862 w 1136341"/>
                    <a:gd name="connsiteY1" fmla="*/ 0 h 3720732"/>
                    <a:gd name="connsiteX2" fmla="*/ 1136341 w 1136341"/>
                    <a:gd name="connsiteY2" fmla="*/ 3720732 h 3720732"/>
                    <a:gd name="connsiteX3" fmla="*/ 0 w 1136341"/>
                    <a:gd name="connsiteY3" fmla="*/ 2163204 h 3720732"/>
                    <a:gd name="connsiteX0" fmla="*/ 0 w 1148143"/>
                    <a:gd name="connsiteY0" fmla="*/ 2163204 h 3723221"/>
                    <a:gd name="connsiteX1" fmla="*/ 181862 w 1148143"/>
                    <a:gd name="connsiteY1" fmla="*/ 0 h 3723221"/>
                    <a:gd name="connsiteX2" fmla="*/ 1148143 w 1148143"/>
                    <a:gd name="connsiteY2" fmla="*/ 3723221 h 3723221"/>
                    <a:gd name="connsiteX3" fmla="*/ 0 w 1148143"/>
                    <a:gd name="connsiteY3" fmla="*/ 2163204 h 3723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8143" h="3723221">
                      <a:moveTo>
                        <a:pt x="0" y="2163204"/>
                      </a:moveTo>
                      <a:lnTo>
                        <a:pt x="181862" y="0"/>
                      </a:lnTo>
                      <a:lnTo>
                        <a:pt x="1148143" y="3723221"/>
                      </a:lnTo>
                      <a:lnTo>
                        <a:pt x="0" y="2163204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2" name="이등변 삼각형 11">
                  <a:extLst>
                    <a:ext uri="{FF2B5EF4-FFF2-40B4-BE49-F238E27FC236}">
                      <a16:creationId xmlns:a16="http://schemas.microsoft.com/office/drawing/2014/main" id="{18225205-941B-45F6-8690-EC4629DCD60E}"/>
                    </a:ext>
                  </a:extLst>
                </p:cNvPr>
                <p:cNvSpPr/>
                <p:nvPr/>
              </p:nvSpPr>
              <p:spPr>
                <a:xfrm rot="21393995">
                  <a:off x="1978170" y="2960089"/>
                  <a:ext cx="731223" cy="3898764"/>
                </a:xfrm>
                <a:custGeom>
                  <a:avLst/>
                  <a:gdLst>
                    <a:gd name="connsiteX0" fmla="*/ 0 w 1179095"/>
                    <a:gd name="connsiteY0" fmla="*/ 2440749 h 2440749"/>
                    <a:gd name="connsiteX1" fmla="*/ 589548 w 1179095"/>
                    <a:gd name="connsiteY1" fmla="*/ 0 h 2440749"/>
                    <a:gd name="connsiteX2" fmla="*/ 1179095 w 1179095"/>
                    <a:gd name="connsiteY2" fmla="*/ 2440749 h 2440749"/>
                    <a:gd name="connsiteX3" fmla="*/ 0 w 1179095"/>
                    <a:gd name="connsiteY3" fmla="*/ 2440749 h 2440749"/>
                    <a:gd name="connsiteX0" fmla="*/ 0 w 1536994"/>
                    <a:gd name="connsiteY0" fmla="*/ 2440749 h 2703286"/>
                    <a:gd name="connsiteX1" fmla="*/ 589548 w 1536994"/>
                    <a:gd name="connsiteY1" fmla="*/ 0 h 2703286"/>
                    <a:gd name="connsiteX2" fmla="*/ 1536994 w 1536994"/>
                    <a:gd name="connsiteY2" fmla="*/ 2703286 h 2703286"/>
                    <a:gd name="connsiteX3" fmla="*/ 0 w 1536994"/>
                    <a:gd name="connsiteY3" fmla="*/ 2440749 h 2703286"/>
                    <a:gd name="connsiteX0" fmla="*/ 0 w 1574946"/>
                    <a:gd name="connsiteY0" fmla="*/ 2440749 h 2874308"/>
                    <a:gd name="connsiteX1" fmla="*/ 589548 w 1574946"/>
                    <a:gd name="connsiteY1" fmla="*/ 0 h 2874308"/>
                    <a:gd name="connsiteX2" fmla="*/ 1574946 w 1574946"/>
                    <a:gd name="connsiteY2" fmla="*/ 2874308 h 2874308"/>
                    <a:gd name="connsiteX3" fmla="*/ 0 w 1574946"/>
                    <a:gd name="connsiteY3" fmla="*/ 2440749 h 2874308"/>
                    <a:gd name="connsiteX0" fmla="*/ 0 w 1796067"/>
                    <a:gd name="connsiteY0" fmla="*/ 3465205 h 3898764"/>
                    <a:gd name="connsiteX1" fmla="*/ 1796067 w 1796067"/>
                    <a:gd name="connsiteY1" fmla="*/ 0 h 3898764"/>
                    <a:gd name="connsiteX2" fmla="*/ 1574946 w 1796067"/>
                    <a:gd name="connsiteY2" fmla="*/ 3898764 h 3898764"/>
                    <a:gd name="connsiteX3" fmla="*/ 0 w 1796067"/>
                    <a:gd name="connsiteY3" fmla="*/ 3465205 h 3898764"/>
                    <a:gd name="connsiteX0" fmla="*/ 0 w 1593583"/>
                    <a:gd name="connsiteY0" fmla="*/ 2501043 h 3898764"/>
                    <a:gd name="connsiteX1" fmla="*/ 1593583 w 1593583"/>
                    <a:gd name="connsiteY1" fmla="*/ 0 h 3898764"/>
                    <a:gd name="connsiteX2" fmla="*/ 1372462 w 1593583"/>
                    <a:gd name="connsiteY2" fmla="*/ 3898764 h 3898764"/>
                    <a:gd name="connsiteX3" fmla="*/ 0 w 1593583"/>
                    <a:gd name="connsiteY3" fmla="*/ 2501043 h 3898764"/>
                    <a:gd name="connsiteX0" fmla="*/ 0 w 1522388"/>
                    <a:gd name="connsiteY0" fmla="*/ 2459513 h 3898764"/>
                    <a:gd name="connsiteX1" fmla="*/ 1522388 w 1522388"/>
                    <a:gd name="connsiteY1" fmla="*/ 0 h 3898764"/>
                    <a:gd name="connsiteX2" fmla="*/ 1301267 w 1522388"/>
                    <a:gd name="connsiteY2" fmla="*/ 3898764 h 3898764"/>
                    <a:gd name="connsiteX3" fmla="*/ 0 w 1522388"/>
                    <a:gd name="connsiteY3" fmla="*/ 2459513 h 3898764"/>
                    <a:gd name="connsiteX0" fmla="*/ 0 w 1491811"/>
                    <a:gd name="connsiteY0" fmla="*/ 2140732 h 3898764"/>
                    <a:gd name="connsiteX1" fmla="*/ 1491811 w 1491811"/>
                    <a:gd name="connsiteY1" fmla="*/ 0 h 3898764"/>
                    <a:gd name="connsiteX2" fmla="*/ 1270690 w 1491811"/>
                    <a:gd name="connsiteY2" fmla="*/ 3898764 h 3898764"/>
                    <a:gd name="connsiteX3" fmla="*/ 0 w 1491811"/>
                    <a:gd name="connsiteY3" fmla="*/ 2140732 h 3898764"/>
                    <a:gd name="connsiteX0" fmla="*/ 0 w 1621954"/>
                    <a:gd name="connsiteY0" fmla="*/ 1847276 h 3898764"/>
                    <a:gd name="connsiteX1" fmla="*/ 1621954 w 1621954"/>
                    <a:gd name="connsiteY1" fmla="*/ 0 h 3898764"/>
                    <a:gd name="connsiteX2" fmla="*/ 1400833 w 1621954"/>
                    <a:gd name="connsiteY2" fmla="*/ 3898764 h 3898764"/>
                    <a:gd name="connsiteX3" fmla="*/ 0 w 1621954"/>
                    <a:gd name="connsiteY3" fmla="*/ 1847276 h 3898764"/>
                    <a:gd name="connsiteX0" fmla="*/ 0 w 1406296"/>
                    <a:gd name="connsiteY0" fmla="*/ 1875740 h 3898764"/>
                    <a:gd name="connsiteX1" fmla="*/ 1406296 w 1406296"/>
                    <a:gd name="connsiteY1" fmla="*/ 0 h 3898764"/>
                    <a:gd name="connsiteX2" fmla="*/ 1185175 w 1406296"/>
                    <a:gd name="connsiteY2" fmla="*/ 3898764 h 3898764"/>
                    <a:gd name="connsiteX3" fmla="*/ 0 w 1406296"/>
                    <a:gd name="connsiteY3" fmla="*/ 1875740 h 3898764"/>
                    <a:gd name="connsiteX0" fmla="*/ 0 w 1361753"/>
                    <a:gd name="connsiteY0" fmla="*/ 1896733 h 3898764"/>
                    <a:gd name="connsiteX1" fmla="*/ 1361753 w 1361753"/>
                    <a:gd name="connsiteY1" fmla="*/ 0 h 3898764"/>
                    <a:gd name="connsiteX2" fmla="*/ 1140632 w 1361753"/>
                    <a:gd name="connsiteY2" fmla="*/ 3898764 h 3898764"/>
                    <a:gd name="connsiteX3" fmla="*/ 0 w 1361753"/>
                    <a:gd name="connsiteY3" fmla="*/ 1896733 h 3898764"/>
                    <a:gd name="connsiteX0" fmla="*/ 0 w 1279603"/>
                    <a:gd name="connsiteY0" fmla="*/ 1915540 h 3898764"/>
                    <a:gd name="connsiteX1" fmla="*/ 1279603 w 1279603"/>
                    <a:gd name="connsiteY1" fmla="*/ 0 h 3898764"/>
                    <a:gd name="connsiteX2" fmla="*/ 1058482 w 1279603"/>
                    <a:gd name="connsiteY2" fmla="*/ 3898764 h 3898764"/>
                    <a:gd name="connsiteX3" fmla="*/ 0 w 1279603"/>
                    <a:gd name="connsiteY3" fmla="*/ 1915540 h 3898764"/>
                    <a:gd name="connsiteX0" fmla="*/ 0 w 1107482"/>
                    <a:gd name="connsiteY0" fmla="*/ 1954947 h 3898764"/>
                    <a:gd name="connsiteX1" fmla="*/ 1107482 w 1107482"/>
                    <a:gd name="connsiteY1" fmla="*/ 0 h 3898764"/>
                    <a:gd name="connsiteX2" fmla="*/ 886361 w 1107482"/>
                    <a:gd name="connsiteY2" fmla="*/ 3898764 h 3898764"/>
                    <a:gd name="connsiteX3" fmla="*/ 0 w 1107482"/>
                    <a:gd name="connsiteY3" fmla="*/ 1954947 h 3898764"/>
                    <a:gd name="connsiteX0" fmla="*/ 0 w 969943"/>
                    <a:gd name="connsiteY0" fmla="*/ 1963199 h 3898764"/>
                    <a:gd name="connsiteX1" fmla="*/ 969943 w 969943"/>
                    <a:gd name="connsiteY1" fmla="*/ 0 h 3898764"/>
                    <a:gd name="connsiteX2" fmla="*/ 748822 w 969943"/>
                    <a:gd name="connsiteY2" fmla="*/ 3898764 h 3898764"/>
                    <a:gd name="connsiteX3" fmla="*/ 0 w 969943"/>
                    <a:gd name="connsiteY3" fmla="*/ 1963199 h 3898764"/>
                    <a:gd name="connsiteX0" fmla="*/ 0 w 1018456"/>
                    <a:gd name="connsiteY0" fmla="*/ 1935191 h 3898764"/>
                    <a:gd name="connsiteX1" fmla="*/ 1018456 w 1018456"/>
                    <a:gd name="connsiteY1" fmla="*/ 0 h 3898764"/>
                    <a:gd name="connsiteX2" fmla="*/ 797335 w 1018456"/>
                    <a:gd name="connsiteY2" fmla="*/ 3898764 h 3898764"/>
                    <a:gd name="connsiteX3" fmla="*/ 0 w 1018456"/>
                    <a:gd name="connsiteY3" fmla="*/ 1935191 h 3898764"/>
                    <a:gd name="connsiteX0" fmla="*/ 0 w 1000122"/>
                    <a:gd name="connsiteY0" fmla="*/ 1828756 h 3898764"/>
                    <a:gd name="connsiteX1" fmla="*/ 1000122 w 1000122"/>
                    <a:gd name="connsiteY1" fmla="*/ 0 h 3898764"/>
                    <a:gd name="connsiteX2" fmla="*/ 779001 w 1000122"/>
                    <a:gd name="connsiteY2" fmla="*/ 3898764 h 3898764"/>
                    <a:gd name="connsiteX3" fmla="*/ 0 w 1000122"/>
                    <a:gd name="connsiteY3" fmla="*/ 1828756 h 3898764"/>
                    <a:gd name="connsiteX0" fmla="*/ 0 w 800998"/>
                    <a:gd name="connsiteY0" fmla="*/ 1866689 h 3898764"/>
                    <a:gd name="connsiteX1" fmla="*/ 800998 w 800998"/>
                    <a:gd name="connsiteY1" fmla="*/ 0 h 3898764"/>
                    <a:gd name="connsiteX2" fmla="*/ 579877 w 800998"/>
                    <a:gd name="connsiteY2" fmla="*/ 3898764 h 3898764"/>
                    <a:gd name="connsiteX3" fmla="*/ 0 w 800998"/>
                    <a:gd name="connsiteY3" fmla="*/ 1866689 h 3898764"/>
                    <a:gd name="connsiteX0" fmla="*/ 0 w 731223"/>
                    <a:gd name="connsiteY0" fmla="*/ 1891232 h 3898764"/>
                    <a:gd name="connsiteX1" fmla="*/ 731223 w 731223"/>
                    <a:gd name="connsiteY1" fmla="*/ 0 h 3898764"/>
                    <a:gd name="connsiteX2" fmla="*/ 510102 w 731223"/>
                    <a:gd name="connsiteY2" fmla="*/ 3898764 h 3898764"/>
                    <a:gd name="connsiteX3" fmla="*/ 0 w 731223"/>
                    <a:gd name="connsiteY3" fmla="*/ 1891232 h 38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1223" h="3898764">
                      <a:moveTo>
                        <a:pt x="0" y="1891232"/>
                      </a:moveTo>
                      <a:lnTo>
                        <a:pt x="731223" y="0"/>
                      </a:lnTo>
                      <a:lnTo>
                        <a:pt x="510102" y="3898764"/>
                      </a:lnTo>
                      <a:lnTo>
                        <a:pt x="0" y="1891232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3" name="이등변 삼각형 13">
                  <a:extLst>
                    <a:ext uri="{FF2B5EF4-FFF2-40B4-BE49-F238E27FC236}">
                      <a16:creationId xmlns:a16="http://schemas.microsoft.com/office/drawing/2014/main" id="{1882D196-998E-471D-9B60-016E36FB4C2D}"/>
                    </a:ext>
                  </a:extLst>
                </p:cNvPr>
                <p:cNvSpPr/>
                <p:nvPr/>
              </p:nvSpPr>
              <p:spPr>
                <a:xfrm rot="1348991">
                  <a:off x="1962258" y="87219"/>
                  <a:ext cx="1192088" cy="2623057"/>
                </a:xfrm>
                <a:custGeom>
                  <a:avLst/>
                  <a:gdLst>
                    <a:gd name="connsiteX0" fmla="*/ 0 w 1163617"/>
                    <a:gd name="connsiteY0" fmla="*/ 2032791 h 2032791"/>
                    <a:gd name="connsiteX1" fmla="*/ 581809 w 1163617"/>
                    <a:gd name="connsiteY1" fmla="*/ 0 h 2032791"/>
                    <a:gd name="connsiteX2" fmla="*/ 1163617 w 1163617"/>
                    <a:gd name="connsiteY2" fmla="*/ 2032791 h 2032791"/>
                    <a:gd name="connsiteX3" fmla="*/ 0 w 1163617"/>
                    <a:gd name="connsiteY3" fmla="*/ 2032791 h 2032791"/>
                    <a:gd name="connsiteX0" fmla="*/ 0 w 1584490"/>
                    <a:gd name="connsiteY0" fmla="*/ 2032791 h 2518350"/>
                    <a:gd name="connsiteX1" fmla="*/ 581809 w 1584490"/>
                    <a:gd name="connsiteY1" fmla="*/ 0 h 2518350"/>
                    <a:gd name="connsiteX2" fmla="*/ 1584490 w 1584490"/>
                    <a:gd name="connsiteY2" fmla="*/ 2518350 h 2518350"/>
                    <a:gd name="connsiteX3" fmla="*/ 0 w 1584490"/>
                    <a:gd name="connsiteY3" fmla="*/ 2032791 h 2518350"/>
                    <a:gd name="connsiteX0" fmla="*/ 0 w 1601142"/>
                    <a:gd name="connsiteY0" fmla="*/ 1992558 h 2518350"/>
                    <a:gd name="connsiteX1" fmla="*/ 598461 w 1601142"/>
                    <a:gd name="connsiteY1" fmla="*/ 0 h 2518350"/>
                    <a:gd name="connsiteX2" fmla="*/ 1601142 w 1601142"/>
                    <a:gd name="connsiteY2" fmla="*/ 2518350 h 2518350"/>
                    <a:gd name="connsiteX3" fmla="*/ 0 w 1601142"/>
                    <a:gd name="connsiteY3" fmla="*/ 1992558 h 2518350"/>
                    <a:gd name="connsiteX0" fmla="*/ 0 w 1597399"/>
                    <a:gd name="connsiteY0" fmla="*/ 1940096 h 2518350"/>
                    <a:gd name="connsiteX1" fmla="*/ 594718 w 1597399"/>
                    <a:gd name="connsiteY1" fmla="*/ 0 h 2518350"/>
                    <a:gd name="connsiteX2" fmla="*/ 1597399 w 1597399"/>
                    <a:gd name="connsiteY2" fmla="*/ 2518350 h 2518350"/>
                    <a:gd name="connsiteX3" fmla="*/ 0 w 1597399"/>
                    <a:gd name="connsiteY3" fmla="*/ 1940096 h 2518350"/>
                    <a:gd name="connsiteX0" fmla="*/ 0 w 1597399"/>
                    <a:gd name="connsiteY0" fmla="*/ 1948715 h 2526969"/>
                    <a:gd name="connsiteX1" fmla="*/ 584787 w 1597399"/>
                    <a:gd name="connsiteY1" fmla="*/ 0 h 2526969"/>
                    <a:gd name="connsiteX2" fmla="*/ 1597399 w 1597399"/>
                    <a:gd name="connsiteY2" fmla="*/ 2526969 h 2526969"/>
                    <a:gd name="connsiteX3" fmla="*/ 0 w 1597399"/>
                    <a:gd name="connsiteY3" fmla="*/ 1948715 h 2526969"/>
                    <a:gd name="connsiteX0" fmla="*/ 0 w 1597399"/>
                    <a:gd name="connsiteY0" fmla="*/ 1935599 h 2513853"/>
                    <a:gd name="connsiteX1" fmla="*/ 583852 w 1597399"/>
                    <a:gd name="connsiteY1" fmla="*/ 0 h 2513853"/>
                    <a:gd name="connsiteX2" fmla="*/ 1597399 w 1597399"/>
                    <a:gd name="connsiteY2" fmla="*/ 2513853 h 2513853"/>
                    <a:gd name="connsiteX3" fmla="*/ 0 w 1597399"/>
                    <a:gd name="connsiteY3" fmla="*/ 1935599 h 2513853"/>
                    <a:gd name="connsiteX0" fmla="*/ 0 w 1680225"/>
                    <a:gd name="connsiteY0" fmla="*/ 1935599 h 2683226"/>
                    <a:gd name="connsiteX1" fmla="*/ 583852 w 1680225"/>
                    <a:gd name="connsiteY1" fmla="*/ 0 h 2683226"/>
                    <a:gd name="connsiteX2" fmla="*/ 1680225 w 1680225"/>
                    <a:gd name="connsiteY2" fmla="*/ 2683226 h 2683226"/>
                    <a:gd name="connsiteX3" fmla="*/ 0 w 1680225"/>
                    <a:gd name="connsiteY3" fmla="*/ 1935599 h 2683226"/>
                    <a:gd name="connsiteX0" fmla="*/ 0 w 1602018"/>
                    <a:gd name="connsiteY0" fmla="*/ 1670941 h 2683226"/>
                    <a:gd name="connsiteX1" fmla="*/ 505645 w 1602018"/>
                    <a:gd name="connsiteY1" fmla="*/ 0 h 2683226"/>
                    <a:gd name="connsiteX2" fmla="*/ 1602018 w 1602018"/>
                    <a:gd name="connsiteY2" fmla="*/ 2683226 h 2683226"/>
                    <a:gd name="connsiteX3" fmla="*/ 0 w 1602018"/>
                    <a:gd name="connsiteY3" fmla="*/ 1670941 h 2683226"/>
                    <a:gd name="connsiteX0" fmla="*/ 0 w 1585256"/>
                    <a:gd name="connsiteY0" fmla="*/ 1598652 h 2683226"/>
                    <a:gd name="connsiteX1" fmla="*/ 488883 w 1585256"/>
                    <a:gd name="connsiteY1" fmla="*/ 0 h 2683226"/>
                    <a:gd name="connsiteX2" fmla="*/ 1585256 w 1585256"/>
                    <a:gd name="connsiteY2" fmla="*/ 2683226 h 2683226"/>
                    <a:gd name="connsiteX3" fmla="*/ 0 w 1585256"/>
                    <a:gd name="connsiteY3" fmla="*/ 1598652 h 2683226"/>
                    <a:gd name="connsiteX0" fmla="*/ 0 w 1547950"/>
                    <a:gd name="connsiteY0" fmla="*/ 1479042 h 2683226"/>
                    <a:gd name="connsiteX1" fmla="*/ 451577 w 1547950"/>
                    <a:gd name="connsiteY1" fmla="*/ 0 h 2683226"/>
                    <a:gd name="connsiteX2" fmla="*/ 1547950 w 1547950"/>
                    <a:gd name="connsiteY2" fmla="*/ 2683226 h 2683226"/>
                    <a:gd name="connsiteX3" fmla="*/ 0 w 1547950"/>
                    <a:gd name="connsiteY3" fmla="*/ 1479042 h 2683226"/>
                    <a:gd name="connsiteX0" fmla="*/ 0 w 1574014"/>
                    <a:gd name="connsiteY0" fmla="*/ 1541914 h 2683226"/>
                    <a:gd name="connsiteX1" fmla="*/ 477641 w 1574014"/>
                    <a:gd name="connsiteY1" fmla="*/ 0 h 2683226"/>
                    <a:gd name="connsiteX2" fmla="*/ 1574014 w 1574014"/>
                    <a:gd name="connsiteY2" fmla="*/ 2683226 h 2683226"/>
                    <a:gd name="connsiteX3" fmla="*/ 0 w 1574014"/>
                    <a:gd name="connsiteY3" fmla="*/ 1541914 h 2683226"/>
                    <a:gd name="connsiteX0" fmla="*/ 0 w 1561308"/>
                    <a:gd name="connsiteY0" fmla="*/ 1536655 h 2683226"/>
                    <a:gd name="connsiteX1" fmla="*/ 464935 w 1561308"/>
                    <a:gd name="connsiteY1" fmla="*/ 0 h 2683226"/>
                    <a:gd name="connsiteX2" fmla="*/ 1561308 w 1561308"/>
                    <a:gd name="connsiteY2" fmla="*/ 2683226 h 2683226"/>
                    <a:gd name="connsiteX3" fmla="*/ 0 w 1561308"/>
                    <a:gd name="connsiteY3" fmla="*/ 1536655 h 2683226"/>
                    <a:gd name="connsiteX0" fmla="*/ 0 w 1384018"/>
                    <a:gd name="connsiteY0" fmla="*/ 1681332 h 2683226"/>
                    <a:gd name="connsiteX1" fmla="*/ 287645 w 1384018"/>
                    <a:gd name="connsiteY1" fmla="*/ 0 h 2683226"/>
                    <a:gd name="connsiteX2" fmla="*/ 1384018 w 1384018"/>
                    <a:gd name="connsiteY2" fmla="*/ 2683226 h 2683226"/>
                    <a:gd name="connsiteX3" fmla="*/ 0 w 1384018"/>
                    <a:gd name="connsiteY3" fmla="*/ 1681332 h 2683226"/>
                    <a:gd name="connsiteX0" fmla="*/ 0 w 1423086"/>
                    <a:gd name="connsiteY0" fmla="*/ 1656134 h 2683226"/>
                    <a:gd name="connsiteX1" fmla="*/ 326713 w 1423086"/>
                    <a:gd name="connsiteY1" fmla="*/ 0 h 2683226"/>
                    <a:gd name="connsiteX2" fmla="*/ 1423086 w 1423086"/>
                    <a:gd name="connsiteY2" fmla="*/ 2683226 h 2683226"/>
                    <a:gd name="connsiteX3" fmla="*/ 0 w 1423086"/>
                    <a:gd name="connsiteY3" fmla="*/ 1656134 h 2683226"/>
                    <a:gd name="connsiteX0" fmla="*/ 0 w 1400367"/>
                    <a:gd name="connsiteY0" fmla="*/ 1567561 h 2683226"/>
                    <a:gd name="connsiteX1" fmla="*/ 303994 w 1400367"/>
                    <a:gd name="connsiteY1" fmla="*/ 0 h 2683226"/>
                    <a:gd name="connsiteX2" fmla="*/ 1400367 w 1400367"/>
                    <a:gd name="connsiteY2" fmla="*/ 2683226 h 2683226"/>
                    <a:gd name="connsiteX3" fmla="*/ 0 w 1400367"/>
                    <a:gd name="connsiteY3" fmla="*/ 1567561 h 2683226"/>
                    <a:gd name="connsiteX0" fmla="*/ 0 w 1282266"/>
                    <a:gd name="connsiteY0" fmla="*/ 1554027 h 2683226"/>
                    <a:gd name="connsiteX1" fmla="*/ 185893 w 1282266"/>
                    <a:gd name="connsiteY1" fmla="*/ 0 h 2683226"/>
                    <a:gd name="connsiteX2" fmla="*/ 1282266 w 1282266"/>
                    <a:gd name="connsiteY2" fmla="*/ 2683226 h 2683226"/>
                    <a:gd name="connsiteX3" fmla="*/ 0 w 1282266"/>
                    <a:gd name="connsiteY3" fmla="*/ 1554027 h 2683226"/>
                    <a:gd name="connsiteX0" fmla="*/ 0 w 1269858"/>
                    <a:gd name="connsiteY0" fmla="*/ 1480048 h 2683226"/>
                    <a:gd name="connsiteX1" fmla="*/ 173485 w 1269858"/>
                    <a:gd name="connsiteY1" fmla="*/ 0 h 2683226"/>
                    <a:gd name="connsiteX2" fmla="*/ 1269858 w 1269858"/>
                    <a:gd name="connsiteY2" fmla="*/ 2683226 h 2683226"/>
                    <a:gd name="connsiteX3" fmla="*/ 0 w 1269858"/>
                    <a:gd name="connsiteY3" fmla="*/ 1480048 h 2683226"/>
                    <a:gd name="connsiteX0" fmla="*/ 0 w 1281003"/>
                    <a:gd name="connsiteY0" fmla="*/ 1536292 h 2683226"/>
                    <a:gd name="connsiteX1" fmla="*/ 184630 w 1281003"/>
                    <a:gd name="connsiteY1" fmla="*/ 0 h 2683226"/>
                    <a:gd name="connsiteX2" fmla="*/ 1281003 w 1281003"/>
                    <a:gd name="connsiteY2" fmla="*/ 2683226 h 2683226"/>
                    <a:gd name="connsiteX3" fmla="*/ 0 w 1281003"/>
                    <a:gd name="connsiteY3" fmla="*/ 1536292 h 2683226"/>
                    <a:gd name="connsiteX0" fmla="*/ 0 w 1229969"/>
                    <a:gd name="connsiteY0" fmla="*/ 1515171 h 2683226"/>
                    <a:gd name="connsiteX1" fmla="*/ 133596 w 1229969"/>
                    <a:gd name="connsiteY1" fmla="*/ 0 h 2683226"/>
                    <a:gd name="connsiteX2" fmla="*/ 1229969 w 1229969"/>
                    <a:gd name="connsiteY2" fmla="*/ 2683226 h 2683226"/>
                    <a:gd name="connsiteX3" fmla="*/ 0 w 1229969"/>
                    <a:gd name="connsiteY3" fmla="*/ 1515171 h 2683226"/>
                    <a:gd name="connsiteX0" fmla="*/ 0 w 1125544"/>
                    <a:gd name="connsiteY0" fmla="*/ 1471952 h 2683226"/>
                    <a:gd name="connsiteX1" fmla="*/ 29171 w 1125544"/>
                    <a:gd name="connsiteY1" fmla="*/ 0 h 2683226"/>
                    <a:gd name="connsiteX2" fmla="*/ 1125544 w 1125544"/>
                    <a:gd name="connsiteY2" fmla="*/ 2683226 h 2683226"/>
                    <a:gd name="connsiteX3" fmla="*/ 0 w 1125544"/>
                    <a:gd name="connsiteY3" fmla="*/ 1471952 h 2683226"/>
                    <a:gd name="connsiteX0" fmla="*/ 0 w 1202648"/>
                    <a:gd name="connsiteY0" fmla="*/ 1325954 h 2683226"/>
                    <a:gd name="connsiteX1" fmla="*/ 106275 w 1202648"/>
                    <a:gd name="connsiteY1" fmla="*/ 0 h 2683226"/>
                    <a:gd name="connsiteX2" fmla="*/ 1202648 w 1202648"/>
                    <a:gd name="connsiteY2" fmla="*/ 2683226 h 2683226"/>
                    <a:gd name="connsiteX3" fmla="*/ 0 w 1202648"/>
                    <a:gd name="connsiteY3" fmla="*/ 1325954 h 2683226"/>
                    <a:gd name="connsiteX0" fmla="*/ 0 w 1192088"/>
                    <a:gd name="connsiteY0" fmla="*/ 1325954 h 2623057"/>
                    <a:gd name="connsiteX1" fmla="*/ 106275 w 1192088"/>
                    <a:gd name="connsiteY1" fmla="*/ 0 h 2623057"/>
                    <a:gd name="connsiteX2" fmla="*/ 1192088 w 1192088"/>
                    <a:gd name="connsiteY2" fmla="*/ 2623057 h 2623057"/>
                    <a:gd name="connsiteX3" fmla="*/ 0 w 1192088"/>
                    <a:gd name="connsiteY3" fmla="*/ 1325954 h 2623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088" h="2623057">
                      <a:moveTo>
                        <a:pt x="0" y="1325954"/>
                      </a:moveTo>
                      <a:lnTo>
                        <a:pt x="106275" y="0"/>
                      </a:lnTo>
                      <a:lnTo>
                        <a:pt x="1192088" y="2623057"/>
                      </a:lnTo>
                      <a:lnTo>
                        <a:pt x="0" y="1325954"/>
                      </a:lnTo>
                      <a:close/>
                    </a:path>
                  </a:pathLst>
                </a:custGeom>
                <a:solidFill>
                  <a:srgbClr val="F1F1F1"/>
                </a:solidFill>
                <a:ln>
                  <a:solidFill>
                    <a:srgbClr val="F1F1F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68" name="이등변 삼각형 30">
                <a:extLst>
                  <a:ext uri="{FF2B5EF4-FFF2-40B4-BE49-F238E27FC236}">
                    <a16:creationId xmlns:a16="http://schemas.microsoft.com/office/drawing/2014/main" id="{B05D4B3B-A50D-490E-A6EE-086E1663B026}"/>
                  </a:ext>
                </a:extLst>
              </p:cNvPr>
              <p:cNvSpPr/>
              <p:nvPr/>
            </p:nvSpPr>
            <p:spPr>
              <a:xfrm rot="5400000">
                <a:off x="-413445" y="3259464"/>
                <a:ext cx="1066629" cy="270825"/>
              </a:xfrm>
              <a:custGeom>
                <a:avLst/>
                <a:gdLst>
                  <a:gd name="connsiteX0" fmla="*/ 0 w 1066629"/>
                  <a:gd name="connsiteY0" fmla="*/ 270343 h 270343"/>
                  <a:gd name="connsiteX1" fmla="*/ 508761 w 1066629"/>
                  <a:gd name="connsiteY1" fmla="*/ 0 h 270343"/>
                  <a:gd name="connsiteX2" fmla="*/ 1066629 w 1066629"/>
                  <a:gd name="connsiteY2" fmla="*/ 270343 h 270343"/>
                  <a:gd name="connsiteX3" fmla="*/ 0 w 1066629"/>
                  <a:gd name="connsiteY3" fmla="*/ 270343 h 270343"/>
                  <a:gd name="connsiteX0" fmla="*/ 0 w 1066629"/>
                  <a:gd name="connsiteY0" fmla="*/ 254441 h 254441"/>
                  <a:gd name="connsiteX1" fmla="*/ 516712 w 1066629"/>
                  <a:gd name="connsiteY1" fmla="*/ 0 h 254441"/>
                  <a:gd name="connsiteX2" fmla="*/ 1066629 w 1066629"/>
                  <a:gd name="connsiteY2" fmla="*/ 254441 h 254441"/>
                  <a:gd name="connsiteX3" fmla="*/ 0 w 1066629"/>
                  <a:gd name="connsiteY3" fmla="*/ 254441 h 254441"/>
                  <a:gd name="connsiteX0" fmla="*/ 0 w 1066629"/>
                  <a:gd name="connsiteY0" fmla="*/ 258417 h 258417"/>
                  <a:gd name="connsiteX1" fmla="*/ 512736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58417 h 258417"/>
                  <a:gd name="connsiteX1" fmla="*/ 500809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62393 h 292873"/>
                  <a:gd name="connsiteX0" fmla="*/ 0 w 1066629"/>
                  <a:gd name="connsiteY0" fmla="*/ 281169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81169 h 29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29" h="292873">
                    <a:moveTo>
                      <a:pt x="0" y="281169"/>
                    </a:moveTo>
                    <a:lnTo>
                      <a:pt x="504785" y="0"/>
                    </a:lnTo>
                    <a:lnTo>
                      <a:pt x="1066629" y="292873"/>
                    </a:lnTo>
                    <a:lnTo>
                      <a:pt x="0" y="28116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56C976F-99C3-4DEF-B4DA-1339AF846195}"/>
                </a:ext>
              </a:extLst>
            </p:cNvPr>
            <p:cNvCxnSpPr>
              <a:cxnSpLocks/>
              <a:stCxn id="71" idx="0"/>
              <a:endCxn id="73" idx="2"/>
            </p:cNvCxnSpPr>
            <p:nvPr/>
          </p:nvCxnSpPr>
          <p:spPr>
            <a:xfrm rot="10800000" flipH="1" flipV="1">
              <a:off x="11462045" y="2045319"/>
              <a:ext cx="729655" cy="798820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E3B6934F-3161-4F19-9D6B-F110C3B62548}"/>
                </a:ext>
              </a:extLst>
            </p:cNvPr>
            <p:cNvCxnSpPr>
              <a:cxnSpLocks/>
              <a:stCxn id="68" idx="0"/>
              <a:endCxn id="72" idx="0"/>
            </p:cNvCxnSpPr>
            <p:nvPr/>
          </p:nvCxnSpPr>
          <p:spPr>
            <a:xfrm rot="10800000" flipV="1">
              <a:off x="11559547" y="3993077"/>
              <a:ext cx="628440" cy="885859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림 28" descr="그리기, 표지판, 시계이(가) 표시된 사진&#10;&#10;자동 생성된 설명">
            <a:extLst>
              <a:ext uri="{FF2B5EF4-FFF2-40B4-BE49-F238E27FC236}">
                <a16:creationId xmlns:a16="http://schemas.microsoft.com/office/drawing/2014/main" id="{83923CFB-841B-41DF-8E46-139862D0CB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384" y="81264"/>
            <a:ext cx="1349496" cy="29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9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698A4-61E9-4BD4-8FB0-C0868D8C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304592-71E6-4D8D-B195-4312022DD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BAF77-C35F-4906-96C8-5CE816BD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7E7C9-4CB6-4ED7-B800-729F2600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CB8FF-ACD7-4CF0-A945-A2005D7B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2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95B26-DD58-4112-BCC6-BA1697F3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37CDC-DFF2-499A-BF67-2A98B5D96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021AF2-1E1E-47DD-AD02-995296821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4156B0-E6B1-4EE3-B976-478FB233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0C417A-3115-4F60-98F1-D8678D6A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9A290-48FE-4183-85E0-2FEB3F69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4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A5900-7585-4296-898B-39985CD0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C8B7E-468F-4E1E-924A-9DB48D33F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2463CF-490D-46D3-A31A-E38CA87C0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E98916-D61A-4A95-8F7D-681F867C8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FE506-3811-466B-B9E4-875A829DE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4ED0C2-C7B9-42ED-954D-CAD2D579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971743-CA64-42DB-B408-4D52C5BF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55A007-69F5-4578-8F47-5F6C0247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25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CC115-A92A-4A64-B030-052025E6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F4DBEA-293E-4244-AD2F-1B32F4A8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4ACA55-F88A-4BE5-B931-8032C11F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7336E5-035D-48E6-B0BD-36105D97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43988C-6433-4809-827C-6F9D442F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A2F6B6-1229-4247-A881-F1AC513E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9D9A3F-EBF9-4697-A7A6-1E01EE31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6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66E12-470B-4F25-98C6-52373AD9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80DEF-0924-43A5-B246-6E5CFF8B6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4C3EC6-6F57-47F3-8B72-909E6583B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15D53F-914D-405A-BC1E-5EC86B1B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6EE4C-7C77-48E5-B4B0-0EC26EE5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AFB881-A8B7-4C43-BE0A-79CEBD91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41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F023C-E94C-4CDE-8352-AB123B52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A5B49E-1B11-4E2A-A9EF-AA6A64202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965543-7589-4ECF-B1FE-0A632A60F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EB6438-E7E2-4DF6-8577-B3DD4CFB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BE407F-0AB8-405F-AC9B-795CF813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DBC64-DA58-44EE-A0D3-0010F6DC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36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E178FD-22CC-4336-81E4-66BF899D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260053-0F94-49C5-8D4C-57788235D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DD859-F666-488C-8F16-356E6A058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9FC99-312F-4B34-83E1-D93D3231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086BD-58AD-41C5-8A67-2DE06D16D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29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FCB13C-4439-4FD2-8EE0-D0597CB142AC}"/>
              </a:ext>
            </a:extLst>
          </p:cNvPr>
          <p:cNvSpPr txBox="1"/>
          <p:nvPr/>
        </p:nvSpPr>
        <p:spPr>
          <a:xfrm>
            <a:off x="446105" y="2903787"/>
            <a:ext cx="69263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595B5C"/>
                </a:solidFill>
                <a:latin typeface="+mj-ea"/>
                <a:ea typeface="+mj-ea"/>
              </a:rPr>
              <a:t>Nu-2000 </a:t>
            </a:r>
            <a:r>
              <a:rPr lang="ko-KR" altLang="en-US" sz="3200" b="1" dirty="0">
                <a:solidFill>
                  <a:srgbClr val="595B5C"/>
                </a:solidFill>
                <a:latin typeface="+mj-ea"/>
                <a:ea typeface="+mj-ea"/>
              </a:rPr>
              <a:t>광학 모듈 시험 </a:t>
            </a:r>
            <a:r>
              <a:rPr lang="en-US" altLang="ko-KR" sz="3200" b="1" dirty="0">
                <a:solidFill>
                  <a:srgbClr val="595B5C"/>
                </a:solidFill>
                <a:latin typeface="+mj-ea"/>
                <a:ea typeface="+mj-ea"/>
              </a:rPr>
              <a:t>FW</a:t>
            </a:r>
          </a:p>
          <a:p>
            <a:r>
              <a:rPr lang="ko-KR" altLang="en-US" sz="3200" b="1" dirty="0">
                <a:solidFill>
                  <a:srgbClr val="595B5C"/>
                </a:solidFill>
                <a:latin typeface="+mj-ea"/>
                <a:ea typeface="+mj-ea"/>
              </a:rPr>
              <a:t>사용 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F0B2-30E7-4DF2-9212-CCCFAEEBE0E7}"/>
              </a:ext>
            </a:extLst>
          </p:cNvPr>
          <p:cNvSpPr txBox="1"/>
          <p:nvPr/>
        </p:nvSpPr>
        <p:spPr>
          <a:xfrm>
            <a:off x="446105" y="3954213"/>
            <a:ext cx="2524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나눔스퀘어OTF ExtraBold" panose="020B0600000101010101"/>
                <a:cs typeface="Arial" panose="020B0604020202020204" pitchFamily="34" charset="0"/>
              </a:rPr>
              <a:t>Creativity &amp; Confidence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나눔스퀘어OTF ExtraBold" panose="020B0600000101010101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4BF2B-46F4-414E-892B-4EA101A25E3C}"/>
              </a:ext>
            </a:extLst>
          </p:cNvPr>
          <p:cNvSpPr txBox="1"/>
          <p:nvPr/>
        </p:nvSpPr>
        <p:spPr>
          <a:xfrm>
            <a:off x="4673927" y="6386047"/>
            <a:ext cx="338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www.atikorea.com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88E572-B731-442B-A029-98BACE1532FD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A6FDE3-C420-4CA0-B343-9F1739E97530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487529-E542-45FD-9599-332E4D7000A0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2. Serial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통신 이용 조작 및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monitoring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방법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12178-0888-4E7F-9B70-9AB213ABF577}"/>
              </a:ext>
            </a:extLst>
          </p:cNvPr>
          <p:cNvSpPr txBox="1"/>
          <p:nvPr/>
        </p:nvSpPr>
        <p:spPr>
          <a:xfrm>
            <a:off x="635120" y="734821"/>
            <a:ext cx="10921760" cy="4984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600" dirty="0"/>
              <a:t>9. UV/IR LED </a:t>
            </a:r>
            <a:r>
              <a:rPr lang="ko-KR" altLang="en-US" sz="1600" dirty="0"/>
              <a:t>를 제어</a:t>
            </a:r>
            <a:r>
              <a:rPr lang="en-US" altLang="ko-KR" sz="1600" dirty="0"/>
              <a:t> </a:t>
            </a:r>
            <a:r>
              <a:rPr lang="ko-KR" altLang="en-US" sz="1600" dirty="0"/>
              <a:t>하기 위한 </a:t>
            </a:r>
            <a:r>
              <a:rPr lang="en-US" altLang="ko-KR" sz="1600" dirty="0"/>
              <a:t>parameter – 2</a:t>
            </a:r>
          </a:p>
          <a:p>
            <a:pPr>
              <a:lnSpc>
                <a:spcPts val="2400"/>
              </a:lnSpc>
            </a:pPr>
            <a:endParaRPr lang="en-US" altLang="ko-KR" sz="1600" dirty="0"/>
          </a:p>
          <a:p>
            <a:pPr>
              <a:lnSpc>
                <a:spcPts val="2400"/>
              </a:lnSpc>
            </a:pPr>
            <a:r>
              <a:rPr lang="en-US" altLang="ko-KR" sz="1600" dirty="0"/>
              <a:t>   - UV</a:t>
            </a:r>
            <a:r>
              <a:rPr lang="ko-KR" altLang="en-US" sz="1600" dirty="0"/>
              <a:t> 또는 </a:t>
            </a:r>
            <a:r>
              <a:rPr lang="en-US" altLang="ko-KR" sz="1600" dirty="0"/>
              <a:t>IR LED </a:t>
            </a:r>
            <a:r>
              <a:rPr lang="ko-KR" altLang="en-US" sz="1600" dirty="0" err="1"/>
              <a:t>구동시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전류량</a:t>
            </a:r>
            <a:r>
              <a:rPr lang="en-US" altLang="ko-KR" sz="1600" dirty="0"/>
              <a:t>(</a:t>
            </a:r>
            <a:r>
              <a:rPr lang="ko-KR" altLang="en-US" sz="1600" dirty="0"/>
              <a:t>밝기</a:t>
            </a:r>
            <a:r>
              <a:rPr lang="en-US" altLang="ko-KR" sz="1600" dirty="0"/>
              <a:t>)</a:t>
            </a:r>
            <a:r>
              <a:rPr lang="ko-KR" altLang="en-US" sz="1600" dirty="0"/>
              <a:t> 조절에</a:t>
            </a:r>
            <a:r>
              <a:rPr lang="en-US" altLang="ko-KR" sz="1600" dirty="0"/>
              <a:t>,</a:t>
            </a:r>
            <a:r>
              <a:rPr lang="ko-KR" altLang="en-US" sz="1600" dirty="0"/>
              <a:t> 사용되는 </a:t>
            </a:r>
            <a:r>
              <a:rPr lang="en-US" altLang="ko-KR" sz="1600" dirty="0"/>
              <a:t>parameter </a:t>
            </a:r>
            <a:r>
              <a:rPr lang="ko-KR" altLang="en-US" sz="1600" dirty="0"/>
              <a:t>는 다음과 같다</a:t>
            </a:r>
            <a:r>
              <a:rPr lang="en-US" altLang="ko-KR" sz="1600" dirty="0"/>
              <a:t>.</a:t>
            </a:r>
          </a:p>
          <a:p>
            <a:pPr>
              <a:lnSpc>
                <a:spcPts val="2400"/>
              </a:lnSpc>
            </a:pPr>
            <a:r>
              <a:rPr lang="en-US" altLang="ko-KR" sz="1600" dirty="0"/>
              <a:t>   - </a:t>
            </a:r>
            <a:r>
              <a:rPr lang="en-US" altLang="ko-KR" sz="1600" dirty="0">
                <a:solidFill>
                  <a:srgbClr val="FF0000"/>
                </a:solidFill>
              </a:rPr>
              <a:t>PARM 60 </a:t>
            </a:r>
            <a:r>
              <a:rPr lang="en-US" altLang="ko-KR" sz="1600" dirty="0"/>
              <a:t>: UV LED </a:t>
            </a:r>
            <a:r>
              <a:rPr lang="ko-KR" altLang="en-US" sz="1600" dirty="0"/>
              <a:t>동작 모드</a:t>
            </a:r>
            <a:endParaRPr lang="en-US" altLang="ko-KR" sz="1600" dirty="0"/>
          </a:p>
          <a:p>
            <a:pPr>
              <a:lnSpc>
                <a:spcPts val="2400"/>
              </a:lnSpc>
            </a:pPr>
            <a:r>
              <a:rPr lang="en-US" altLang="ko-KR" sz="1600" dirty="0"/>
              <a:t>                    0 – main board </a:t>
            </a:r>
            <a:r>
              <a:rPr lang="ko-KR" altLang="en-US" sz="1600" dirty="0"/>
              <a:t>에서 </a:t>
            </a:r>
            <a:r>
              <a:rPr lang="ko-KR" altLang="en-US" sz="1600" dirty="0" err="1"/>
              <a:t>전류량을</a:t>
            </a:r>
            <a:r>
              <a:rPr lang="ko-KR" altLang="en-US" sz="1600" dirty="0"/>
              <a:t> 직접 조절 동작</a:t>
            </a:r>
            <a:r>
              <a:rPr lang="en-US" altLang="ko-KR" sz="1600" dirty="0"/>
              <a:t> (</a:t>
            </a:r>
            <a:r>
              <a:rPr lang="ko-KR" altLang="en-US" sz="1600" dirty="0" err="1"/>
              <a:t>전류량</a:t>
            </a:r>
            <a:r>
              <a:rPr lang="ko-KR" altLang="en-US" sz="1600" dirty="0"/>
              <a:t> 설정은 </a:t>
            </a:r>
            <a:r>
              <a:rPr lang="en-US" altLang="ko-KR" sz="1600" dirty="0"/>
              <a:t>PARM 61 </a:t>
            </a:r>
            <a:r>
              <a:rPr lang="ko-KR" altLang="en-US" sz="1600" dirty="0"/>
              <a:t>을 사용함</a:t>
            </a:r>
            <a:r>
              <a:rPr lang="en-US" altLang="ko-KR" sz="1600" dirty="0"/>
              <a:t>)</a:t>
            </a:r>
          </a:p>
          <a:p>
            <a:pPr>
              <a:lnSpc>
                <a:spcPts val="2400"/>
              </a:lnSpc>
            </a:pPr>
            <a:r>
              <a:rPr lang="en-US" altLang="ko-KR" sz="1600" dirty="0"/>
              <a:t>                    1 – UV LED </a:t>
            </a:r>
            <a:r>
              <a:rPr lang="ko-KR" altLang="en-US" sz="1600" dirty="0"/>
              <a:t>보드의 전류 </a:t>
            </a:r>
            <a:r>
              <a:rPr lang="en-US" altLang="ko-KR" sz="1600" dirty="0"/>
              <a:t>option #1 </a:t>
            </a:r>
            <a:r>
              <a:rPr lang="ko-KR" altLang="en-US" sz="1600" dirty="0"/>
              <a:t>을 선택</a:t>
            </a:r>
            <a:endParaRPr lang="en-US" altLang="ko-KR" sz="1600" dirty="0"/>
          </a:p>
          <a:p>
            <a:pPr>
              <a:lnSpc>
                <a:spcPts val="2400"/>
              </a:lnSpc>
            </a:pPr>
            <a:r>
              <a:rPr lang="en-US" altLang="ko-KR" sz="1600" dirty="0"/>
              <a:t>                    2 – UV LED </a:t>
            </a:r>
            <a:r>
              <a:rPr lang="ko-KR" altLang="en-US" sz="1600" dirty="0"/>
              <a:t>보드의 전류 </a:t>
            </a:r>
            <a:r>
              <a:rPr lang="en-US" altLang="ko-KR" sz="1600" dirty="0"/>
              <a:t>option #2 </a:t>
            </a:r>
            <a:r>
              <a:rPr lang="ko-KR" altLang="en-US" sz="1600" dirty="0"/>
              <a:t>를 선택</a:t>
            </a:r>
            <a:endParaRPr lang="en-US" altLang="ko-KR" sz="1600" dirty="0"/>
          </a:p>
          <a:p>
            <a:pPr>
              <a:lnSpc>
                <a:spcPts val="2400"/>
              </a:lnSpc>
            </a:pPr>
            <a:r>
              <a:rPr lang="en-US" altLang="ko-KR" sz="1600" dirty="0"/>
              <a:t>                    3 – UV LED </a:t>
            </a:r>
            <a:r>
              <a:rPr lang="ko-KR" altLang="en-US" sz="1600" dirty="0"/>
              <a:t>보드의 전류 </a:t>
            </a:r>
            <a:r>
              <a:rPr lang="en-US" altLang="ko-KR" sz="1600" dirty="0"/>
              <a:t>option #3 </a:t>
            </a:r>
            <a:r>
              <a:rPr lang="ko-KR" altLang="en-US" sz="1600" dirty="0"/>
              <a:t>을 선택</a:t>
            </a:r>
            <a:r>
              <a:rPr lang="en-US" altLang="ko-KR" sz="1600" dirty="0"/>
              <a:t>   </a:t>
            </a:r>
          </a:p>
          <a:p>
            <a:pPr>
              <a:lnSpc>
                <a:spcPts val="2400"/>
              </a:lnSpc>
            </a:pPr>
            <a:r>
              <a:rPr lang="en-US" altLang="ko-KR" sz="1600" dirty="0"/>
              <a:t>   - </a:t>
            </a:r>
            <a:r>
              <a:rPr lang="en-US" altLang="ko-KR" sz="1600" dirty="0">
                <a:solidFill>
                  <a:srgbClr val="FF0000"/>
                </a:solidFill>
              </a:rPr>
              <a:t>PARM 61 </a:t>
            </a:r>
            <a:r>
              <a:rPr lang="en-US" altLang="ko-KR" sz="1600" dirty="0"/>
              <a:t>: UV LED </a:t>
            </a:r>
            <a:r>
              <a:rPr lang="ko-KR" altLang="en-US" sz="1600" dirty="0"/>
              <a:t>가변 </a:t>
            </a:r>
            <a:r>
              <a:rPr lang="ko-KR" altLang="en-US" sz="1600" dirty="0" err="1"/>
              <a:t>전류량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범위 </a:t>
            </a:r>
            <a:r>
              <a:rPr lang="en-US" altLang="ko-KR" sz="1600" dirty="0"/>
              <a:t>0 ~ 100, </a:t>
            </a:r>
            <a:r>
              <a:rPr lang="ko-KR" altLang="en-US" sz="1600" dirty="0"/>
              <a:t>단위 </a:t>
            </a:r>
            <a:r>
              <a:rPr lang="en-US" altLang="ko-KR" sz="1600" dirty="0"/>
              <a:t>mA)</a:t>
            </a:r>
          </a:p>
          <a:p>
            <a:pPr>
              <a:lnSpc>
                <a:spcPts val="2400"/>
              </a:lnSpc>
            </a:pPr>
            <a:endParaRPr lang="en-US" altLang="ko-KR" sz="1600" dirty="0"/>
          </a:p>
          <a:p>
            <a:pPr>
              <a:lnSpc>
                <a:spcPts val="2400"/>
              </a:lnSpc>
            </a:pPr>
            <a:r>
              <a:rPr lang="en-US" altLang="ko-KR" sz="1600" dirty="0"/>
              <a:t>   - </a:t>
            </a:r>
            <a:r>
              <a:rPr lang="en-US" altLang="ko-KR" sz="1600" dirty="0">
                <a:solidFill>
                  <a:srgbClr val="FF0000"/>
                </a:solidFill>
              </a:rPr>
              <a:t>PARM 65 </a:t>
            </a:r>
            <a:r>
              <a:rPr lang="en-US" altLang="ko-KR" sz="1600" dirty="0"/>
              <a:t>: IR LED </a:t>
            </a:r>
            <a:r>
              <a:rPr lang="ko-KR" altLang="en-US" sz="1600" dirty="0"/>
              <a:t>동작 모드</a:t>
            </a:r>
            <a:endParaRPr lang="en-US" altLang="ko-KR" sz="1600" dirty="0"/>
          </a:p>
          <a:p>
            <a:pPr>
              <a:lnSpc>
                <a:spcPts val="2400"/>
              </a:lnSpc>
            </a:pPr>
            <a:r>
              <a:rPr lang="en-US" altLang="ko-KR" sz="1600" dirty="0"/>
              <a:t>                    0 – main board </a:t>
            </a:r>
            <a:r>
              <a:rPr lang="ko-KR" altLang="en-US" sz="1600" dirty="0"/>
              <a:t>에서 </a:t>
            </a:r>
            <a:r>
              <a:rPr lang="ko-KR" altLang="en-US" sz="1600" dirty="0" err="1"/>
              <a:t>전류량을</a:t>
            </a:r>
            <a:r>
              <a:rPr lang="ko-KR" altLang="en-US" sz="1600" dirty="0"/>
              <a:t> 직접 조절 동작</a:t>
            </a:r>
            <a:r>
              <a:rPr lang="en-US" altLang="ko-KR" sz="1600" dirty="0"/>
              <a:t> (</a:t>
            </a:r>
            <a:r>
              <a:rPr lang="ko-KR" altLang="en-US" sz="1600" dirty="0" err="1"/>
              <a:t>전류량</a:t>
            </a:r>
            <a:r>
              <a:rPr lang="ko-KR" altLang="en-US" sz="1600" dirty="0"/>
              <a:t> 설정은 </a:t>
            </a:r>
            <a:r>
              <a:rPr lang="en-US" altLang="ko-KR" sz="1600" dirty="0"/>
              <a:t>PARM 66 </a:t>
            </a:r>
            <a:r>
              <a:rPr lang="ko-KR" altLang="en-US" sz="1600" dirty="0"/>
              <a:t>을 사용함</a:t>
            </a:r>
            <a:r>
              <a:rPr lang="en-US" altLang="ko-KR" sz="1600" dirty="0"/>
              <a:t>)</a:t>
            </a:r>
          </a:p>
          <a:p>
            <a:pPr>
              <a:lnSpc>
                <a:spcPts val="2400"/>
              </a:lnSpc>
            </a:pPr>
            <a:r>
              <a:rPr lang="en-US" altLang="ko-KR" sz="1600" dirty="0"/>
              <a:t>                    1 – IR LED </a:t>
            </a:r>
            <a:r>
              <a:rPr lang="ko-KR" altLang="en-US" sz="1600" dirty="0"/>
              <a:t>보드의 전류 </a:t>
            </a:r>
            <a:r>
              <a:rPr lang="en-US" altLang="ko-KR" sz="1600" dirty="0"/>
              <a:t>option #1 </a:t>
            </a:r>
            <a:r>
              <a:rPr lang="ko-KR" altLang="en-US" sz="1600" dirty="0"/>
              <a:t>을 선택</a:t>
            </a:r>
            <a:endParaRPr lang="en-US" altLang="ko-KR" sz="1600" dirty="0"/>
          </a:p>
          <a:p>
            <a:pPr>
              <a:lnSpc>
                <a:spcPts val="2400"/>
              </a:lnSpc>
            </a:pPr>
            <a:r>
              <a:rPr lang="en-US" altLang="ko-KR" sz="1600" dirty="0"/>
              <a:t>                    2 – IR LED </a:t>
            </a:r>
            <a:r>
              <a:rPr lang="ko-KR" altLang="en-US" sz="1600" dirty="0"/>
              <a:t>보드의 전류 </a:t>
            </a:r>
            <a:r>
              <a:rPr lang="en-US" altLang="ko-KR" sz="1600" dirty="0"/>
              <a:t>option #2 </a:t>
            </a:r>
            <a:r>
              <a:rPr lang="ko-KR" altLang="en-US" sz="1600" dirty="0"/>
              <a:t>를 선택</a:t>
            </a:r>
            <a:endParaRPr lang="en-US" altLang="ko-KR" sz="1600" dirty="0"/>
          </a:p>
          <a:p>
            <a:pPr>
              <a:lnSpc>
                <a:spcPts val="2400"/>
              </a:lnSpc>
            </a:pPr>
            <a:r>
              <a:rPr lang="en-US" altLang="ko-KR" sz="1600" dirty="0"/>
              <a:t>                    3 – IR LED </a:t>
            </a:r>
            <a:r>
              <a:rPr lang="ko-KR" altLang="en-US" sz="1600" dirty="0"/>
              <a:t>보드의 전류 </a:t>
            </a:r>
            <a:r>
              <a:rPr lang="en-US" altLang="ko-KR" sz="1600" dirty="0"/>
              <a:t>option #3 </a:t>
            </a:r>
            <a:r>
              <a:rPr lang="ko-KR" altLang="en-US" sz="1600" dirty="0"/>
              <a:t>을 선택</a:t>
            </a:r>
            <a:r>
              <a:rPr lang="en-US" altLang="ko-KR" sz="1600" dirty="0"/>
              <a:t>   </a:t>
            </a:r>
          </a:p>
          <a:p>
            <a:pPr>
              <a:lnSpc>
                <a:spcPts val="2400"/>
              </a:lnSpc>
            </a:pPr>
            <a:r>
              <a:rPr lang="en-US" altLang="ko-KR" sz="1600" dirty="0"/>
              <a:t>   - </a:t>
            </a:r>
            <a:r>
              <a:rPr lang="en-US" altLang="ko-KR" sz="1600" dirty="0">
                <a:solidFill>
                  <a:srgbClr val="FF0000"/>
                </a:solidFill>
              </a:rPr>
              <a:t>PARM 66 </a:t>
            </a:r>
            <a:r>
              <a:rPr lang="en-US" altLang="ko-KR" sz="1600" dirty="0"/>
              <a:t>: IR LED </a:t>
            </a:r>
            <a:r>
              <a:rPr lang="ko-KR" altLang="en-US" sz="1600" dirty="0"/>
              <a:t>가변 </a:t>
            </a:r>
            <a:r>
              <a:rPr lang="ko-KR" altLang="en-US" sz="1600" dirty="0" err="1"/>
              <a:t>전류량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범위 </a:t>
            </a:r>
            <a:r>
              <a:rPr lang="en-US" altLang="ko-KR" sz="1600" dirty="0"/>
              <a:t>0 ~ 200, </a:t>
            </a:r>
            <a:r>
              <a:rPr lang="ko-KR" altLang="en-US" sz="1600" dirty="0"/>
              <a:t>단위 </a:t>
            </a:r>
            <a:r>
              <a:rPr lang="en-US" altLang="ko-KR" sz="1600" dirty="0"/>
              <a:t>mA)</a:t>
            </a:r>
          </a:p>
        </p:txBody>
      </p:sp>
    </p:spTree>
    <p:extLst>
      <p:ext uri="{BB962C8B-B14F-4D97-AF65-F5344CB8AC3E}">
        <p14:creationId xmlns:p14="http://schemas.microsoft.com/office/powerpoint/2010/main" val="157744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F38AF08-A4EC-4311-8318-1F07AB2427CB}"/>
              </a:ext>
            </a:extLst>
          </p:cNvPr>
          <p:cNvSpPr txBox="1"/>
          <p:nvPr/>
        </p:nvSpPr>
        <p:spPr>
          <a:xfrm>
            <a:off x="1021732" y="212324"/>
            <a:ext cx="4828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Revision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History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88E572-B731-442B-A029-98BACE1532FD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31750E3-48B5-40A3-8BEF-80552FA26741}"/>
              </a:ext>
            </a:extLst>
          </p:cNvPr>
          <p:cNvSpPr txBox="1"/>
          <p:nvPr/>
        </p:nvSpPr>
        <p:spPr>
          <a:xfrm>
            <a:off x="1291215" y="1407624"/>
            <a:ext cx="9609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Version 0.1	2021/04/29	Initial Release</a:t>
            </a: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dirty="0"/>
              <a:t>Version 0.2	2021/05/11	monitoring </a:t>
            </a:r>
            <a:r>
              <a:rPr lang="ko-KR" altLang="en-US" dirty="0"/>
              <a:t>방법 변경</a:t>
            </a:r>
            <a:endParaRPr lang="en-US" altLang="ko-KR" dirty="0"/>
          </a:p>
          <a:p>
            <a:r>
              <a:rPr lang="en-US" altLang="ko-KR" dirty="0"/>
              <a:t>                                             - monitoring</a:t>
            </a:r>
            <a:r>
              <a:rPr lang="ko-KR" altLang="en-US" dirty="0"/>
              <a:t> 내용에 각 </a:t>
            </a:r>
            <a:r>
              <a:rPr lang="en-US" altLang="ko-KR" dirty="0"/>
              <a:t>PD </a:t>
            </a:r>
            <a:r>
              <a:rPr lang="ko-KR" altLang="en-US" dirty="0"/>
              <a:t>별 </a:t>
            </a:r>
            <a:r>
              <a:rPr lang="en-US" altLang="ko-KR" dirty="0"/>
              <a:t>dark level </a:t>
            </a:r>
            <a:r>
              <a:rPr lang="ko-KR" altLang="en-US" dirty="0"/>
              <a:t>추가</a:t>
            </a:r>
            <a:endParaRPr lang="en-US" altLang="ko-KR" dirty="0"/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04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88E572-B731-442B-A029-98BACE1532FD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A6FDE3-C420-4CA0-B343-9F1739E97530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487529-E542-45FD-9599-332E4D7000A0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1. Nu-2000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Board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Connection</a:t>
            </a:r>
          </a:p>
        </p:txBody>
      </p:sp>
      <p:pic>
        <p:nvPicPr>
          <p:cNvPr id="5" name="그림 4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2BEF94A5-F573-4C38-A8A8-7B8FCE92C1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3" r="4418" b="10827"/>
          <a:stretch/>
        </p:blipFill>
        <p:spPr>
          <a:xfrm rot="16200000">
            <a:off x="3622941" y="1356763"/>
            <a:ext cx="3606581" cy="48923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4B5319-8671-431A-9AE1-EB41F96D3A0E}"/>
              </a:ext>
            </a:extLst>
          </p:cNvPr>
          <p:cNvSpPr txBox="1"/>
          <p:nvPr/>
        </p:nvSpPr>
        <p:spPr>
          <a:xfrm>
            <a:off x="635120" y="734821"/>
            <a:ext cx="1092176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Nu-2000 main</a:t>
            </a:r>
            <a:r>
              <a:rPr lang="ko-KR" altLang="en-US" dirty="0"/>
              <a:t> </a:t>
            </a:r>
            <a:r>
              <a:rPr lang="en-US" altLang="ko-KR" dirty="0"/>
              <a:t>board</a:t>
            </a:r>
            <a:r>
              <a:rPr lang="ko-KR" altLang="en-US" dirty="0"/>
              <a:t> 에 아래 그림과 같이 </a:t>
            </a:r>
            <a:r>
              <a:rPr lang="ko-KR" altLang="en-US" dirty="0" err="1"/>
              <a:t>연결후</a:t>
            </a:r>
            <a:r>
              <a:rPr lang="ko-KR" altLang="en-US" dirty="0"/>
              <a:t> 마지막에 전원 인가 한다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EDADB0-AFB6-4354-8737-255D81F36E93}"/>
              </a:ext>
            </a:extLst>
          </p:cNvPr>
          <p:cNvSpPr/>
          <p:nvPr/>
        </p:nvSpPr>
        <p:spPr>
          <a:xfrm>
            <a:off x="2516207" y="2318122"/>
            <a:ext cx="237626" cy="3251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653B213-5D35-4D33-B527-EBE8BFF23640}"/>
              </a:ext>
            </a:extLst>
          </p:cNvPr>
          <p:cNvCxnSpPr/>
          <p:nvPr/>
        </p:nvCxnSpPr>
        <p:spPr>
          <a:xfrm>
            <a:off x="1520457" y="2400081"/>
            <a:ext cx="995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BA4029F-93C2-4A43-ACFC-B9C0A7846DA9}"/>
              </a:ext>
            </a:extLst>
          </p:cNvPr>
          <p:cNvCxnSpPr/>
          <p:nvPr/>
        </p:nvCxnSpPr>
        <p:spPr>
          <a:xfrm>
            <a:off x="1513368" y="2552481"/>
            <a:ext cx="995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FCACE01-B155-40B2-ABA1-78C88BEBB5C4}"/>
              </a:ext>
            </a:extLst>
          </p:cNvPr>
          <p:cNvSpPr txBox="1"/>
          <p:nvPr/>
        </p:nvSpPr>
        <p:spPr>
          <a:xfrm>
            <a:off x="797185" y="2286196"/>
            <a:ext cx="681640" cy="333617"/>
          </a:xfrm>
          <a:prstGeom prst="rect">
            <a:avLst/>
          </a:prstGeom>
          <a:noFill/>
          <a:ln>
            <a:solidFill>
              <a:srgbClr val="005A9E"/>
            </a:solidFill>
          </a:ln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/>
              <a:t>24Vdc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41FCF8-4EEA-4E37-8D0C-64AB805DE60D}"/>
              </a:ext>
            </a:extLst>
          </p:cNvPr>
          <p:cNvSpPr/>
          <p:nvPr/>
        </p:nvSpPr>
        <p:spPr>
          <a:xfrm>
            <a:off x="2522817" y="2754057"/>
            <a:ext cx="231016" cy="4421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30A862E-8B88-43A8-9919-F4B6D33B6256}"/>
              </a:ext>
            </a:extLst>
          </p:cNvPr>
          <p:cNvCxnSpPr/>
          <p:nvPr/>
        </p:nvCxnSpPr>
        <p:spPr>
          <a:xfrm>
            <a:off x="1520457" y="2828927"/>
            <a:ext cx="995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AB4E6F6-445A-4F18-A66B-3B81F2FEB606}"/>
              </a:ext>
            </a:extLst>
          </p:cNvPr>
          <p:cNvCxnSpPr/>
          <p:nvPr/>
        </p:nvCxnSpPr>
        <p:spPr>
          <a:xfrm>
            <a:off x="1513368" y="3116006"/>
            <a:ext cx="995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D4F368-B156-4F03-8FBB-AD6EEB310888}"/>
              </a:ext>
            </a:extLst>
          </p:cNvPr>
          <p:cNvSpPr txBox="1"/>
          <p:nvPr/>
        </p:nvSpPr>
        <p:spPr>
          <a:xfrm>
            <a:off x="402624" y="2754057"/>
            <a:ext cx="1066192" cy="461665"/>
          </a:xfrm>
          <a:prstGeom prst="rect">
            <a:avLst/>
          </a:prstGeom>
          <a:noFill/>
          <a:ln>
            <a:solidFill>
              <a:srgbClr val="005A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PD #1</a:t>
            </a:r>
          </a:p>
          <a:p>
            <a:pPr algn="ctr"/>
            <a:r>
              <a:rPr lang="en-US" altLang="ko-KR" sz="1200" b="1" dirty="0"/>
              <a:t>UV ref.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67FC0C-0E9D-4C06-AF5F-F14397A7C995}"/>
              </a:ext>
            </a:extLst>
          </p:cNvPr>
          <p:cNvSpPr/>
          <p:nvPr/>
        </p:nvSpPr>
        <p:spPr>
          <a:xfrm>
            <a:off x="2522817" y="3277660"/>
            <a:ext cx="231016" cy="4421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0E05767-749E-4F04-9288-84EB6E8E644B}"/>
              </a:ext>
            </a:extLst>
          </p:cNvPr>
          <p:cNvCxnSpPr/>
          <p:nvPr/>
        </p:nvCxnSpPr>
        <p:spPr>
          <a:xfrm>
            <a:off x="1520457" y="3352530"/>
            <a:ext cx="995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DFB65E6-617A-4951-AF1E-B7D2ABC720F6}"/>
              </a:ext>
            </a:extLst>
          </p:cNvPr>
          <p:cNvCxnSpPr/>
          <p:nvPr/>
        </p:nvCxnSpPr>
        <p:spPr>
          <a:xfrm>
            <a:off x="1513368" y="3639609"/>
            <a:ext cx="995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A0587EA-4939-454E-AAE1-74C68555BDE8}"/>
              </a:ext>
            </a:extLst>
          </p:cNvPr>
          <p:cNvSpPr txBox="1"/>
          <p:nvPr/>
        </p:nvSpPr>
        <p:spPr>
          <a:xfrm>
            <a:off x="402624" y="3277660"/>
            <a:ext cx="1066192" cy="461665"/>
          </a:xfrm>
          <a:prstGeom prst="rect">
            <a:avLst/>
          </a:prstGeom>
          <a:noFill/>
          <a:ln>
            <a:solidFill>
              <a:srgbClr val="005A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PD #2</a:t>
            </a:r>
          </a:p>
          <a:p>
            <a:pPr algn="ctr"/>
            <a:r>
              <a:rPr lang="en-US" altLang="ko-KR" sz="1200" b="1" dirty="0"/>
              <a:t>UV measure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4F1500-CE80-488A-A047-FC004C69D131}"/>
              </a:ext>
            </a:extLst>
          </p:cNvPr>
          <p:cNvSpPr/>
          <p:nvPr/>
        </p:nvSpPr>
        <p:spPr>
          <a:xfrm>
            <a:off x="2522817" y="3799583"/>
            <a:ext cx="231016" cy="4421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5451908-A4A7-4C67-9D65-87919FA395F4}"/>
              </a:ext>
            </a:extLst>
          </p:cNvPr>
          <p:cNvCxnSpPr/>
          <p:nvPr/>
        </p:nvCxnSpPr>
        <p:spPr>
          <a:xfrm>
            <a:off x="1520457" y="3874453"/>
            <a:ext cx="995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6A73BE2-AAFB-4637-82C7-9B4B8E9E8DF4}"/>
              </a:ext>
            </a:extLst>
          </p:cNvPr>
          <p:cNvCxnSpPr/>
          <p:nvPr/>
        </p:nvCxnSpPr>
        <p:spPr>
          <a:xfrm>
            <a:off x="1513368" y="4161532"/>
            <a:ext cx="995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513E4-475E-470D-8518-D0048AD43983}"/>
              </a:ext>
            </a:extLst>
          </p:cNvPr>
          <p:cNvSpPr txBox="1"/>
          <p:nvPr/>
        </p:nvSpPr>
        <p:spPr>
          <a:xfrm>
            <a:off x="402624" y="3799583"/>
            <a:ext cx="1066192" cy="461665"/>
          </a:xfrm>
          <a:prstGeom prst="rect">
            <a:avLst/>
          </a:prstGeom>
          <a:noFill/>
          <a:ln>
            <a:solidFill>
              <a:srgbClr val="005A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PD #3</a:t>
            </a:r>
          </a:p>
          <a:p>
            <a:pPr algn="ctr"/>
            <a:r>
              <a:rPr lang="en-US" altLang="ko-KR" sz="1200" b="1" dirty="0"/>
              <a:t>IR ref.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EF7768-F054-4ED9-9DE0-006C175E707B}"/>
              </a:ext>
            </a:extLst>
          </p:cNvPr>
          <p:cNvSpPr/>
          <p:nvPr/>
        </p:nvSpPr>
        <p:spPr>
          <a:xfrm>
            <a:off x="3241894" y="5664042"/>
            <a:ext cx="436970" cy="2078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3  1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A845C21-6F82-4EDD-BBE9-07D8759CCBA7}"/>
              </a:ext>
            </a:extLst>
          </p:cNvPr>
          <p:cNvCxnSpPr/>
          <p:nvPr/>
        </p:nvCxnSpPr>
        <p:spPr>
          <a:xfrm>
            <a:off x="1530466" y="4402130"/>
            <a:ext cx="995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E4CD048-1A61-4F9C-8F93-9BF430DF3721}"/>
              </a:ext>
            </a:extLst>
          </p:cNvPr>
          <p:cNvCxnSpPr/>
          <p:nvPr/>
        </p:nvCxnSpPr>
        <p:spPr>
          <a:xfrm>
            <a:off x="1523377" y="4689209"/>
            <a:ext cx="995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94AC2DE-9C75-4CBB-91E4-3D95DA634097}"/>
              </a:ext>
            </a:extLst>
          </p:cNvPr>
          <p:cNvSpPr txBox="1"/>
          <p:nvPr/>
        </p:nvSpPr>
        <p:spPr>
          <a:xfrm>
            <a:off x="402624" y="4327260"/>
            <a:ext cx="1076201" cy="461665"/>
          </a:xfrm>
          <a:prstGeom prst="rect">
            <a:avLst/>
          </a:prstGeom>
          <a:noFill/>
          <a:ln>
            <a:solidFill>
              <a:srgbClr val="005A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PD #4</a:t>
            </a:r>
          </a:p>
          <a:p>
            <a:pPr algn="ctr"/>
            <a:r>
              <a:rPr lang="en-US" altLang="ko-KR" sz="1200" b="1" dirty="0"/>
              <a:t>IR measure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94949E-6F78-4849-AF2D-3B7342DAAD59}"/>
              </a:ext>
            </a:extLst>
          </p:cNvPr>
          <p:cNvSpPr/>
          <p:nvPr/>
        </p:nvSpPr>
        <p:spPr>
          <a:xfrm>
            <a:off x="7973113" y="2471008"/>
            <a:ext cx="231016" cy="4421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2D4C206-D017-49D1-B7A7-E463053E7637}"/>
              </a:ext>
            </a:extLst>
          </p:cNvPr>
          <p:cNvCxnSpPr>
            <a:cxnSpLocks/>
          </p:cNvCxnSpPr>
          <p:nvPr/>
        </p:nvCxnSpPr>
        <p:spPr>
          <a:xfrm>
            <a:off x="8204129" y="2552481"/>
            <a:ext cx="4058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A5D9F46-6521-4C47-8679-BF5E56D9E9E3}"/>
              </a:ext>
            </a:extLst>
          </p:cNvPr>
          <p:cNvCxnSpPr>
            <a:cxnSpLocks/>
          </p:cNvCxnSpPr>
          <p:nvPr/>
        </p:nvCxnSpPr>
        <p:spPr>
          <a:xfrm>
            <a:off x="8204129" y="2828927"/>
            <a:ext cx="4058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A8A8AFD-0CE8-4240-B2B7-22096D5649DF}"/>
              </a:ext>
            </a:extLst>
          </p:cNvPr>
          <p:cNvSpPr txBox="1"/>
          <p:nvPr/>
        </p:nvSpPr>
        <p:spPr>
          <a:xfrm>
            <a:off x="10349237" y="3320175"/>
            <a:ext cx="1440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u="sng" dirty="0"/>
              <a:t>Serial </a:t>
            </a:r>
            <a:r>
              <a:rPr lang="ko-KR" altLang="en-US" sz="1200" b="1" u="sng" dirty="0"/>
              <a:t>통신 </a:t>
            </a:r>
            <a:r>
              <a:rPr lang="en-US" altLang="ko-KR" sz="1200" b="1" u="sng" dirty="0"/>
              <a:t>SW</a:t>
            </a:r>
          </a:p>
          <a:p>
            <a:pPr algn="ctr"/>
            <a:r>
              <a:rPr lang="en-US" altLang="ko-KR" sz="1200" b="1" dirty="0"/>
              <a:t>115200 baud</a:t>
            </a:r>
          </a:p>
          <a:p>
            <a:pPr algn="ctr"/>
            <a:r>
              <a:rPr lang="en-US" altLang="ko-KR" sz="1200" b="1" dirty="0"/>
              <a:t>data 8-bit</a:t>
            </a:r>
          </a:p>
          <a:p>
            <a:pPr algn="ctr"/>
            <a:r>
              <a:rPr lang="en-US" altLang="ko-KR" sz="1200" b="1" dirty="0"/>
              <a:t>no parity</a:t>
            </a:r>
          </a:p>
          <a:p>
            <a:pPr algn="ctr"/>
            <a:r>
              <a:rPr lang="en-US" altLang="ko-KR" sz="1200" b="1" dirty="0"/>
              <a:t>1 stop bit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2DC0F16-CD2A-4EB8-9F3A-4E9F00B679E4}"/>
              </a:ext>
            </a:extLst>
          </p:cNvPr>
          <p:cNvSpPr/>
          <p:nvPr/>
        </p:nvSpPr>
        <p:spPr>
          <a:xfrm>
            <a:off x="8610028" y="2471008"/>
            <a:ext cx="763609" cy="4421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RS-232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A6DCD65-203E-4A99-A66A-3BBBCC842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418" y="2190651"/>
            <a:ext cx="1440139" cy="858323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3C7D71-E3F5-4F5B-8B5D-D1BC80EA9642}"/>
              </a:ext>
            </a:extLst>
          </p:cNvPr>
          <p:cNvSpPr/>
          <p:nvPr/>
        </p:nvSpPr>
        <p:spPr>
          <a:xfrm>
            <a:off x="10772763" y="3013580"/>
            <a:ext cx="465141" cy="365215"/>
          </a:xfrm>
          <a:prstGeom prst="rect">
            <a:avLst/>
          </a:prstGeom>
          <a:noFill/>
          <a:ln w="254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ACFD8F3-D547-4B80-87EC-5659E83CD83D}"/>
              </a:ext>
            </a:extLst>
          </p:cNvPr>
          <p:cNvCxnSpPr>
            <a:cxnSpLocks/>
          </p:cNvCxnSpPr>
          <p:nvPr/>
        </p:nvCxnSpPr>
        <p:spPr>
          <a:xfrm>
            <a:off x="9373637" y="2675687"/>
            <a:ext cx="8867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1E1A265-2AC6-4A74-AAA5-DE344BD0BED8}"/>
              </a:ext>
            </a:extLst>
          </p:cNvPr>
          <p:cNvSpPr/>
          <p:nvPr/>
        </p:nvSpPr>
        <p:spPr>
          <a:xfrm>
            <a:off x="3710763" y="5665915"/>
            <a:ext cx="436970" cy="2078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3  1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4B53B2C9-5CCC-4819-A458-33207F7B4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758" y="6110298"/>
            <a:ext cx="665921" cy="167945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C8B9CF75-3C56-4316-9BEC-A7D2C222ADE5}"/>
              </a:ext>
            </a:extLst>
          </p:cNvPr>
          <p:cNvSpPr/>
          <p:nvPr/>
        </p:nvSpPr>
        <p:spPr>
          <a:xfrm>
            <a:off x="2522817" y="4321506"/>
            <a:ext cx="231016" cy="4421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30C9C75-6AC5-4380-B045-F8DC49960752}"/>
              </a:ext>
            </a:extLst>
          </p:cNvPr>
          <p:cNvCxnSpPr>
            <a:cxnSpLocks/>
          </p:cNvCxnSpPr>
          <p:nvPr/>
        </p:nvCxnSpPr>
        <p:spPr>
          <a:xfrm flipV="1">
            <a:off x="3564542" y="5883203"/>
            <a:ext cx="0" cy="306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F8E5D2F-50D3-4259-8A3C-BE8790082858}"/>
              </a:ext>
            </a:extLst>
          </p:cNvPr>
          <p:cNvCxnSpPr>
            <a:cxnSpLocks/>
          </p:cNvCxnSpPr>
          <p:nvPr/>
        </p:nvCxnSpPr>
        <p:spPr>
          <a:xfrm flipV="1">
            <a:off x="2908933" y="6078425"/>
            <a:ext cx="0" cy="137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1B293C2-1FA3-432F-90B9-BE45BE806B51}"/>
              </a:ext>
            </a:extLst>
          </p:cNvPr>
          <p:cNvCxnSpPr>
            <a:cxnSpLocks/>
          </p:cNvCxnSpPr>
          <p:nvPr/>
        </p:nvCxnSpPr>
        <p:spPr>
          <a:xfrm>
            <a:off x="2908933" y="6078424"/>
            <a:ext cx="5202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5EB1AE1-65D5-46E5-8381-C23302BCC713}"/>
              </a:ext>
            </a:extLst>
          </p:cNvPr>
          <p:cNvCxnSpPr>
            <a:cxnSpLocks/>
          </p:cNvCxnSpPr>
          <p:nvPr/>
        </p:nvCxnSpPr>
        <p:spPr>
          <a:xfrm flipV="1">
            <a:off x="3429138" y="5883203"/>
            <a:ext cx="0" cy="195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EFC8827-AF6D-43B1-992A-1C7A2CC1BB33}"/>
              </a:ext>
            </a:extLst>
          </p:cNvPr>
          <p:cNvCxnSpPr>
            <a:cxnSpLocks/>
          </p:cNvCxnSpPr>
          <p:nvPr/>
        </p:nvCxnSpPr>
        <p:spPr>
          <a:xfrm flipV="1">
            <a:off x="3308488" y="5871847"/>
            <a:ext cx="0" cy="100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9B6DA7C-3E97-41A4-80F1-59626CB5ED7D}"/>
              </a:ext>
            </a:extLst>
          </p:cNvPr>
          <p:cNvCxnSpPr>
            <a:cxnSpLocks/>
          </p:cNvCxnSpPr>
          <p:nvPr/>
        </p:nvCxnSpPr>
        <p:spPr>
          <a:xfrm>
            <a:off x="2788283" y="5972615"/>
            <a:ext cx="5202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F3B9CAC-5C13-421E-82D0-87689A143192}"/>
              </a:ext>
            </a:extLst>
          </p:cNvPr>
          <p:cNvCxnSpPr>
            <a:cxnSpLocks/>
          </p:cNvCxnSpPr>
          <p:nvPr/>
        </p:nvCxnSpPr>
        <p:spPr>
          <a:xfrm flipV="1">
            <a:off x="2788283" y="5972617"/>
            <a:ext cx="0" cy="217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91F8F48-048F-4299-B024-41AFDAB5A78B}"/>
              </a:ext>
            </a:extLst>
          </p:cNvPr>
          <p:cNvCxnSpPr>
            <a:cxnSpLocks/>
          </p:cNvCxnSpPr>
          <p:nvPr/>
        </p:nvCxnSpPr>
        <p:spPr>
          <a:xfrm>
            <a:off x="2788283" y="6194270"/>
            <a:ext cx="120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955B2C33-67F5-4939-9EC0-943E384996AC}"/>
              </a:ext>
            </a:extLst>
          </p:cNvPr>
          <p:cNvSpPr/>
          <p:nvPr/>
        </p:nvSpPr>
        <p:spPr>
          <a:xfrm>
            <a:off x="2849122" y="6130274"/>
            <a:ext cx="119620" cy="119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757BD73B-F0EA-49D5-BD23-5DE8ED063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38" y="6468396"/>
            <a:ext cx="665921" cy="167945"/>
          </a:xfrm>
          <a:prstGeom prst="rect">
            <a:avLst/>
          </a:prstGeom>
        </p:spPr>
      </p:pic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C569413-5DE2-415C-90E8-8047F8775DF0}"/>
              </a:ext>
            </a:extLst>
          </p:cNvPr>
          <p:cNvCxnSpPr>
            <a:cxnSpLocks/>
          </p:cNvCxnSpPr>
          <p:nvPr/>
        </p:nvCxnSpPr>
        <p:spPr>
          <a:xfrm flipV="1">
            <a:off x="4084747" y="5871846"/>
            <a:ext cx="0" cy="675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A81DCF5-5378-47C8-A516-352EBE99676F}"/>
              </a:ext>
            </a:extLst>
          </p:cNvPr>
          <p:cNvCxnSpPr>
            <a:cxnSpLocks/>
          </p:cNvCxnSpPr>
          <p:nvPr/>
        </p:nvCxnSpPr>
        <p:spPr>
          <a:xfrm flipV="1">
            <a:off x="3429138" y="6436523"/>
            <a:ext cx="0" cy="111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25725FC-9C74-4AB7-9F4D-7647E68BA2AB}"/>
              </a:ext>
            </a:extLst>
          </p:cNvPr>
          <p:cNvCxnSpPr>
            <a:cxnSpLocks/>
          </p:cNvCxnSpPr>
          <p:nvPr/>
        </p:nvCxnSpPr>
        <p:spPr>
          <a:xfrm>
            <a:off x="3429138" y="6436522"/>
            <a:ext cx="5202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ED9AB49-F560-4896-BB26-B78E47DE14F9}"/>
              </a:ext>
            </a:extLst>
          </p:cNvPr>
          <p:cNvCxnSpPr>
            <a:cxnSpLocks/>
          </p:cNvCxnSpPr>
          <p:nvPr/>
        </p:nvCxnSpPr>
        <p:spPr>
          <a:xfrm flipV="1">
            <a:off x="3949343" y="5883204"/>
            <a:ext cx="0" cy="553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FCCDABD-CF48-47B6-9A2D-5F43B4BD1F7C}"/>
              </a:ext>
            </a:extLst>
          </p:cNvPr>
          <p:cNvCxnSpPr>
            <a:cxnSpLocks/>
          </p:cNvCxnSpPr>
          <p:nvPr/>
        </p:nvCxnSpPr>
        <p:spPr>
          <a:xfrm flipV="1">
            <a:off x="3828693" y="5871846"/>
            <a:ext cx="0" cy="458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451BA42-DA8C-4BF2-B07C-23A0185F723B}"/>
              </a:ext>
            </a:extLst>
          </p:cNvPr>
          <p:cNvCxnSpPr>
            <a:cxnSpLocks/>
          </p:cNvCxnSpPr>
          <p:nvPr/>
        </p:nvCxnSpPr>
        <p:spPr>
          <a:xfrm>
            <a:off x="3308488" y="6330713"/>
            <a:ext cx="5202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ABED4C5-D206-481F-BC9E-EF57DEFBD698}"/>
              </a:ext>
            </a:extLst>
          </p:cNvPr>
          <p:cNvCxnSpPr>
            <a:cxnSpLocks/>
          </p:cNvCxnSpPr>
          <p:nvPr/>
        </p:nvCxnSpPr>
        <p:spPr>
          <a:xfrm flipV="1">
            <a:off x="3308488" y="6330715"/>
            <a:ext cx="0" cy="216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F3107FE-EA43-42B2-B761-9861FC4B504C}"/>
              </a:ext>
            </a:extLst>
          </p:cNvPr>
          <p:cNvCxnSpPr>
            <a:cxnSpLocks/>
          </p:cNvCxnSpPr>
          <p:nvPr/>
        </p:nvCxnSpPr>
        <p:spPr>
          <a:xfrm>
            <a:off x="3308488" y="6552368"/>
            <a:ext cx="120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1AFE513B-1DFA-452D-9A01-5857B3E03A1E}"/>
              </a:ext>
            </a:extLst>
          </p:cNvPr>
          <p:cNvSpPr/>
          <p:nvPr/>
        </p:nvSpPr>
        <p:spPr>
          <a:xfrm>
            <a:off x="3369327" y="6488372"/>
            <a:ext cx="119620" cy="119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7812DB6-D182-42E7-ABB3-B5B996D9F349}"/>
              </a:ext>
            </a:extLst>
          </p:cNvPr>
          <p:cNvSpPr txBox="1"/>
          <p:nvPr/>
        </p:nvSpPr>
        <p:spPr>
          <a:xfrm>
            <a:off x="2282093" y="6202794"/>
            <a:ext cx="1076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PT100 #1</a:t>
            </a:r>
          </a:p>
          <a:p>
            <a:pPr algn="ctr"/>
            <a:r>
              <a:rPr lang="ko-KR" altLang="en-US" sz="1200" b="1" dirty="0"/>
              <a:t>온도센서</a:t>
            </a:r>
            <a:endParaRPr lang="en-US" altLang="ko-KR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ADCFBFA-4888-404E-AC87-88E967AF252A}"/>
              </a:ext>
            </a:extLst>
          </p:cNvPr>
          <p:cNvSpPr txBox="1"/>
          <p:nvPr/>
        </p:nvSpPr>
        <p:spPr>
          <a:xfrm>
            <a:off x="3023248" y="6593623"/>
            <a:ext cx="2248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PT100 </a:t>
            </a:r>
            <a:r>
              <a:rPr lang="en-US" altLang="ko-KR" sz="1200" b="1"/>
              <a:t>#2 </a:t>
            </a:r>
            <a:r>
              <a:rPr lang="ko-KR" altLang="en-US" sz="1200" b="1" dirty="0"/>
              <a:t>온도센서</a:t>
            </a:r>
            <a:endParaRPr lang="en-US" altLang="ko-KR" sz="1200" b="1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D2F26D1-BD68-423A-8674-58D091945DD0}"/>
              </a:ext>
            </a:extLst>
          </p:cNvPr>
          <p:cNvSpPr/>
          <p:nvPr/>
        </p:nvSpPr>
        <p:spPr>
          <a:xfrm>
            <a:off x="4084747" y="1741261"/>
            <a:ext cx="614844" cy="1987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8      1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EA746A17-71A7-4AB0-ADDB-BECA42F56046}"/>
              </a:ext>
            </a:extLst>
          </p:cNvPr>
          <p:cNvCxnSpPr>
            <a:cxnSpLocks/>
          </p:cNvCxnSpPr>
          <p:nvPr/>
        </p:nvCxnSpPr>
        <p:spPr>
          <a:xfrm flipV="1">
            <a:off x="4159338" y="1481133"/>
            <a:ext cx="0" cy="260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20D87D6-57B8-454E-86E6-EB094D3E3E34}"/>
              </a:ext>
            </a:extLst>
          </p:cNvPr>
          <p:cNvCxnSpPr>
            <a:cxnSpLocks/>
          </p:cNvCxnSpPr>
          <p:nvPr/>
        </p:nvCxnSpPr>
        <p:spPr>
          <a:xfrm flipV="1">
            <a:off x="4552742" y="1481133"/>
            <a:ext cx="0" cy="260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0AD9933-D655-4618-ADAE-0BA095829784}"/>
              </a:ext>
            </a:extLst>
          </p:cNvPr>
          <p:cNvSpPr txBox="1"/>
          <p:nvPr/>
        </p:nvSpPr>
        <p:spPr>
          <a:xfrm>
            <a:off x="3762098" y="1206248"/>
            <a:ext cx="866594" cy="276999"/>
          </a:xfrm>
          <a:prstGeom prst="rect">
            <a:avLst/>
          </a:prstGeom>
          <a:noFill/>
          <a:ln>
            <a:solidFill>
              <a:srgbClr val="005A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UV LED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9BB9429-E973-47B9-A4A1-2D7DEBE9835F}"/>
              </a:ext>
            </a:extLst>
          </p:cNvPr>
          <p:cNvSpPr/>
          <p:nvPr/>
        </p:nvSpPr>
        <p:spPr>
          <a:xfrm>
            <a:off x="4767544" y="1734284"/>
            <a:ext cx="614844" cy="1987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8      1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CD19BAB-896C-4065-8645-385782B32C91}"/>
              </a:ext>
            </a:extLst>
          </p:cNvPr>
          <p:cNvCxnSpPr>
            <a:cxnSpLocks/>
          </p:cNvCxnSpPr>
          <p:nvPr/>
        </p:nvCxnSpPr>
        <p:spPr>
          <a:xfrm flipV="1">
            <a:off x="4842135" y="1474156"/>
            <a:ext cx="0" cy="260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5E19C25-F370-43AA-9B2C-52E228DBDB76}"/>
              </a:ext>
            </a:extLst>
          </p:cNvPr>
          <p:cNvCxnSpPr>
            <a:cxnSpLocks/>
          </p:cNvCxnSpPr>
          <p:nvPr/>
        </p:nvCxnSpPr>
        <p:spPr>
          <a:xfrm flipV="1">
            <a:off x="5235539" y="1474156"/>
            <a:ext cx="0" cy="260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3780623-0DD3-4FA4-B271-0C4D65C05F91}"/>
              </a:ext>
            </a:extLst>
          </p:cNvPr>
          <p:cNvSpPr txBox="1"/>
          <p:nvPr/>
        </p:nvSpPr>
        <p:spPr>
          <a:xfrm>
            <a:off x="4759265" y="1198058"/>
            <a:ext cx="892403" cy="276999"/>
          </a:xfrm>
          <a:prstGeom prst="rect">
            <a:avLst/>
          </a:prstGeom>
          <a:noFill/>
          <a:ln>
            <a:solidFill>
              <a:srgbClr val="005A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IR LED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775F1EC-B420-4FC6-9CAB-D5FA89ACC64A}"/>
              </a:ext>
            </a:extLst>
          </p:cNvPr>
          <p:cNvSpPr txBox="1"/>
          <p:nvPr/>
        </p:nvSpPr>
        <p:spPr>
          <a:xfrm>
            <a:off x="4195344" y="6124731"/>
            <a:ext cx="3410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온도 센서는 필요한 만큼 연결 한다</a:t>
            </a:r>
            <a:endParaRPr lang="en-US" altLang="ko-KR" sz="1200" b="1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4A427972-F997-4AAF-8AD8-523832B0EE4B}"/>
              </a:ext>
            </a:extLst>
          </p:cNvPr>
          <p:cNvSpPr/>
          <p:nvPr/>
        </p:nvSpPr>
        <p:spPr>
          <a:xfrm>
            <a:off x="4339182" y="3681948"/>
            <a:ext cx="492158" cy="49215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1926BAD-098B-437D-BBCF-194D87E9F784}"/>
              </a:ext>
            </a:extLst>
          </p:cNvPr>
          <p:cNvCxnSpPr>
            <a:cxnSpLocks/>
          </p:cNvCxnSpPr>
          <p:nvPr/>
        </p:nvCxnSpPr>
        <p:spPr>
          <a:xfrm>
            <a:off x="4759265" y="3956998"/>
            <a:ext cx="3647813" cy="897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AAFD7E1-A96F-4F16-AAD1-E7451ECCB7E7}"/>
              </a:ext>
            </a:extLst>
          </p:cNvPr>
          <p:cNvSpPr txBox="1"/>
          <p:nvPr/>
        </p:nvSpPr>
        <p:spPr>
          <a:xfrm>
            <a:off x="8407078" y="4763637"/>
            <a:ext cx="3382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Red LED : </a:t>
            </a:r>
            <a:r>
              <a:rPr lang="ko-KR" altLang="en-US" sz="1200" b="1" dirty="0"/>
              <a:t>항상 </a:t>
            </a:r>
            <a:r>
              <a:rPr lang="en-US" altLang="ko-KR" sz="1200" b="1" dirty="0"/>
              <a:t>0.5 </a:t>
            </a:r>
            <a:r>
              <a:rPr lang="ko-KR" altLang="en-US" sz="1200" b="1" dirty="0"/>
              <a:t>초 간격 </a:t>
            </a:r>
            <a:r>
              <a:rPr lang="en-US" altLang="ko-KR" sz="1200" b="1" dirty="0"/>
              <a:t>on/off</a:t>
            </a:r>
          </a:p>
          <a:p>
            <a:r>
              <a:rPr lang="en-US" altLang="ko-KR" sz="1200" b="1" dirty="0"/>
              <a:t>Green LED : UV LED on/off </a:t>
            </a:r>
            <a:r>
              <a:rPr lang="ko-KR" altLang="en-US" sz="1200" b="1" dirty="0"/>
              <a:t>와 동일하게 점멸</a:t>
            </a:r>
            <a:endParaRPr lang="en-US" altLang="ko-KR" sz="1200" b="1" dirty="0"/>
          </a:p>
          <a:p>
            <a:r>
              <a:rPr lang="en-US" altLang="ko-KR" sz="1200" b="1" dirty="0"/>
              <a:t>Yellow LED : IR LED on/off </a:t>
            </a:r>
            <a:r>
              <a:rPr lang="ko-KR" altLang="en-US" sz="1200" b="1" dirty="0"/>
              <a:t>와 동일하게 점멸</a:t>
            </a:r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368363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88E572-B731-442B-A029-98BACE1532FD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A6FDE3-C420-4CA0-B343-9F1739E97530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487529-E542-45FD-9599-332E4D7000A0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2. Serial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통신 이용 조작 및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monitoring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방법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12178-0888-4E7F-9B70-9AB213ABF577}"/>
              </a:ext>
            </a:extLst>
          </p:cNvPr>
          <p:cNvSpPr txBox="1"/>
          <p:nvPr/>
        </p:nvSpPr>
        <p:spPr>
          <a:xfrm>
            <a:off x="635120" y="734821"/>
            <a:ext cx="109217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1. </a:t>
            </a:r>
            <a:r>
              <a:rPr lang="ko-KR" altLang="en-US" sz="1600" dirty="0"/>
              <a:t>보드 </a:t>
            </a:r>
            <a:r>
              <a:rPr lang="en-US" altLang="ko-KR" sz="1600" dirty="0"/>
              <a:t>Reset </a:t>
            </a:r>
            <a:r>
              <a:rPr lang="ko-KR" altLang="en-US" sz="1600" dirty="0"/>
              <a:t>후 </a:t>
            </a:r>
            <a:r>
              <a:rPr lang="en-US" altLang="ko-KR" sz="1600" dirty="0"/>
              <a:t>serial port </a:t>
            </a:r>
            <a:r>
              <a:rPr lang="ko-KR" altLang="en-US" sz="1600" dirty="0"/>
              <a:t>로 다음과 같은 형태로 출력 된다</a:t>
            </a:r>
            <a:endParaRPr lang="en-US" altLang="ko-K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96379C-0166-4B8D-A61F-78CBC4236FB6}"/>
              </a:ext>
            </a:extLst>
          </p:cNvPr>
          <p:cNvSpPr txBox="1"/>
          <p:nvPr/>
        </p:nvSpPr>
        <p:spPr>
          <a:xfrm>
            <a:off x="635120" y="4771019"/>
            <a:ext cx="109217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2. </a:t>
            </a:r>
            <a:r>
              <a:rPr lang="ko-KR" altLang="en-US" sz="1600" dirty="0"/>
              <a:t>사용 가능 </a:t>
            </a:r>
            <a:r>
              <a:rPr lang="en-US" altLang="ko-KR" sz="1600" dirty="0"/>
              <a:t>menu </a:t>
            </a:r>
            <a:r>
              <a:rPr lang="ko-KR" altLang="en-US" sz="1600" dirty="0"/>
              <a:t>를 보려면 </a:t>
            </a:r>
            <a:r>
              <a:rPr lang="en-US" altLang="ko-KR" sz="1600" dirty="0"/>
              <a:t>?? </a:t>
            </a:r>
            <a:r>
              <a:rPr lang="ko-KR" altLang="en-US" sz="1600" dirty="0"/>
              <a:t>를 입력한다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이중 </a:t>
            </a:r>
            <a:r>
              <a:rPr lang="en-US" altLang="ko-KR" sz="1600" dirty="0"/>
              <a:t>ENV </a:t>
            </a:r>
            <a:r>
              <a:rPr lang="ko-KR" altLang="en-US" sz="1600" dirty="0"/>
              <a:t>명령과 </a:t>
            </a:r>
            <a:r>
              <a:rPr lang="en-US" altLang="ko-KR" sz="1600" dirty="0"/>
              <a:t>PARM </a:t>
            </a:r>
            <a:r>
              <a:rPr lang="ko-KR" altLang="en-US" sz="1600" dirty="0"/>
              <a:t>명령만을 사용한다</a:t>
            </a:r>
            <a:r>
              <a:rPr lang="en-US" altLang="ko-KR" sz="1600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B61EA8B-E030-4C1B-A694-201A55523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73" y="5185043"/>
            <a:ext cx="4000500" cy="157353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DA01EAC-AFEB-4A14-B29F-8587D3FDB2BB}"/>
              </a:ext>
            </a:extLst>
          </p:cNvPr>
          <p:cNvSpPr/>
          <p:nvPr/>
        </p:nvSpPr>
        <p:spPr>
          <a:xfrm>
            <a:off x="777782" y="5752214"/>
            <a:ext cx="4251418" cy="183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D79100-8F0E-44DB-8E54-19FC237D719E}"/>
              </a:ext>
            </a:extLst>
          </p:cNvPr>
          <p:cNvSpPr/>
          <p:nvPr/>
        </p:nvSpPr>
        <p:spPr>
          <a:xfrm>
            <a:off x="777782" y="6031523"/>
            <a:ext cx="4251418" cy="183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90E0AE-FFAE-43C3-8884-E1A1642CBDD7}"/>
              </a:ext>
            </a:extLst>
          </p:cNvPr>
          <p:cNvSpPr txBox="1"/>
          <p:nvPr/>
        </p:nvSpPr>
        <p:spPr>
          <a:xfrm>
            <a:off x="5111991" y="5707002"/>
            <a:ext cx="4251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ENV </a:t>
            </a:r>
            <a:r>
              <a:rPr lang="ko-KR" altLang="en-US" sz="1200" b="1" dirty="0">
                <a:solidFill>
                  <a:srgbClr val="FF0000"/>
                </a:solidFill>
              </a:rPr>
              <a:t>명령은 현재 설정한 </a:t>
            </a:r>
            <a:r>
              <a:rPr lang="en-US" altLang="ko-KR" sz="1200" b="1" dirty="0">
                <a:solidFill>
                  <a:srgbClr val="FF0000"/>
                </a:solidFill>
              </a:rPr>
              <a:t>parameter</a:t>
            </a:r>
            <a:r>
              <a:rPr lang="ko-KR" altLang="en-US" sz="1200" b="1" dirty="0">
                <a:solidFill>
                  <a:srgbClr val="FF0000"/>
                </a:solidFill>
              </a:rPr>
              <a:t> 를 저장할 때 사용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EB4A64-F5AA-46B8-AD86-54A86958D72B}"/>
              </a:ext>
            </a:extLst>
          </p:cNvPr>
          <p:cNvSpPr txBox="1"/>
          <p:nvPr/>
        </p:nvSpPr>
        <p:spPr>
          <a:xfrm>
            <a:off x="5111990" y="6002183"/>
            <a:ext cx="425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PARM </a:t>
            </a:r>
            <a:r>
              <a:rPr lang="ko-KR" altLang="en-US" sz="1200" b="1" dirty="0">
                <a:solidFill>
                  <a:srgbClr val="FF0000"/>
                </a:solidFill>
              </a:rPr>
              <a:t>명령은 </a:t>
            </a:r>
            <a:r>
              <a:rPr lang="en-US" altLang="ko-KR" sz="1200" b="1" dirty="0">
                <a:solidFill>
                  <a:srgbClr val="FF0000"/>
                </a:solidFill>
              </a:rPr>
              <a:t>parameter</a:t>
            </a:r>
            <a:r>
              <a:rPr lang="ko-KR" altLang="en-US" sz="1200" b="1" dirty="0">
                <a:solidFill>
                  <a:srgbClr val="FF0000"/>
                </a:solidFill>
              </a:rPr>
              <a:t> 값을 보거나 변경할 때 사용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11E219-321A-440F-9615-D4C55E01E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73" y="1236296"/>
            <a:ext cx="4713923" cy="327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9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88E572-B731-442B-A029-98BACE1532FD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A6FDE3-C420-4CA0-B343-9F1739E97530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487529-E542-45FD-9599-332E4D7000A0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2. Serial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통신 이용 조작 및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monitoring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방법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12178-0888-4E7F-9B70-9AB213ABF577}"/>
              </a:ext>
            </a:extLst>
          </p:cNvPr>
          <p:cNvSpPr txBox="1"/>
          <p:nvPr/>
        </p:nvSpPr>
        <p:spPr>
          <a:xfrm>
            <a:off x="635120" y="734821"/>
            <a:ext cx="10921760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3. PARM </a:t>
            </a:r>
            <a:r>
              <a:rPr lang="ko-KR" altLang="en-US" sz="1600" dirty="0"/>
              <a:t>명령어에 대한 설명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- </a:t>
            </a:r>
            <a:r>
              <a:rPr lang="ko-KR" altLang="en-US" sz="1600" dirty="0"/>
              <a:t>메인보드는 여러가지 </a:t>
            </a:r>
            <a:r>
              <a:rPr lang="en-US" altLang="ko-KR" sz="1600" dirty="0"/>
              <a:t>parameter </a:t>
            </a:r>
            <a:r>
              <a:rPr lang="ko-KR" altLang="en-US" sz="1600" dirty="0"/>
              <a:t>값을 이용하여 동작을 변경할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- </a:t>
            </a:r>
            <a:r>
              <a:rPr lang="ko-KR" altLang="en-US" sz="1600" dirty="0"/>
              <a:t>이 </a:t>
            </a:r>
            <a:r>
              <a:rPr lang="en-US" altLang="ko-KR" sz="1600" dirty="0"/>
              <a:t>parameter </a:t>
            </a:r>
            <a:r>
              <a:rPr lang="ko-KR" altLang="en-US" sz="1600" dirty="0"/>
              <a:t>값은 </a:t>
            </a:r>
            <a:r>
              <a:rPr lang="en-US" altLang="ko-KR" sz="1600" dirty="0"/>
              <a:t>PARM </a:t>
            </a:r>
            <a:r>
              <a:rPr lang="ko-KR" altLang="en-US" sz="1600" dirty="0"/>
              <a:t>명령을 이용하여 확인 및 변경이 가능 하다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- parameter </a:t>
            </a:r>
            <a:r>
              <a:rPr lang="ko-KR" altLang="en-US" sz="1600" dirty="0"/>
              <a:t>값을 사용자가 </a:t>
            </a:r>
            <a:r>
              <a:rPr lang="ko-KR" altLang="en-US" sz="1600" dirty="0" err="1"/>
              <a:t>변경후</a:t>
            </a:r>
            <a:r>
              <a:rPr lang="ko-KR" altLang="en-US" sz="1600" dirty="0"/>
              <a:t> </a:t>
            </a:r>
            <a:r>
              <a:rPr lang="en-US" altLang="ko-KR" sz="1600" dirty="0"/>
              <a:t>ENV </a:t>
            </a:r>
            <a:r>
              <a:rPr lang="ko-KR" altLang="en-US" sz="1600" dirty="0"/>
              <a:t>명령으로 저장하지 않으면 보드 </a:t>
            </a:r>
            <a:r>
              <a:rPr lang="en-US" altLang="ko-KR" sz="1600" dirty="0"/>
              <a:t>reset </a:t>
            </a:r>
            <a:r>
              <a:rPr lang="ko-KR" altLang="en-US" sz="1600" dirty="0"/>
              <a:t>시 초기화 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ENV </a:t>
            </a:r>
            <a:r>
              <a:rPr lang="ko-KR" altLang="en-US" sz="1600" dirty="0"/>
              <a:t>명령을 이용 </a:t>
            </a:r>
            <a:r>
              <a:rPr lang="en-US" altLang="ko-KR" sz="1600" dirty="0"/>
              <a:t>parameter </a:t>
            </a:r>
            <a:r>
              <a:rPr lang="ko-KR" altLang="en-US" sz="1600" dirty="0"/>
              <a:t>를 저장하면 보드 </a:t>
            </a:r>
            <a:r>
              <a:rPr lang="en-US" altLang="ko-KR" sz="1600" dirty="0"/>
              <a:t>reset </a:t>
            </a:r>
            <a:r>
              <a:rPr lang="ko-KR" altLang="en-US" sz="1600" dirty="0"/>
              <a:t>시에도 저장된 </a:t>
            </a:r>
            <a:r>
              <a:rPr lang="en-US" altLang="ko-KR" sz="1600" dirty="0"/>
              <a:t>parameter </a:t>
            </a:r>
            <a:r>
              <a:rPr lang="ko-KR" altLang="en-US" sz="1600" dirty="0"/>
              <a:t>로 동작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- </a:t>
            </a:r>
            <a:r>
              <a:rPr lang="ko-KR" altLang="en-US" sz="1600" dirty="0"/>
              <a:t>사용 가능한 </a:t>
            </a:r>
            <a:r>
              <a:rPr lang="en-US" altLang="ko-KR" sz="1600" dirty="0"/>
              <a:t>parameter </a:t>
            </a:r>
            <a:r>
              <a:rPr lang="ko-KR" altLang="en-US" sz="1600" dirty="0"/>
              <a:t>번호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0 ~ 127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- ex.) 2 </a:t>
            </a:r>
            <a:r>
              <a:rPr lang="ko-KR" altLang="en-US" sz="1600" dirty="0"/>
              <a:t>번 </a:t>
            </a:r>
            <a:r>
              <a:rPr lang="en-US" altLang="ko-KR" sz="1600" dirty="0"/>
              <a:t>parameter </a:t>
            </a:r>
            <a:r>
              <a:rPr lang="ko-KR" altLang="en-US" sz="1600" dirty="0"/>
              <a:t>값 </a:t>
            </a:r>
            <a:r>
              <a:rPr lang="ko-KR" altLang="en-US" sz="1600" dirty="0" err="1"/>
              <a:t>확인시</a:t>
            </a:r>
            <a:r>
              <a:rPr lang="ko-KR" altLang="en-US" sz="1600" dirty="0"/>
              <a:t> </a:t>
            </a:r>
            <a:r>
              <a:rPr lang="en-US" altLang="ko-KR" sz="1600" dirty="0"/>
              <a:t>: PARM 2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ex.)</a:t>
            </a:r>
            <a:r>
              <a:rPr lang="ko-KR" altLang="en-US" sz="1600" dirty="0"/>
              <a:t> </a:t>
            </a:r>
            <a:r>
              <a:rPr lang="en-US" altLang="ko-KR" sz="1600" dirty="0"/>
              <a:t>2 </a:t>
            </a:r>
            <a:r>
              <a:rPr lang="ko-KR" altLang="en-US" sz="1600" dirty="0"/>
              <a:t>번 </a:t>
            </a:r>
            <a:r>
              <a:rPr lang="en-US" altLang="ko-KR" sz="1600" dirty="0"/>
              <a:t>parameter </a:t>
            </a:r>
            <a:r>
              <a:rPr lang="ko-KR" altLang="en-US" sz="1600" dirty="0"/>
              <a:t>값을 </a:t>
            </a:r>
            <a:r>
              <a:rPr lang="en-US" altLang="ko-KR" sz="1600" dirty="0"/>
              <a:t>1 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변경시</a:t>
            </a:r>
            <a:r>
              <a:rPr lang="ko-KR" altLang="en-US" sz="1600" dirty="0"/>
              <a:t> </a:t>
            </a:r>
            <a:r>
              <a:rPr lang="en-US" altLang="ko-KR" sz="1600" dirty="0"/>
              <a:t>: PARM 2 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4564D6-BE55-4EC3-9CE7-75E3A4549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940" y="3734168"/>
            <a:ext cx="3693795" cy="8267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F11F858-4D1E-42C1-AD5E-F37C17536660}"/>
              </a:ext>
            </a:extLst>
          </p:cNvPr>
          <p:cNvSpPr txBox="1"/>
          <p:nvPr/>
        </p:nvSpPr>
        <p:spPr>
          <a:xfrm>
            <a:off x="635120" y="4794939"/>
            <a:ext cx="1092176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4. ENV </a:t>
            </a:r>
            <a:r>
              <a:rPr lang="ko-KR" altLang="en-US" sz="1600" dirty="0"/>
              <a:t>명령어에 대한 설명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- ENV </a:t>
            </a:r>
            <a:r>
              <a:rPr lang="ko-KR" altLang="en-US" sz="1600" dirty="0"/>
              <a:t>명령을 이용하여 변경한 </a:t>
            </a:r>
            <a:r>
              <a:rPr lang="en-US" altLang="ko-KR" sz="1600" dirty="0"/>
              <a:t>parameter </a:t>
            </a:r>
            <a:r>
              <a:rPr lang="ko-KR" altLang="en-US" sz="1600" dirty="0"/>
              <a:t>를 저장할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- ex.) </a:t>
            </a:r>
            <a:r>
              <a:rPr lang="ko-KR" altLang="en-US" sz="1600" dirty="0"/>
              <a:t>현재 사용중인 </a:t>
            </a:r>
            <a:r>
              <a:rPr lang="en-US" altLang="ko-KR" sz="1600" dirty="0"/>
              <a:t>parameter </a:t>
            </a:r>
            <a:r>
              <a:rPr lang="ko-KR" altLang="en-US" sz="1600" dirty="0"/>
              <a:t>들을 </a:t>
            </a:r>
            <a:r>
              <a:rPr lang="ko-KR" altLang="en-US" sz="1600" dirty="0" err="1"/>
              <a:t>저장시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en-US" altLang="ko-KR" sz="1600" dirty="0">
                <a:solidFill>
                  <a:srgbClr val="FF0000"/>
                </a:solidFill>
              </a:rPr>
              <a:t>ENV SAVE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80E02B-5F2E-460B-8F59-3D89544D8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940" y="6123179"/>
            <a:ext cx="2773680" cy="36004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681C31-363F-4419-9C4F-7612699B6B1A}"/>
              </a:ext>
            </a:extLst>
          </p:cNvPr>
          <p:cNvSpPr/>
          <p:nvPr/>
        </p:nvSpPr>
        <p:spPr>
          <a:xfrm>
            <a:off x="3435211" y="3894267"/>
            <a:ext cx="1817273" cy="231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490573-62F2-470B-B853-85A7ECE980CF}"/>
              </a:ext>
            </a:extLst>
          </p:cNvPr>
          <p:cNvSpPr txBox="1"/>
          <p:nvPr/>
        </p:nvSpPr>
        <p:spPr>
          <a:xfrm>
            <a:off x="5355025" y="3870553"/>
            <a:ext cx="3787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working </a:t>
            </a:r>
            <a:r>
              <a:rPr lang="ko-KR" altLang="en-US" sz="1200" b="1" dirty="0">
                <a:solidFill>
                  <a:srgbClr val="FF0000"/>
                </a:solidFill>
              </a:rPr>
              <a:t>에 표시된 값이 현재 사용중인 값 임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8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40B9C9-1E45-48FC-9F4A-2794A2608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88" y="3177024"/>
            <a:ext cx="9723120" cy="1905000"/>
          </a:xfrm>
          <a:prstGeom prst="rect">
            <a:avLst/>
          </a:prstGeom>
        </p:spPr>
      </p:pic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88E572-B731-442B-A029-98BACE1532FD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A6FDE3-C420-4CA0-B343-9F1739E97530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487529-E542-45FD-9599-332E4D7000A0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2. Serial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통신 이용 조작 및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monitoring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방법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12178-0888-4E7F-9B70-9AB213ABF577}"/>
              </a:ext>
            </a:extLst>
          </p:cNvPr>
          <p:cNvSpPr txBox="1"/>
          <p:nvPr/>
        </p:nvSpPr>
        <p:spPr>
          <a:xfrm>
            <a:off x="635120" y="734821"/>
            <a:ext cx="1092176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600" dirty="0"/>
              <a:t>5. PD sensing</a:t>
            </a:r>
            <a:r>
              <a:rPr lang="ko-KR" altLang="en-US" sz="1600" dirty="0"/>
              <a:t> 값을 </a:t>
            </a:r>
            <a:r>
              <a:rPr lang="en-US" altLang="ko-KR" sz="1600" dirty="0"/>
              <a:t>monitoring </a:t>
            </a:r>
            <a:r>
              <a:rPr lang="ko-KR" altLang="en-US" sz="1600" dirty="0"/>
              <a:t>하기 위한 </a:t>
            </a:r>
            <a:r>
              <a:rPr lang="en-US" altLang="ko-KR" sz="1600" dirty="0"/>
              <a:t>parameter</a:t>
            </a:r>
          </a:p>
          <a:p>
            <a:r>
              <a:rPr lang="en-US" altLang="ko-KR" sz="1400" dirty="0"/>
              <a:t>   - PD sensing </a:t>
            </a:r>
            <a:r>
              <a:rPr lang="ko-KR" altLang="en-US" sz="1400" dirty="0"/>
              <a:t>값을 보기 위한 </a:t>
            </a:r>
            <a:r>
              <a:rPr lang="en-US" altLang="ko-KR" sz="1400" dirty="0"/>
              <a:t>parameter </a:t>
            </a:r>
            <a:r>
              <a:rPr lang="ko-KR" altLang="en-US" sz="1400" dirty="0"/>
              <a:t>는 다음과 같다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 - </a:t>
            </a:r>
            <a:r>
              <a:rPr lang="en-US" altLang="ko-KR" sz="1400" dirty="0">
                <a:solidFill>
                  <a:srgbClr val="FF0000"/>
                </a:solidFill>
              </a:rPr>
              <a:t>PARM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PD</a:t>
            </a:r>
            <a:r>
              <a:rPr lang="ko-KR" altLang="en-US" sz="1400" dirty="0"/>
              <a:t> </a:t>
            </a:r>
            <a:r>
              <a:rPr lang="en-US" altLang="ko-KR" sz="1400" dirty="0"/>
              <a:t>sensing </a:t>
            </a:r>
            <a:r>
              <a:rPr lang="ko-KR" altLang="en-US" sz="1400" dirty="0"/>
              <a:t>값 표시 기능 </a:t>
            </a:r>
            <a:r>
              <a:rPr lang="en-US" altLang="ko-KR" sz="1400" dirty="0"/>
              <a:t>on/off : 0(off),  1(on)</a:t>
            </a:r>
          </a:p>
          <a:p>
            <a:r>
              <a:rPr lang="en-US" altLang="ko-KR" sz="1400" dirty="0"/>
              <a:t>   - </a:t>
            </a:r>
            <a:r>
              <a:rPr lang="en-US" altLang="ko-KR" sz="1400" dirty="0">
                <a:solidFill>
                  <a:srgbClr val="FF0000"/>
                </a:solidFill>
              </a:rPr>
              <a:t>PARM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monitoring </a:t>
            </a:r>
            <a:r>
              <a:rPr lang="ko-KR" altLang="en-US" sz="1400" dirty="0"/>
              <a:t>표시 내용 설정</a:t>
            </a:r>
            <a:r>
              <a:rPr lang="en-US" altLang="ko-KR" sz="1400" dirty="0"/>
              <a:t>, </a:t>
            </a:r>
            <a:r>
              <a:rPr lang="ko-KR" altLang="en-US" sz="1400" dirty="0"/>
              <a:t>기본</a:t>
            </a:r>
            <a:r>
              <a:rPr lang="en-US" altLang="ko-KR" sz="1400" dirty="0"/>
              <a:t>(1), </a:t>
            </a:r>
            <a:r>
              <a:rPr lang="ko-KR" altLang="en-US" sz="1400" dirty="0"/>
              <a:t>상세</a:t>
            </a:r>
            <a:r>
              <a:rPr lang="en-US" altLang="ko-KR" sz="1400" dirty="0"/>
              <a:t>(2)</a:t>
            </a:r>
          </a:p>
          <a:p>
            <a:r>
              <a:rPr lang="en-US" altLang="ko-KR" sz="1400" dirty="0"/>
              <a:t>   - </a:t>
            </a:r>
            <a:r>
              <a:rPr lang="en-US" altLang="ko-KR" sz="1400" dirty="0">
                <a:solidFill>
                  <a:srgbClr val="FF0000"/>
                </a:solidFill>
              </a:rPr>
              <a:t>PAMR 2</a:t>
            </a:r>
            <a:r>
              <a:rPr lang="en-US" altLang="ko-KR" sz="1400" dirty="0"/>
              <a:t> : PD</a:t>
            </a:r>
            <a:r>
              <a:rPr lang="ko-KR" altLang="en-US" sz="1400" dirty="0"/>
              <a:t> </a:t>
            </a:r>
            <a:r>
              <a:rPr lang="en-US" altLang="ko-KR" sz="1400" dirty="0"/>
              <a:t>sensing</a:t>
            </a:r>
            <a:r>
              <a:rPr lang="ko-KR" altLang="en-US" sz="1400" dirty="0"/>
              <a:t> 값 표시 간격 </a:t>
            </a:r>
            <a:r>
              <a:rPr lang="en-US" altLang="ko-KR" sz="1400" dirty="0"/>
              <a:t>(</a:t>
            </a:r>
            <a:r>
              <a:rPr lang="ko-KR" altLang="en-US" sz="1400" dirty="0"/>
              <a:t>단위 </a:t>
            </a:r>
            <a:r>
              <a:rPr lang="en-US" altLang="ko-KR" sz="1400" dirty="0"/>
              <a:t>: </a:t>
            </a:r>
            <a:r>
              <a:rPr lang="ko-KR" altLang="en-US" sz="1400" dirty="0"/>
              <a:t>초</a:t>
            </a:r>
            <a:r>
              <a:rPr lang="en-US" altLang="ko-KR" sz="1400" dirty="0"/>
              <a:t>) : </a:t>
            </a:r>
            <a:r>
              <a:rPr lang="ko-KR" altLang="en-US" sz="1400" dirty="0"/>
              <a:t>범위 </a:t>
            </a:r>
            <a:r>
              <a:rPr lang="en-US" altLang="ko-KR" sz="1400" dirty="0"/>
              <a:t>1</a:t>
            </a:r>
            <a:r>
              <a:rPr lang="ko-KR" altLang="en-US" sz="1400" dirty="0"/>
              <a:t>초 </a:t>
            </a:r>
            <a:r>
              <a:rPr lang="en-US" altLang="ko-KR" sz="1400" dirty="0"/>
              <a:t>~ 60</a:t>
            </a:r>
            <a:r>
              <a:rPr lang="ko-KR" altLang="en-US" sz="1400" dirty="0"/>
              <a:t>초 </a:t>
            </a:r>
            <a:endParaRPr lang="en-US" altLang="ko-KR" sz="1400" dirty="0"/>
          </a:p>
          <a:p>
            <a:r>
              <a:rPr lang="en-US" altLang="ko-KR" sz="1400" dirty="0"/>
              <a:t>     ex.) PD</a:t>
            </a:r>
            <a:r>
              <a:rPr lang="ko-KR" altLang="en-US" sz="1400" dirty="0"/>
              <a:t> </a:t>
            </a:r>
            <a:r>
              <a:rPr lang="en-US" altLang="ko-KR" sz="1400" dirty="0"/>
              <a:t>sensing</a:t>
            </a:r>
            <a:r>
              <a:rPr lang="ko-KR" altLang="en-US" sz="1400" dirty="0"/>
              <a:t> 값을 </a:t>
            </a:r>
            <a:r>
              <a:rPr lang="en-US" altLang="ko-KR" sz="1400" dirty="0"/>
              <a:t>3</a:t>
            </a:r>
            <a:r>
              <a:rPr lang="ko-KR" altLang="en-US" sz="1400" dirty="0"/>
              <a:t>초 간격으로 기본 내용으로 표시하고자 할 때</a:t>
            </a:r>
            <a:endParaRPr lang="en-US" altLang="ko-KR" sz="1400" dirty="0"/>
          </a:p>
          <a:p>
            <a:r>
              <a:rPr lang="en-US" altLang="ko-KR" sz="1400" dirty="0"/>
              <a:t>          PARM 2 3    </a:t>
            </a:r>
            <a:r>
              <a:rPr lang="en-US" altLang="ko-KR" sz="1400" dirty="0">
                <a:sym typeface="Wingdings" panose="05000000000000000000" pitchFamily="2" charset="2"/>
              </a:rPr>
              <a:t> parameter 2(</a:t>
            </a:r>
            <a:r>
              <a:rPr lang="ko-KR" altLang="en-US" sz="1400" dirty="0">
                <a:sym typeface="Wingdings" panose="05000000000000000000" pitchFamily="2" charset="2"/>
              </a:rPr>
              <a:t>표시간격</a:t>
            </a:r>
            <a:r>
              <a:rPr lang="en-US" altLang="ko-KR" sz="1400" dirty="0">
                <a:sym typeface="Wingdings" panose="05000000000000000000" pitchFamily="2" charset="2"/>
              </a:rPr>
              <a:t>) </a:t>
            </a:r>
            <a:r>
              <a:rPr lang="ko-KR" altLang="en-US" sz="1400" dirty="0">
                <a:sym typeface="Wingdings" panose="05000000000000000000" pitchFamily="2" charset="2"/>
              </a:rPr>
              <a:t>를 </a:t>
            </a:r>
            <a:r>
              <a:rPr lang="en-US" altLang="ko-KR" sz="1400" dirty="0">
                <a:sym typeface="Wingdings" panose="05000000000000000000" pitchFamily="2" charset="2"/>
              </a:rPr>
              <a:t>3 </a:t>
            </a:r>
            <a:r>
              <a:rPr lang="ko-KR" altLang="en-US" sz="1400" dirty="0">
                <a:sym typeface="Wingdings" panose="05000000000000000000" pitchFamily="2" charset="2"/>
              </a:rPr>
              <a:t>으로 변경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          </a:t>
            </a:r>
            <a:r>
              <a:rPr lang="en-US" altLang="ko-KR" sz="1400" dirty="0"/>
              <a:t>PARM 1 1    </a:t>
            </a:r>
            <a:r>
              <a:rPr lang="en-US" altLang="ko-KR" sz="1400" dirty="0">
                <a:sym typeface="Wingdings" panose="05000000000000000000" pitchFamily="2" charset="2"/>
              </a:rPr>
              <a:t> parameter 1(</a:t>
            </a:r>
            <a:r>
              <a:rPr lang="ko-KR" altLang="en-US" sz="1400" dirty="0">
                <a:sym typeface="Wingdings" panose="05000000000000000000" pitchFamily="2" charset="2"/>
              </a:rPr>
              <a:t>표시내용</a:t>
            </a:r>
            <a:r>
              <a:rPr lang="en-US" altLang="ko-KR" sz="1400" dirty="0">
                <a:sym typeface="Wingdings" panose="05000000000000000000" pitchFamily="2" charset="2"/>
              </a:rPr>
              <a:t>) </a:t>
            </a:r>
            <a:r>
              <a:rPr lang="ko-KR" altLang="en-US" sz="1400" dirty="0">
                <a:sym typeface="Wingdings" panose="05000000000000000000" pitchFamily="2" charset="2"/>
              </a:rPr>
              <a:t>을 </a:t>
            </a:r>
            <a:r>
              <a:rPr lang="en-US" altLang="ko-KR" sz="1400" dirty="0">
                <a:sym typeface="Wingdings" panose="05000000000000000000" pitchFamily="2" charset="2"/>
              </a:rPr>
              <a:t>1 </a:t>
            </a:r>
            <a:r>
              <a:rPr lang="ko-KR" altLang="en-US" sz="1400" dirty="0">
                <a:sym typeface="Wingdings" panose="05000000000000000000" pitchFamily="2" charset="2"/>
              </a:rPr>
              <a:t>로 변경</a:t>
            </a:r>
            <a:endParaRPr lang="en-US" altLang="ko-KR" sz="1400" dirty="0"/>
          </a:p>
          <a:p>
            <a:r>
              <a:rPr lang="en-US" altLang="ko-KR" sz="1400" dirty="0"/>
              <a:t>          PARM 0 1    </a:t>
            </a:r>
            <a:r>
              <a:rPr lang="en-US" altLang="ko-KR" sz="1400" dirty="0">
                <a:sym typeface="Wingdings" panose="05000000000000000000" pitchFamily="2" charset="2"/>
              </a:rPr>
              <a:t> PD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sensing</a:t>
            </a:r>
            <a:r>
              <a:rPr lang="ko-KR" altLang="en-US" sz="1400" dirty="0">
                <a:sym typeface="Wingdings" panose="05000000000000000000" pitchFamily="2" charset="2"/>
              </a:rPr>
              <a:t> 값 표시 기능 </a:t>
            </a:r>
            <a:r>
              <a:rPr lang="en-US" altLang="ko-KR" sz="1400" dirty="0">
                <a:sym typeface="Wingdings" panose="05000000000000000000" pitchFamily="2" charset="2"/>
              </a:rPr>
              <a:t>on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          </a:t>
            </a:r>
            <a:r>
              <a:rPr lang="ko-KR" altLang="en-US" sz="1400" dirty="0">
                <a:sym typeface="Wingdings" panose="05000000000000000000" pitchFamily="2" charset="2"/>
              </a:rPr>
              <a:t>이후 아래와 같이 </a:t>
            </a:r>
            <a:r>
              <a:rPr lang="en-US" altLang="ko-KR" sz="1400" dirty="0">
                <a:sym typeface="Wingdings" panose="05000000000000000000" pitchFamily="2" charset="2"/>
              </a:rPr>
              <a:t>PD sensing </a:t>
            </a:r>
            <a:r>
              <a:rPr lang="ko-KR" altLang="en-US" sz="1400" dirty="0">
                <a:sym typeface="Wingdings" panose="05000000000000000000" pitchFamily="2" charset="2"/>
              </a:rPr>
              <a:t>값이 표시 된다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310698-584B-4A61-B55A-5110885F223C}"/>
              </a:ext>
            </a:extLst>
          </p:cNvPr>
          <p:cNvSpPr/>
          <p:nvPr/>
        </p:nvSpPr>
        <p:spPr>
          <a:xfrm>
            <a:off x="1513030" y="4120178"/>
            <a:ext cx="1538388" cy="21414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D0D8F-6277-4612-8092-D457A38F4B4F}"/>
              </a:ext>
            </a:extLst>
          </p:cNvPr>
          <p:cNvSpPr txBox="1"/>
          <p:nvPr/>
        </p:nvSpPr>
        <p:spPr>
          <a:xfrm>
            <a:off x="1523788" y="5984679"/>
            <a:ext cx="1414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날짜 </a:t>
            </a:r>
            <a:r>
              <a:rPr lang="en-US" altLang="ko-KR" sz="1200" b="1" dirty="0">
                <a:solidFill>
                  <a:srgbClr val="FF0000"/>
                </a:solidFill>
              </a:rPr>
              <a:t>/ </a:t>
            </a:r>
            <a:r>
              <a:rPr lang="ko-KR" altLang="en-US" sz="1200" b="1" dirty="0">
                <a:solidFill>
                  <a:srgbClr val="FF0000"/>
                </a:solidFill>
              </a:rPr>
              <a:t>시간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18D7C2-D9B5-4EDD-AD04-34C78BD14493}"/>
              </a:ext>
            </a:extLst>
          </p:cNvPr>
          <p:cNvSpPr/>
          <p:nvPr/>
        </p:nvSpPr>
        <p:spPr>
          <a:xfrm>
            <a:off x="3139937" y="4120178"/>
            <a:ext cx="517663" cy="2141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BEAA11-0177-41EC-A00E-E883B90ABC8F}"/>
              </a:ext>
            </a:extLst>
          </p:cNvPr>
          <p:cNvSpPr/>
          <p:nvPr/>
        </p:nvSpPr>
        <p:spPr>
          <a:xfrm>
            <a:off x="3735361" y="4120178"/>
            <a:ext cx="517663" cy="2141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F012DD-D406-45C8-BD8B-156F14FDCFB9}"/>
              </a:ext>
            </a:extLst>
          </p:cNvPr>
          <p:cNvSpPr txBox="1"/>
          <p:nvPr/>
        </p:nvSpPr>
        <p:spPr>
          <a:xfrm>
            <a:off x="3090425" y="5829398"/>
            <a:ext cx="60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온도 </a:t>
            </a:r>
            <a:r>
              <a:rPr lang="en-US" altLang="ko-KR" sz="1200" b="1" dirty="0">
                <a:solidFill>
                  <a:srgbClr val="FF0000"/>
                </a:solidFill>
              </a:rPr>
              <a:t>#1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86BA93-ED86-4436-8FA0-4B5293D473FB}"/>
              </a:ext>
            </a:extLst>
          </p:cNvPr>
          <p:cNvSpPr txBox="1"/>
          <p:nvPr/>
        </p:nvSpPr>
        <p:spPr>
          <a:xfrm>
            <a:off x="3691164" y="5829398"/>
            <a:ext cx="60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온도 </a:t>
            </a:r>
            <a:r>
              <a:rPr lang="en-US" altLang="ko-KR" sz="1200" b="1" dirty="0">
                <a:solidFill>
                  <a:srgbClr val="FF0000"/>
                </a:solidFill>
              </a:rPr>
              <a:t>#2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2A8C9E5-14E8-485F-AFE3-3D02726C1D4B}"/>
              </a:ext>
            </a:extLst>
          </p:cNvPr>
          <p:cNvGrpSpPr/>
          <p:nvPr/>
        </p:nvGrpSpPr>
        <p:grpSpPr>
          <a:xfrm>
            <a:off x="4291904" y="4120178"/>
            <a:ext cx="832989" cy="2148845"/>
            <a:chOff x="4291904" y="4120178"/>
            <a:chExt cx="832989" cy="214884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4B1AC33-C32B-461E-97B9-FFA4AEEBC036}"/>
                </a:ext>
              </a:extLst>
            </p:cNvPr>
            <p:cNvSpPr/>
            <p:nvPr/>
          </p:nvSpPr>
          <p:spPr>
            <a:xfrm>
              <a:off x="4291904" y="4120178"/>
              <a:ext cx="832989" cy="21415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1587B19-F60C-410B-AAA2-5C55D0ACEC4D}"/>
                </a:ext>
              </a:extLst>
            </p:cNvPr>
            <p:cNvSpPr txBox="1"/>
            <p:nvPr/>
          </p:nvSpPr>
          <p:spPr>
            <a:xfrm>
              <a:off x="4297220" y="5438026"/>
              <a:ext cx="797223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UV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PD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#1</a:t>
              </a:r>
            </a:p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dark </a:t>
              </a:r>
            </a:p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level </a:t>
              </a:r>
            </a:p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(volt)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846A087-C9FA-402C-9CFE-F85F3F5DD5DB}"/>
              </a:ext>
            </a:extLst>
          </p:cNvPr>
          <p:cNvGrpSpPr/>
          <p:nvPr/>
        </p:nvGrpSpPr>
        <p:grpSpPr>
          <a:xfrm>
            <a:off x="5107209" y="4120177"/>
            <a:ext cx="848811" cy="2156192"/>
            <a:chOff x="5107209" y="4120177"/>
            <a:chExt cx="848811" cy="215619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D69846B-AB2B-4B24-8E8B-91CA7A61AD73}"/>
                </a:ext>
              </a:extLst>
            </p:cNvPr>
            <p:cNvSpPr/>
            <p:nvPr/>
          </p:nvSpPr>
          <p:spPr>
            <a:xfrm>
              <a:off x="5123031" y="4120177"/>
              <a:ext cx="832989" cy="21415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B2F93FE-3F30-47D4-B174-AE7BEE139DA5}"/>
                </a:ext>
              </a:extLst>
            </p:cNvPr>
            <p:cNvSpPr txBox="1"/>
            <p:nvPr/>
          </p:nvSpPr>
          <p:spPr>
            <a:xfrm>
              <a:off x="5107209" y="5445372"/>
              <a:ext cx="797223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UV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PD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#1</a:t>
              </a:r>
            </a:p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signal level </a:t>
              </a:r>
            </a:p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(volt)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B8C30AD-A616-4AD1-90EA-8998AD3FFB05}"/>
              </a:ext>
            </a:extLst>
          </p:cNvPr>
          <p:cNvGrpSpPr/>
          <p:nvPr/>
        </p:nvGrpSpPr>
        <p:grpSpPr>
          <a:xfrm>
            <a:off x="6017607" y="4121093"/>
            <a:ext cx="832989" cy="2148845"/>
            <a:chOff x="4291904" y="4120178"/>
            <a:chExt cx="832989" cy="214884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B124C37-620F-4C96-8F84-128DB48916E6}"/>
                </a:ext>
              </a:extLst>
            </p:cNvPr>
            <p:cNvSpPr/>
            <p:nvPr/>
          </p:nvSpPr>
          <p:spPr>
            <a:xfrm>
              <a:off x="4291904" y="4120178"/>
              <a:ext cx="832989" cy="21415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2218810-F561-4763-A846-D290509497AC}"/>
                </a:ext>
              </a:extLst>
            </p:cNvPr>
            <p:cNvSpPr txBox="1"/>
            <p:nvPr/>
          </p:nvSpPr>
          <p:spPr>
            <a:xfrm>
              <a:off x="4297220" y="5438026"/>
              <a:ext cx="797223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UV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PD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#2</a:t>
              </a:r>
            </a:p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dark </a:t>
              </a:r>
            </a:p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level </a:t>
              </a:r>
            </a:p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(volt)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019BFD0-44EF-4E68-BEB1-779A62278B38}"/>
              </a:ext>
            </a:extLst>
          </p:cNvPr>
          <p:cNvGrpSpPr/>
          <p:nvPr/>
        </p:nvGrpSpPr>
        <p:grpSpPr>
          <a:xfrm>
            <a:off x="6832912" y="4121092"/>
            <a:ext cx="848811" cy="2156192"/>
            <a:chOff x="5107209" y="4120177"/>
            <a:chExt cx="848811" cy="215619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2234674-399D-40B0-93D7-7FFB82C83986}"/>
                </a:ext>
              </a:extLst>
            </p:cNvPr>
            <p:cNvSpPr/>
            <p:nvPr/>
          </p:nvSpPr>
          <p:spPr>
            <a:xfrm>
              <a:off x="5123031" y="4120177"/>
              <a:ext cx="832989" cy="21415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141D7F0-89A3-41BF-BB98-4A3D9B889439}"/>
                </a:ext>
              </a:extLst>
            </p:cNvPr>
            <p:cNvSpPr txBox="1"/>
            <p:nvPr/>
          </p:nvSpPr>
          <p:spPr>
            <a:xfrm>
              <a:off x="5107209" y="5445372"/>
              <a:ext cx="797223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UV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PD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#2</a:t>
              </a:r>
            </a:p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signal level </a:t>
              </a:r>
            </a:p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(volt)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A182343-81C6-4A6F-A235-09A15B9A6826}"/>
              </a:ext>
            </a:extLst>
          </p:cNvPr>
          <p:cNvGrpSpPr/>
          <p:nvPr/>
        </p:nvGrpSpPr>
        <p:grpSpPr>
          <a:xfrm>
            <a:off x="7772859" y="4109787"/>
            <a:ext cx="832989" cy="2148845"/>
            <a:chOff x="4291904" y="4120178"/>
            <a:chExt cx="832989" cy="214884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8343B32-80D8-4795-BA8D-03EB0B7019D1}"/>
                </a:ext>
              </a:extLst>
            </p:cNvPr>
            <p:cNvSpPr/>
            <p:nvPr/>
          </p:nvSpPr>
          <p:spPr>
            <a:xfrm>
              <a:off x="4291904" y="4120178"/>
              <a:ext cx="832989" cy="21415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9C22A9A-A582-484F-A435-4257D60F3836}"/>
                </a:ext>
              </a:extLst>
            </p:cNvPr>
            <p:cNvSpPr txBox="1"/>
            <p:nvPr/>
          </p:nvSpPr>
          <p:spPr>
            <a:xfrm>
              <a:off x="4297220" y="5438026"/>
              <a:ext cx="797223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IR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PD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#1</a:t>
              </a:r>
            </a:p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dark </a:t>
              </a:r>
            </a:p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level </a:t>
              </a:r>
            </a:p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(volt)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114C9BE-D8F6-4F13-899D-681CF7A1F24B}"/>
              </a:ext>
            </a:extLst>
          </p:cNvPr>
          <p:cNvGrpSpPr/>
          <p:nvPr/>
        </p:nvGrpSpPr>
        <p:grpSpPr>
          <a:xfrm>
            <a:off x="8588164" y="4109786"/>
            <a:ext cx="848811" cy="2156192"/>
            <a:chOff x="5107209" y="4120177"/>
            <a:chExt cx="848811" cy="215619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38ABB2E-5C3A-4131-BB5F-6F475CB089C1}"/>
                </a:ext>
              </a:extLst>
            </p:cNvPr>
            <p:cNvSpPr/>
            <p:nvPr/>
          </p:nvSpPr>
          <p:spPr>
            <a:xfrm>
              <a:off x="5123031" y="4120177"/>
              <a:ext cx="832989" cy="21415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0E93334-737B-46A7-BFEC-4B0C9FD851A4}"/>
                </a:ext>
              </a:extLst>
            </p:cNvPr>
            <p:cNvSpPr txBox="1"/>
            <p:nvPr/>
          </p:nvSpPr>
          <p:spPr>
            <a:xfrm>
              <a:off x="5107209" y="5445372"/>
              <a:ext cx="797223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IR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PD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#1</a:t>
              </a:r>
            </a:p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signal level </a:t>
              </a:r>
            </a:p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(volt)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4AE8B36-54B9-40A0-B4E3-B78707EC54B6}"/>
              </a:ext>
            </a:extLst>
          </p:cNvPr>
          <p:cNvGrpSpPr/>
          <p:nvPr/>
        </p:nvGrpSpPr>
        <p:grpSpPr>
          <a:xfrm>
            <a:off x="9498562" y="4110702"/>
            <a:ext cx="832989" cy="2148845"/>
            <a:chOff x="4291904" y="4120178"/>
            <a:chExt cx="832989" cy="214884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6AE6B90-15CF-4A7F-8B0C-5D50B2A3C6F4}"/>
                </a:ext>
              </a:extLst>
            </p:cNvPr>
            <p:cNvSpPr/>
            <p:nvPr/>
          </p:nvSpPr>
          <p:spPr>
            <a:xfrm>
              <a:off x="4291904" y="4120178"/>
              <a:ext cx="832989" cy="21415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64083E-1529-44C4-8110-67C0D03AE395}"/>
                </a:ext>
              </a:extLst>
            </p:cNvPr>
            <p:cNvSpPr txBox="1"/>
            <p:nvPr/>
          </p:nvSpPr>
          <p:spPr>
            <a:xfrm>
              <a:off x="4297220" y="5438026"/>
              <a:ext cx="797223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IR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PD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#2</a:t>
              </a:r>
            </a:p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dark </a:t>
              </a:r>
            </a:p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level </a:t>
              </a:r>
            </a:p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(volt)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85855DF-3378-4B10-861F-72213C5F10DF}"/>
              </a:ext>
            </a:extLst>
          </p:cNvPr>
          <p:cNvGrpSpPr/>
          <p:nvPr/>
        </p:nvGrpSpPr>
        <p:grpSpPr>
          <a:xfrm>
            <a:off x="10313867" y="4110701"/>
            <a:ext cx="848811" cy="2156192"/>
            <a:chOff x="5107209" y="4120177"/>
            <a:chExt cx="848811" cy="2156192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E894FEB-C0CA-4667-9100-91B899FBAA3A}"/>
                </a:ext>
              </a:extLst>
            </p:cNvPr>
            <p:cNvSpPr/>
            <p:nvPr/>
          </p:nvSpPr>
          <p:spPr>
            <a:xfrm>
              <a:off x="5123031" y="4120177"/>
              <a:ext cx="832989" cy="21415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D9218E-BD33-4CB6-B0E9-90396F4ADBEE}"/>
                </a:ext>
              </a:extLst>
            </p:cNvPr>
            <p:cNvSpPr txBox="1"/>
            <p:nvPr/>
          </p:nvSpPr>
          <p:spPr>
            <a:xfrm>
              <a:off x="5107209" y="5445372"/>
              <a:ext cx="797223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IR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PD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#2</a:t>
              </a:r>
            </a:p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signal level </a:t>
              </a:r>
            </a:p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(volt)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40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1E8DBA-8708-4407-A304-9303BB640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6" y="3319491"/>
            <a:ext cx="11627168" cy="1541621"/>
          </a:xfrm>
          <a:prstGeom prst="rect">
            <a:avLst/>
          </a:prstGeom>
        </p:spPr>
      </p:pic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88E572-B731-442B-A029-98BACE1532FD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A6FDE3-C420-4CA0-B343-9F1739E97530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487529-E542-45FD-9599-332E4D7000A0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2. Serial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통신 이용 조작 및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monitoring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방법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12178-0888-4E7F-9B70-9AB213ABF577}"/>
              </a:ext>
            </a:extLst>
          </p:cNvPr>
          <p:cNvSpPr txBox="1"/>
          <p:nvPr/>
        </p:nvSpPr>
        <p:spPr>
          <a:xfrm>
            <a:off x="635120" y="734821"/>
            <a:ext cx="1092176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600" dirty="0"/>
              <a:t>6. PD sensing</a:t>
            </a:r>
            <a:r>
              <a:rPr lang="ko-KR" altLang="en-US" sz="1600" dirty="0"/>
              <a:t> 값을 상세히 </a:t>
            </a:r>
            <a:r>
              <a:rPr lang="en-US" altLang="ko-KR" sz="1600" dirty="0"/>
              <a:t>monitoring </a:t>
            </a:r>
            <a:r>
              <a:rPr lang="ko-KR" altLang="en-US" sz="1600" dirty="0"/>
              <a:t>하기 위한 </a:t>
            </a:r>
            <a:r>
              <a:rPr lang="en-US" altLang="ko-KR" sz="1600" dirty="0"/>
              <a:t>parameter</a:t>
            </a:r>
          </a:p>
          <a:p>
            <a:r>
              <a:rPr lang="en-US" altLang="ko-KR" sz="1400" dirty="0"/>
              <a:t>   - PD sensing </a:t>
            </a:r>
            <a:r>
              <a:rPr lang="ko-KR" altLang="en-US" sz="1400" dirty="0"/>
              <a:t>값을 상세히 보기 위한 </a:t>
            </a:r>
            <a:r>
              <a:rPr lang="en-US" altLang="ko-KR" sz="1400" dirty="0"/>
              <a:t>parameter </a:t>
            </a:r>
            <a:r>
              <a:rPr lang="ko-KR" altLang="en-US" sz="1400" dirty="0"/>
              <a:t>는 다음과 같다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 - </a:t>
            </a:r>
            <a:r>
              <a:rPr lang="en-US" altLang="ko-KR" sz="1400" dirty="0">
                <a:solidFill>
                  <a:srgbClr val="FF0000"/>
                </a:solidFill>
              </a:rPr>
              <a:t>PARM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PD</a:t>
            </a:r>
            <a:r>
              <a:rPr lang="ko-KR" altLang="en-US" sz="1400" dirty="0"/>
              <a:t> </a:t>
            </a:r>
            <a:r>
              <a:rPr lang="en-US" altLang="ko-KR" sz="1400" dirty="0"/>
              <a:t>sensing </a:t>
            </a:r>
            <a:r>
              <a:rPr lang="ko-KR" altLang="en-US" sz="1400" dirty="0"/>
              <a:t>값 표시 기능 </a:t>
            </a:r>
            <a:r>
              <a:rPr lang="en-US" altLang="ko-KR" sz="1400" dirty="0"/>
              <a:t>on/off : 0(off),  1(on)</a:t>
            </a:r>
          </a:p>
          <a:p>
            <a:r>
              <a:rPr lang="en-US" altLang="ko-KR" sz="1400" dirty="0"/>
              <a:t>   - </a:t>
            </a:r>
            <a:r>
              <a:rPr lang="en-US" altLang="ko-KR" sz="1400" dirty="0">
                <a:solidFill>
                  <a:srgbClr val="FF0000"/>
                </a:solidFill>
              </a:rPr>
              <a:t>PARM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monitoring </a:t>
            </a:r>
            <a:r>
              <a:rPr lang="ko-KR" altLang="en-US" sz="1400" dirty="0"/>
              <a:t>표시 내용 설정</a:t>
            </a:r>
            <a:r>
              <a:rPr lang="en-US" altLang="ko-KR" sz="1400" dirty="0"/>
              <a:t>, </a:t>
            </a:r>
            <a:r>
              <a:rPr lang="ko-KR" altLang="en-US" sz="1400" dirty="0"/>
              <a:t>기본</a:t>
            </a:r>
            <a:r>
              <a:rPr lang="en-US" altLang="ko-KR" sz="1400" dirty="0"/>
              <a:t>(1), </a:t>
            </a:r>
            <a:r>
              <a:rPr lang="ko-KR" altLang="en-US" sz="1400" dirty="0"/>
              <a:t>상세</a:t>
            </a:r>
            <a:r>
              <a:rPr lang="en-US" altLang="ko-KR" sz="1400" dirty="0"/>
              <a:t>(2)</a:t>
            </a:r>
          </a:p>
          <a:p>
            <a:r>
              <a:rPr lang="en-US" altLang="ko-KR" sz="1400" dirty="0"/>
              <a:t>   - </a:t>
            </a:r>
            <a:r>
              <a:rPr lang="en-US" altLang="ko-KR" sz="1400" dirty="0">
                <a:solidFill>
                  <a:srgbClr val="FF0000"/>
                </a:solidFill>
              </a:rPr>
              <a:t>PAMR 2</a:t>
            </a:r>
            <a:r>
              <a:rPr lang="en-US" altLang="ko-KR" sz="1400" dirty="0"/>
              <a:t> : PD</a:t>
            </a:r>
            <a:r>
              <a:rPr lang="ko-KR" altLang="en-US" sz="1400" dirty="0"/>
              <a:t> </a:t>
            </a:r>
            <a:r>
              <a:rPr lang="en-US" altLang="ko-KR" sz="1400" dirty="0"/>
              <a:t>sensing</a:t>
            </a:r>
            <a:r>
              <a:rPr lang="ko-KR" altLang="en-US" sz="1400" dirty="0"/>
              <a:t> 값 표시 간격 </a:t>
            </a:r>
            <a:r>
              <a:rPr lang="en-US" altLang="ko-KR" sz="1400" dirty="0"/>
              <a:t>(</a:t>
            </a:r>
            <a:r>
              <a:rPr lang="ko-KR" altLang="en-US" sz="1400" dirty="0"/>
              <a:t>단위 </a:t>
            </a:r>
            <a:r>
              <a:rPr lang="en-US" altLang="ko-KR" sz="1400" dirty="0"/>
              <a:t>: </a:t>
            </a:r>
            <a:r>
              <a:rPr lang="ko-KR" altLang="en-US" sz="1400" dirty="0"/>
              <a:t>초</a:t>
            </a:r>
            <a:r>
              <a:rPr lang="en-US" altLang="ko-KR" sz="1400" dirty="0"/>
              <a:t>) : </a:t>
            </a:r>
            <a:r>
              <a:rPr lang="ko-KR" altLang="en-US" sz="1400" dirty="0"/>
              <a:t>범위 </a:t>
            </a:r>
            <a:r>
              <a:rPr lang="en-US" altLang="ko-KR" sz="1400" dirty="0"/>
              <a:t>1</a:t>
            </a:r>
            <a:r>
              <a:rPr lang="ko-KR" altLang="en-US" sz="1400" dirty="0"/>
              <a:t>초 </a:t>
            </a:r>
            <a:r>
              <a:rPr lang="en-US" altLang="ko-KR" sz="1400" dirty="0"/>
              <a:t>~ 60</a:t>
            </a:r>
            <a:r>
              <a:rPr lang="ko-KR" altLang="en-US" sz="1400" dirty="0"/>
              <a:t>초 </a:t>
            </a:r>
            <a:endParaRPr lang="en-US" altLang="ko-KR" sz="1400" dirty="0"/>
          </a:p>
          <a:p>
            <a:r>
              <a:rPr lang="en-US" altLang="ko-KR" sz="1400" dirty="0"/>
              <a:t>     ex.) PD</a:t>
            </a:r>
            <a:r>
              <a:rPr lang="ko-KR" altLang="en-US" sz="1400" dirty="0"/>
              <a:t> </a:t>
            </a:r>
            <a:r>
              <a:rPr lang="en-US" altLang="ko-KR" sz="1400" dirty="0"/>
              <a:t>sensing</a:t>
            </a:r>
            <a:r>
              <a:rPr lang="ko-KR" altLang="en-US" sz="1400" dirty="0"/>
              <a:t> 값을 </a:t>
            </a:r>
            <a:r>
              <a:rPr lang="en-US" altLang="ko-KR" sz="1400" dirty="0"/>
              <a:t>3</a:t>
            </a:r>
            <a:r>
              <a:rPr lang="ko-KR" altLang="en-US" sz="1400" dirty="0"/>
              <a:t>초 간격으로 상세 내용으로 표시하고자 할 때</a:t>
            </a:r>
            <a:endParaRPr lang="en-US" altLang="ko-KR" sz="1400" dirty="0"/>
          </a:p>
          <a:p>
            <a:r>
              <a:rPr lang="en-US" altLang="ko-KR" sz="1400" dirty="0"/>
              <a:t>          PARM 2 3    </a:t>
            </a:r>
            <a:r>
              <a:rPr lang="en-US" altLang="ko-KR" sz="1400" dirty="0">
                <a:sym typeface="Wingdings" panose="05000000000000000000" pitchFamily="2" charset="2"/>
              </a:rPr>
              <a:t> parameter 2(</a:t>
            </a:r>
            <a:r>
              <a:rPr lang="ko-KR" altLang="en-US" sz="1400" dirty="0">
                <a:sym typeface="Wingdings" panose="05000000000000000000" pitchFamily="2" charset="2"/>
              </a:rPr>
              <a:t>표시간격</a:t>
            </a:r>
            <a:r>
              <a:rPr lang="en-US" altLang="ko-KR" sz="1400" dirty="0">
                <a:sym typeface="Wingdings" panose="05000000000000000000" pitchFamily="2" charset="2"/>
              </a:rPr>
              <a:t>) </a:t>
            </a:r>
            <a:r>
              <a:rPr lang="ko-KR" altLang="en-US" sz="1400" dirty="0">
                <a:sym typeface="Wingdings" panose="05000000000000000000" pitchFamily="2" charset="2"/>
              </a:rPr>
              <a:t>를 </a:t>
            </a:r>
            <a:r>
              <a:rPr lang="en-US" altLang="ko-KR" sz="1400" dirty="0">
                <a:sym typeface="Wingdings" panose="05000000000000000000" pitchFamily="2" charset="2"/>
              </a:rPr>
              <a:t>3 </a:t>
            </a:r>
            <a:r>
              <a:rPr lang="ko-KR" altLang="en-US" sz="1400" dirty="0">
                <a:sym typeface="Wingdings" panose="05000000000000000000" pitchFamily="2" charset="2"/>
              </a:rPr>
              <a:t>으로 변경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          </a:t>
            </a:r>
            <a:r>
              <a:rPr lang="en-US" altLang="ko-KR" sz="1400" dirty="0"/>
              <a:t>PARM 1 2    </a:t>
            </a:r>
            <a:r>
              <a:rPr lang="en-US" altLang="ko-KR" sz="1400" dirty="0">
                <a:sym typeface="Wingdings" panose="05000000000000000000" pitchFamily="2" charset="2"/>
              </a:rPr>
              <a:t> parameter 1(</a:t>
            </a:r>
            <a:r>
              <a:rPr lang="ko-KR" altLang="en-US" sz="1400" dirty="0">
                <a:sym typeface="Wingdings" panose="05000000000000000000" pitchFamily="2" charset="2"/>
              </a:rPr>
              <a:t>표시내용</a:t>
            </a:r>
            <a:r>
              <a:rPr lang="en-US" altLang="ko-KR" sz="1400" dirty="0">
                <a:sym typeface="Wingdings" panose="05000000000000000000" pitchFamily="2" charset="2"/>
              </a:rPr>
              <a:t>) </a:t>
            </a:r>
            <a:r>
              <a:rPr lang="ko-KR" altLang="en-US" sz="1400" dirty="0">
                <a:sym typeface="Wingdings" panose="05000000000000000000" pitchFamily="2" charset="2"/>
              </a:rPr>
              <a:t>을 </a:t>
            </a:r>
            <a:r>
              <a:rPr lang="en-US" altLang="ko-KR" sz="1400" dirty="0">
                <a:sym typeface="Wingdings" panose="05000000000000000000" pitchFamily="2" charset="2"/>
              </a:rPr>
              <a:t>2 </a:t>
            </a:r>
            <a:r>
              <a:rPr lang="ko-KR" altLang="en-US" sz="1400" dirty="0">
                <a:sym typeface="Wingdings" panose="05000000000000000000" pitchFamily="2" charset="2"/>
              </a:rPr>
              <a:t>로 변경</a:t>
            </a:r>
            <a:endParaRPr lang="en-US" altLang="ko-KR" sz="1400" dirty="0"/>
          </a:p>
          <a:p>
            <a:r>
              <a:rPr lang="en-US" altLang="ko-KR" sz="1400" dirty="0"/>
              <a:t>          PARM 0 1    </a:t>
            </a:r>
            <a:r>
              <a:rPr lang="en-US" altLang="ko-KR" sz="1400" dirty="0">
                <a:sym typeface="Wingdings" panose="05000000000000000000" pitchFamily="2" charset="2"/>
              </a:rPr>
              <a:t> PD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sensing</a:t>
            </a:r>
            <a:r>
              <a:rPr lang="ko-KR" altLang="en-US" sz="1400" dirty="0">
                <a:sym typeface="Wingdings" panose="05000000000000000000" pitchFamily="2" charset="2"/>
              </a:rPr>
              <a:t> 값 표시 기능 </a:t>
            </a:r>
            <a:r>
              <a:rPr lang="en-US" altLang="ko-KR" sz="1400" dirty="0">
                <a:sym typeface="Wingdings" panose="05000000000000000000" pitchFamily="2" charset="2"/>
              </a:rPr>
              <a:t>on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          </a:t>
            </a:r>
            <a:r>
              <a:rPr lang="ko-KR" altLang="en-US" sz="1400" dirty="0">
                <a:sym typeface="Wingdings" panose="05000000000000000000" pitchFamily="2" charset="2"/>
              </a:rPr>
              <a:t>이후 아래와 같이 </a:t>
            </a:r>
            <a:r>
              <a:rPr lang="en-US" altLang="ko-KR" sz="1400" dirty="0">
                <a:sym typeface="Wingdings" panose="05000000000000000000" pitchFamily="2" charset="2"/>
              </a:rPr>
              <a:t>PD sensing </a:t>
            </a:r>
            <a:r>
              <a:rPr lang="ko-KR" altLang="en-US" sz="1400" dirty="0">
                <a:sym typeface="Wingdings" panose="05000000000000000000" pitchFamily="2" charset="2"/>
              </a:rPr>
              <a:t>값이 표시 된다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  <a:endParaRPr lang="en-US" altLang="ko-KR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26BE9B-8889-4426-B48F-4BA6A8E30201}"/>
              </a:ext>
            </a:extLst>
          </p:cNvPr>
          <p:cNvSpPr/>
          <p:nvPr/>
        </p:nvSpPr>
        <p:spPr>
          <a:xfrm>
            <a:off x="276775" y="4035930"/>
            <a:ext cx="1240298" cy="21414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5BC8B2-D76C-485B-BBDE-34C5367D5CD7}"/>
              </a:ext>
            </a:extLst>
          </p:cNvPr>
          <p:cNvSpPr txBox="1"/>
          <p:nvPr/>
        </p:nvSpPr>
        <p:spPr>
          <a:xfrm>
            <a:off x="186546" y="5900690"/>
            <a:ext cx="1414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날짜 </a:t>
            </a:r>
            <a:r>
              <a:rPr lang="en-US" altLang="ko-KR" sz="1200" b="1" dirty="0">
                <a:solidFill>
                  <a:srgbClr val="FF0000"/>
                </a:solidFill>
              </a:rPr>
              <a:t>/ </a:t>
            </a:r>
            <a:r>
              <a:rPr lang="ko-KR" altLang="en-US" sz="1200" b="1" dirty="0">
                <a:solidFill>
                  <a:srgbClr val="FF0000"/>
                </a:solidFill>
              </a:rPr>
              <a:t>시간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78BCBF-0054-4CA3-92AC-00CF06077D6F}"/>
              </a:ext>
            </a:extLst>
          </p:cNvPr>
          <p:cNvSpPr/>
          <p:nvPr/>
        </p:nvSpPr>
        <p:spPr>
          <a:xfrm>
            <a:off x="1590687" y="4035930"/>
            <a:ext cx="425149" cy="2141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9917798-318E-4763-A750-A895BA47FA38}"/>
              </a:ext>
            </a:extLst>
          </p:cNvPr>
          <p:cNvSpPr/>
          <p:nvPr/>
        </p:nvSpPr>
        <p:spPr>
          <a:xfrm>
            <a:off x="2020262" y="4035671"/>
            <a:ext cx="473130" cy="21466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CF3FA4-F196-459A-BEB0-0A64A27218E9}"/>
              </a:ext>
            </a:extLst>
          </p:cNvPr>
          <p:cNvSpPr txBox="1"/>
          <p:nvPr/>
        </p:nvSpPr>
        <p:spPr>
          <a:xfrm>
            <a:off x="1510205" y="5715764"/>
            <a:ext cx="60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온도 </a:t>
            </a:r>
            <a:r>
              <a:rPr lang="en-US" altLang="ko-KR" sz="1200" b="1" dirty="0">
                <a:solidFill>
                  <a:srgbClr val="FF0000"/>
                </a:solidFill>
              </a:rPr>
              <a:t>#1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43645B-C649-4FEB-B96A-591DC5ACB2DD}"/>
              </a:ext>
            </a:extLst>
          </p:cNvPr>
          <p:cNvSpPr txBox="1"/>
          <p:nvPr/>
        </p:nvSpPr>
        <p:spPr>
          <a:xfrm>
            <a:off x="1956562" y="5710850"/>
            <a:ext cx="60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온도 </a:t>
            </a:r>
            <a:r>
              <a:rPr lang="en-US" altLang="ko-KR" sz="1200" b="1" dirty="0">
                <a:solidFill>
                  <a:srgbClr val="FF0000"/>
                </a:solidFill>
              </a:rPr>
              <a:t>#2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361BCBA-BE63-4065-B564-1DBE3DEF84F6}"/>
              </a:ext>
            </a:extLst>
          </p:cNvPr>
          <p:cNvGrpSpPr/>
          <p:nvPr/>
        </p:nvGrpSpPr>
        <p:grpSpPr>
          <a:xfrm>
            <a:off x="2556528" y="4032260"/>
            <a:ext cx="698392" cy="2146672"/>
            <a:chOff x="4291904" y="4120178"/>
            <a:chExt cx="832989" cy="214150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3BDE9C4-960A-4850-BE63-B3E7C3E20EC1}"/>
                </a:ext>
              </a:extLst>
            </p:cNvPr>
            <p:cNvSpPr/>
            <p:nvPr/>
          </p:nvSpPr>
          <p:spPr>
            <a:xfrm>
              <a:off x="4291904" y="4120178"/>
              <a:ext cx="832989" cy="21415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10ADFE3-3CF5-4D00-9FAB-32B299C8EC8A}"/>
                </a:ext>
              </a:extLst>
            </p:cNvPr>
            <p:cNvSpPr txBox="1"/>
            <p:nvPr/>
          </p:nvSpPr>
          <p:spPr>
            <a:xfrm>
              <a:off x="4297220" y="5438026"/>
              <a:ext cx="797223" cy="76944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UV</a:t>
              </a:r>
              <a:r>
                <a:rPr lang="ko-KR" altLang="en-US" sz="11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100" b="1" dirty="0">
                  <a:solidFill>
                    <a:srgbClr val="FF0000"/>
                  </a:solidFill>
                </a:rPr>
                <a:t>PD</a:t>
              </a:r>
              <a:r>
                <a:rPr lang="ko-KR" altLang="en-US" sz="11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100" b="1" dirty="0">
                  <a:solidFill>
                    <a:srgbClr val="FF0000"/>
                  </a:solidFill>
                </a:rPr>
                <a:t>#1</a:t>
              </a:r>
            </a:p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dark </a:t>
              </a:r>
            </a:p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level </a:t>
              </a:r>
            </a:p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(volt)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AA7F5BA-78A4-48D3-97D0-1D8E0887B0C7}"/>
              </a:ext>
            </a:extLst>
          </p:cNvPr>
          <p:cNvGrpSpPr/>
          <p:nvPr/>
        </p:nvGrpSpPr>
        <p:grpSpPr>
          <a:xfrm>
            <a:off x="3252877" y="4032260"/>
            <a:ext cx="698392" cy="2146672"/>
            <a:chOff x="4291904" y="4120178"/>
            <a:chExt cx="832989" cy="214150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9C2430C-40F9-4BF5-A394-9F275F2EA542}"/>
                </a:ext>
              </a:extLst>
            </p:cNvPr>
            <p:cNvSpPr/>
            <p:nvPr/>
          </p:nvSpPr>
          <p:spPr>
            <a:xfrm>
              <a:off x="4291904" y="4120178"/>
              <a:ext cx="832989" cy="21415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4491CBD-1AEB-4E29-A44A-0AB39D6BE257}"/>
                </a:ext>
              </a:extLst>
            </p:cNvPr>
            <p:cNvSpPr txBox="1"/>
            <p:nvPr/>
          </p:nvSpPr>
          <p:spPr>
            <a:xfrm>
              <a:off x="4297220" y="5438026"/>
              <a:ext cx="797223" cy="76944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UV</a:t>
              </a:r>
              <a:r>
                <a:rPr lang="ko-KR" altLang="en-US" sz="11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100" b="1" dirty="0">
                  <a:solidFill>
                    <a:srgbClr val="FF0000"/>
                  </a:solidFill>
                </a:rPr>
                <a:t>PD</a:t>
              </a:r>
              <a:r>
                <a:rPr lang="ko-KR" altLang="en-US" sz="11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100" b="1" dirty="0">
                  <a:solidFill>
                    <a:srgbClr val="FF0000"/>
                  </a:solidFill>
                </a:rPr>
                <a:t>#1</a:t>
              </a:r>
            </a:p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signal </a:t>
              </a:r>
            </a:p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level </a:t>
              </a:r>
            </a:p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(volt)</a:t>
              </a: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3AB12DF-A0B4-4825-9EFC-8D90753361F2}"/>
              </a:ext>
            </a:extLst>
          </p:cNvPr>
          <p:cNvSpPr/>
          <p:nvPr/>
        </p:nvSpPr>
        <p:spPr>
          <a:xfrm>
            <a:off x="3951269" y="4033344"/>
            <a:ext cx="698392" cy="21466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EDA0598-7B3F-40FE-A50E-42813A5F4768}"/>
              </a:ext>
            </a:extLst>
          </p:cNvPr>
          <p:cNvSpPr txBox="1"/>
          <p:nvPr/>
        </p:nvSpPr>
        <p:spPr>
          <a:xfrm>
            <a:off x="3955726" y="5354375"/>
            <a:ext cx="668405" cy="7712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UV</a:t>
            </a:r>
            <a:r>
              <a:rPr lang="ko-KR" altLang="en-US" sz="1100" b="1" dirty="0">
                <a:solidFill>
                  <a:srgbClr val="FF0000"/>
                </a:solidFill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</a:rPr>
              <a:t>PD</a:t>
            </a:r>
            <a:r>
              <a:rPr lang="ko-KR" altLang="en-US" sz="1100" b="1" dirty="0">
                <a:solidFill>
                  <a:srgbClr val="FF0000"/>
                </a:solidFill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</a:rPr>
              <a:t>#2</a:t>
            </a:r>
          </a:p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dark </a:t>
            </a:r>
          </a:p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level </a:t>
            </a:r>
          </a:p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(volt)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40F6319-542A-4108-9A6A-CE864D3E1DBF}"/>
              </a:ext>
            </a:extLst>
          </p:cNvPr>
          <p:cNvGrpSpPr/>
          <p:nvPr/>
        </p:nvGrpSpPr>
        <p:grpSpPr>
          <a:xfrm>
            <a:off x="4647617" y="4033344"/>
            <a:ext cx="698392" cy="2146672"/>
            <a:chOff x="4291904" y="4120178"/>
            <a:chExt cx="832989" cy="21415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BA3FC72A-B102-4432-8DBA-0DAA8EBDA204}"/>
                </a:ext>
              </a:extLst>
            </p:cNvPr>
            <p:cNvSpPr/>
            <p:nvPr/>
          </p:nvSpPr>
          <p:spPr>
            <a:xfrm>
              <a:off x="4291904" y="4120178"/>
              <a:ext cx="832989" cy="21415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F646EFE-B30F-4D19-A0EC-2076E7D65FF4}"/>
                </a:ext>
              </a:extLst>
            </p:cNvPr>
            <p:cNvSpPr txBox="1"/>
            <p:nvPr/>
          </p:nvSpPr>
          <p:spPr>
            <a:xfrm>
              <a:off x="4297220" y="5438026"/>
              <a:ext cx="797223" cy="76944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UV</a:t>
              </a:r>
              <a:r>
                <a:rPr lang="ko-KR" altLang="en-US" sz="11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100" b="1" dirty="0">
                  <a:solidFill>
                    <a:srgbClr val="FF0000"/>
                  </a:solidFill>
                </a:rPr>
                <a:t>PD</a:t>
              </a:r>
              <a:r>
                <a:rPr lang="ko-KR" altLang="en-US" sz="11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100" b="1" dirty="0">
                  <a:solidFill>
                    <a:srgbClr val="FF0000"/>
                  </a:solidFill>
                </a:rPr>
                <a:t>#2</a:t>
              </a:r>
            </a:p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signal </a:t>
              </a:r>
            </a:p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level </a:t>
              </a:r>
            </a:p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(volt)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8631393-CF6A-43F6-8040-4F5984056008}"/>
              </a:ext>
            </a:extLst>
          </p:cNvPr>
          <p:cNvGrpSpPr/>
          <p:nvPr/>
        </p:nvGrpSpPr>
        <p:grpSpPr>
          <a:xfrm>
            <a:off x="5397608" y="4035986"/>
            <a:ext cx="698392" cy="2146672"/>
            <a:chOff x="4291904" y="4120178"/>
            <a:chExt cx="832989" cy="214150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26BFAE97-E282-4FAB-869A-34B295C0A6C1}"/>
                </a:ext>
              </a:extLst>
            </p:cNvPr>
            <p:cNvSpPr/>
            <p:nvPr/>
          </p:nvSpPr>
          <p:spPr>
            <a:xfrm>
              <a:off x="4291904" y="4120178"/>
              <a:ext cx="832989" cy="21415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30B3724-BA72-49BF-8677-D06E41B398CF}"/>
                </a:ext>
              </a:extLst>
            </p:cNvPr>
            <p:cNvSpPr txBox="1"/>
            <p:nvPr/>
          </p:nvSpPr>
          <p:spPr>
            <a:xfrm>
              <a:off x="4297220" y="5438026"/>
              <a:ext cx="797223" cy="76944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IR</a:t>
              </a:r>
              <a:r>
                <a:rPr lang="ko-KR" altLang="en-US" sz="11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100" b="1" dirty="0">
                  <a:solidFill>
                    <a:srgbClr val="FF0000"/>
                  </a:solidFill>
                </a:rPr>
                <a:t>PD</a:t>
              </a:r>
              <a:r>
                <a:rPr lang="ko-KR" altLang="en-US" sz="11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100" b="1" dirty="0">
                  <a:solidFill>
                    <a:srgbClr val="FF0000"/>
                  </a:solidFill>
                </a:rPr>
                <a:t>#1</a:t>
              </a:r>
            </a:p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dark </a:t>
              </a:r>
            </a:p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level </a:t>
              </a:r>
            </a:p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(volt)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02BEB91-6FA0-4E96-8DD2-6B50B2358729}"/>
              </a:ext>
            </a:extLst>
          </p:cNvPr>
          <p:cNvGrpSpPr/>
          <p:nvPr/>
        </p:nvGrpSpPr>
        <p:grpSpPr>
          <a:xfrm>
            <a:off x="6093957" y="4035986"/>
            <a:ext cx="698392" cy="2146672"/>
            <a:chOff x="4291904" y="4120178"/>
            <a:chExt cx="832989" cy="21415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22F9E44-C056-41A2-8CC0-D1C469C23583}"/>
                </a:ext>
              </a:extLst>
            </p:cNvPr>
            <p:cNvSpPr/>
            <p:nvPr/>
          </p:nvSpPr>
          <p:spPr>
            <a:xfrm>
              <a:off x="4291904" y="4120178"/>
              <a:ext cx="832989" cy="21415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8FAAC9B-06AE-4767-8B81-8EF4B6173A29}"/>
                </a:ext>
              </a:extLst>
            </p:cNvPr>
            <p:cNvSpPr txBox="1"/>
            <p:nvPr/>
          </p:nvSpPr>
          <p:spPr>
            <a:xfrm>
              <a:off x="4297220" y="5438026"/>
              <a:ext cx="797223" cy="76944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IR</a:t>
              </a:r>
              <a:r>
                <a:rPr lang="ko-KR" altLang="en-US" sz="11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100" b="1" dirty="0">
                  <a:solidFill>
                    <a:srgbClr val="FF0000"/>
                  </a:solidFill>
                </a:rPr>
                <a:t>PD</a:t>
              </a:r>
              <a:r>
                <a:rPr lang="ko-KR" altLang="en-US" sz="11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100" b="1" dirty="0">
                  <a:solidFill>
                    <a:srgbClr val="FF0000"/>
                  </a:solidFill>
                </a:rPr>
                <a:t>#1</a:t>
              </a:r>
            </a:p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signal </a:t>
              </a:r>
            </a:p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level </a:t>
              </a:r>
            </a:p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(volt)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18EACAD-A4D9-4F2B-90E2-F5229E1E1534}"/>
              </a:ext>
            </a:extLst>
          </p:cNvPr>
          <p:cNvGrpSpPr/>
          <p:nvPr/>
        </p:nvGrpSpPr>
        <p:grpSpPr>
          <a:xfrm>
            <a:off x="6792348" y="4037070"/>
            <a:ext cx="698392" cy="2146672"/>
            <a:chOff x="4291904" y="4120178"/>
            <a:chExt cx="832989" cy="214150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FD82008-6A62-482C-A57C-4F57F2B2F8C8}"/>
                </a:ext>
              </a:extLst>
            </p:cNvPr>
            <p:cNvSpPr/>
            <p:nvPr/>
          </p:nvSpPr>
          <p:spPr>
            <a:xfrm>
              <a:off x="4291904" y="4120178"/>
              <a:ext cx="832989" cy="21415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DA3F893-231C-4B74-A99C-EB1C24B56B1B}"/>
                </a:ext>
              </a:extLst>
            </p:cNvPr>
            <p:cNvSpPr txBox="1"/>
            <p:nvPr/>
          </p:nvSpPr>
          <p:spPr>
            <a:xfrm>
              <a:off x="4297220" y="5438026"/>
              <a:ext cx="797223" cy="76944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IR</a:t>
              </a:r>
              <a:r>
                <a:rPr lang="ko-KR" altLang="en-US" sz="11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100" b="1" dirty="0">
                  <a:solidFill>
                    <a:srgbClr val="FF0000"/>
                  </a:solidFill>
                </a:rPr>
                <a:t>PD</a:t>
              </a:r>
              <a:r>
                <a:rPr lang="ko-KR" altLang="en-US" sz="11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100" b="1" dirty="0">
                  <a:solidFill>
                    <a:srgbClr val="FF0000"/>
                  </a:solidFill>
                </a:rPr>
                <a:t>#2</a:t>
              </a:r>
            </a:p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dark </a:t>
              </a:r>
            </a:p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level </a:t>
              </a:r>
            </a:p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(volt)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B250774-3A41-4AC9-B5D2-C18F2E438F8A}"/>
              </a:ext>
            </a:extLst>
          </p:cNvPr>
          <p:cNvGrpSpPr/>
          <p:nvPr/>
        </p:nvGrpSpPr>
        <p:grpSpPr>
          <a:xfrm>
            <a:off x="7488697" y="4037070"/>
            <a:ext cx="698392" cy="2146672"/>
            <a:chOff x="4291904" y="4120178"/>
            <a:chExt cx="832989" cy="2141500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23DAC68-BC87-4903-A3A1-9A1733B7962A}"/>
                </a:ext>
              </a:extLst>
            </p:cNvPr>
            <p:cNvSpPr/>
            <p:nvPr/>
          </p:nvSpPr>
          <p:spPr>
            <a:xfrm>
              <a:off x="4291904" y="4120178"/>
              <a:ext cx="832989" cy="21415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B90FBDC-2DEA-4445-A7CE-738559409A76}"/>
                </a:ext>
              </a:extLst>
            </p:cNvPr>
            <p:cNvSpPr txBox="1"/>
            <p:nvPr/>
          </p:nvSpPr>
          <p:spPr>
            <a:xfrm>
              <a:off x="4297220" y="5438026"/>
              <a:ext cx="797223" cy="76944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IR</a:t>
              </a:r>
              <a:r>
                <a:rPr lang="ko-KR" altLang="en-US" sz="11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100" b="1" dirty="0">
                  <a:solidFill>
                    <a:srgbClr val="FF0000"/>
                  </a:solidFill>
                </a:rPr>
                <a:t>PD</a:t>
              </a:r>
              <a:r>
                <a:rPr lang="ko-KR" altLang="en-US" sz="11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100" b="1" dirty="0">
                  <a:solidFill>
                    <a:srgbClr val="FF0000"/>
                  </a:solidFill>
                </a:rPr>
                <a:t>#2</a:t>
              </a:r>
            </a:p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signal </a:t>
              </a:r>
            </a:p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level </a:t>
              </a:r>
            </a:p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(volt)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6997A2D-8BA9-425F-8277-29B8A791CE04}"/>
              </a:ext>
            </a:extLst>
          </p:cNvPr>
          <p:cNvGrpSpPr/>
          <p:nvPr/>
        </p:nvGrpSpPr>
        <p:grpSpPr>
          <a:xfrm>
            <a:off x="9043143" y="4038857"/>
            <a:ext cx="668405" cy="2141500"/>
            <a:chOff x="9043143" y="4038857"/>
            <a:chExt cx="668405" cy="2141500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F907954-FD8F-4BBA-A246-91D025B571FA}"/>
                </a:ext>
              </a:extLst>
            </p:cNvPr>
            <p:cNvSpPr txBox="1"/>
            <p:nvPr/>
          </p:nvSpPr>
          <p:spPr>
            <a:xfrm>
              <a:off x="9043143" y="5269580"/>
              <a:ext cx="668405" cy="86177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UV</a:t>
              </a:r>
              <a:r>
                <a:rPr lang="ko-KR" altLang="en-US" sz="10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000" b="1" dirty="0">
                  <a:solidFill>
                    <a:srgbClr val="FF0000"/>
                  </a:solidFill>
                </a:rPr>
                <a:t>PD</a:t>
              </a:r>
            </a:p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#2</a:t>
              </a:r>
            </a:p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dark </a:t>
              </a:r>
            </a:p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level </a:t>
              </a:r>
            </a:p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(ADC)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87E40191-F11D-47D0-A70D-E876CB239CC4}"/>
                </a:ext>
              </a:extLst>
            </p:cNvPr>
            <p:cNvSpPr/>
            <p:nvPr/>
          </p:nvSpPr>
          <p:spPr>
            <a:xfrm>
              <a:off x="9164772" y="4038857"/>
              <a:ext cx="425149" cy="21415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732AD83-9851-415B-8B9F-D6F9FF97B1FA}"/>
              </a:ext>
            </a:extLst>
          </p:cNvPr>
          <p:cNvGrpSpPr/>
          <p:nvPr/>
        </p:nvGrpSpPr>
        <p:grpSpPr>
          <a:xfrm>
            <a:off x="9470399" y="4038526"/>
            <a:ext cx="668405" cy="2141500"/>
            <a:chOff x="9043143" y="4038857"/>
            <a:chExt cx="668405" cy="214150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4EB6D5A-5B7B-445D-ABE6-FDAF231B0FD7}"/>
                </a:ext>
              </a:extLst>
            </p:cNvPr>
            <p:cNvSpPr txBox="1"/>
            <p:nvPr/>
          </p:nvSpPr>
          <p:spPr>
            <a:xfrm>
              <a:off x="9043143" y="5269580"/>
              <a:ext cx="668405" cy="86177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UV</a:t>
              </a:r>
              <a:r>
                <a:rPr lang="ko-KR" altLang="en-US" sz="10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000" b="1" dirty="0">
                  <a:solidFill>
                    <a:srgbClr val="FF0000"/>
                  </a:solidFill>
                </a:rPr>
                <a:t>PD</a:t>
              </a:r>
            </a:p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#2</a:t>
              </a:r>
            </a:p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signal </a:t>
              </a:r>
            </a:p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level </a:t>
              </a:r>
            </a:p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(ADC)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6B42047-3375-4B5D-B86E-BB1E789658B9}"/>
                </a:ext>
              </a:extLst>
            </p:cNvPr>
            <p:cNvSpPr/>
            <p:nvPr/>
          </p:nvSpPr>
          <p:spPr>
            <a:xfrm>
              <a:off x="9164772" y="4038857"/>
              <a:ext cx="425149" cy="21415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EAF648D-F79C-43FA-84A3-E47D7C91C161}"/>
              </a:ext>
            </a:extLst>
          </p:cNvPr>
          <p:cNvGrpSpPr/>
          <p:nvPr/>
        </p:nvGrpSpPr>
        <p:grpSpPr>
          <a:xfrm>
            <a:off x="8131101" y="4039337"/>
            <a:ext cx="668405" cy="2141500"/>
            <a:chOff x="9043143" y="4038857"/>
            <a:chExt cx="668405" cy="214150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06AC015-A796-462D-A65F-D0090AEDE92B}"/>
                </a:ext>
              </a:extLst>
            </p:cNvPr>
            <p:cNvSpPr txBox="1"/>
            <p:nvPr/>
          </p:nvSpPr>
          <p:spPr>
            <a:xfrm>
              <a:off x="9043143" y="5269580"/>
              <a:ext cx="668405" cy="86177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UV</a:t>
              </a:r>
              <a:r>
                <a:rPr lang="ko-KR" altLang="en-US" sz="10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000" b="1" dirty="0">
                  <a:solidFill>
                    <a:srgbClr val="FF0000"/>
                  </a:solidFill>
                </a:rPr>
                <a:t>PD</a:t>
              </a:r>
            </a:p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#1</a:t>
              </a:r>
            </a:p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dark </a:t>
              </a:r>
            </a:p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level </a:t>
              </a:r>
            </a:p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(ADC)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C41AC26-D8B4-4B6B-9266-36A87247B3B0}"/>
                </a:ext>
              </a:extLst>
            </p:cNvPr>
            <p:cNvSpPr/>
            <p:nvPr/>
          </p:nvSpPr>
          <p:spPr>
            <a:xfrm>
              <a:off x="9164772" y="4038857"/>
              <a:ext cx="425149" cy="21415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3176088A-6F5B-4EFF-AC86-926F78FF62A2}"/>
              </a:ext>
            </a:extLst>
          </p:cNvPr>
          <p:cNvGrpSpPr/>
          <p:nvPr/>
        </p:nvGrpSpPr>
        <p:grpSpPr>
          <a:xfrm>
            <a:off x="8558357" y="4039006"/>
            <a:ext cx="668405" cy="2141500"/>
            <a:chOff x="9043143" y="4038857"/>
            <a:chExt cx="668405" cy="2141500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6610B28-D342-4675-A8BD-ADF8A8B55A11}"/>
                </a:ext>
              </a:extLst>
            </p:cNvPr>
            <p:cNvSpPr txBox="1"/>
            <p:nvPr/>
          </p:nvSpPr>
          <p:spPr>
            <a:xfrm>
              <a:off x="9043143" y="5269580"/>
              <a:ext cx="668405" cy="86177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UV</a:t>
              </a:r>
              <a:r>
                <a:rPr lang="ko-KR" altLang="en-US" sz="10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000" b="1" dirty="0">
                  <a:solidFill>
                    <a:srgbClr val="FF0000"/>
                  </a:solidFill>
                </a:rPr>
                <a:t>PD</a:t>
              </a:r>
            </a:p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#1</a:t>
              </a:r>
            </a:p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signal </a:t>
              </a:r>
            </a:p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level </a:t>
              </a:r>
            </a:p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(ADC)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C92613D-B301-46BE-AA96-98146533D194}"/>
                </a:ext>
              </a:extLst>
            </p:cNvPr>
            <p:cNvSpPr/>
            <p:nvPr/>
          </p:nvSpPr>
          <p:spPr>
            <a:xfrm>
              <a:off x="9164772" y="4038857"/>
              <a:ext cx="425149" cy="21415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79F6032A-2178-407F-B57B-5F708451130D}"/>
              </a:ext>
            </a:extLst>
          </p:cNvPr>
          <p:cNvGrpSpPr/>
          <p:nvPr/>
        </p:nvGrpSpPr>
        <p:grpSpPr>
          <a:xfrm>
            <a:off x="10882037" y="4037432"/>
            <a:ext cx="668405" cy="2141500"/>
            <a:chOff x="9043143" y="4038857"/>
            <a:chExt cx="668405" cy="214150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DB79760-6C4E-4708-B9D4-8561AC36C8CA}"/>
                </a:ext>
              </a:extLst>
            </p:cNvPr>
            <p:cNvSpPr txBox="1"/>
            <p:nvPr/>
          </p:nvSpPr>
          <p:spPr>
            <a:xfrm>
              <a:off x="9043143" y="5269580"/>
              <a:ext cx="668405" cy="86177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IR</a:t>
              </a:r>
              <a:r>
                <a:rPr lang="ko-KR" altLang="en-US" sz="10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000" b="1" dirty="0">
                  <a:solidFill>
                    <a:srgbClr val="FF0000"/>
                  </a:solidFill>
                </a:rPr>
                <a:t>PD</a:t>
              </a:r>
            </a:p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#2</a:t>
              </a:r>
            </a:p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dark </a:t>
              </a:r>
            </a:p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level </a:t>
              </a:r>
            </a:p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(ADC)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79195EB3-FA7E-4B73-8F1C-85E6E0923096}"/>
                </a:ext>
              </a:extLst>
            </p:cNvPr>
            <p:cNvSpPr/>
            <p:nvPr/>
          </p:nvSpPr>
          <p:spPr>
            <a:xfrm>
              <a:off x="9164772" y="4038857"/>
              <a:ext cx="425149" cy="21415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B6571DC-7769-4E0C-95F1-6CF828B33530}"/>
              </a:ext>
            </a:extLst>
          </p:cNvPr>
          <p:cNvGrpSpPr/>
          <p:nvPr/>
        </p:nvGrpSpPr>
        <p:grpSpPr>
          <a:xfrm>
            <a:off x="11309293" y="4037101"/>
            <a:ext cx="668405" cy="2141500"/>
            <a:chOff x="9043143" y="4038857"/>
            <a:chExt cx="668405" cy="2141500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F84DCBE-D905-4699-8BB2-16EAC8F0B262}"/>
                </a:ext>
              </a:extLst>
            </p:cNvPr>
            <p:cNvSpPr txBox="1"/>
            <p:nvPr/>
          </p:nvSpPr>
          <p:spPr>
            <a:xfrm>
              <a:off x="9043143" y="5269580"/>
              <a:ext cx="668405" cy="86177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IR</a:t>
              </a:r>
              <a:r>
                <a:rPr lang="ko-KR" altLang="en-US" sz="10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000" b="1" dirty="0">
                  <a:solidFill>
                    <a:srgbClr val="FF0000"/>
                  </a:solidFill>
                </a:rPr>
                <a:t>PD</a:t>
              </a:r>
            </a:p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#2</a:t>
              </a:r>
            </a:p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signal </a:t>
              </a:r>
            </a:p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level </a:t>
              </a:r>
            </a:p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(ADC)</a:t>
              </a: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B7CC9F8-4866-4BCF-8930-C6BA0B4834A8}"/>
                </a:ext>
              </a:extLst>
            </p:cNvPr>
            <p:cNvSpPr/>
            <p:nvPr/>
          </p:nvSpPr>
          <p:spPr>
            <a:xfrm>
              <a:off x="9164772" y="4038857"/>
              <a:ext cx="425149" cy="21415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5977D0FA-998E-43CD-8D93-4CB7B0B2C82A}"/>
              </a:ext>
            </a:extLst>
          </p:cNvPr>
          <p:cNvGrpSpPr/>
          <p:nvPr/>
        </p:nvGrpSpPr>
        <p:grpSpPr>
          <a:xfrm>
            <a:off x="9969995" y="4037912"/>
            <a:ext cx="668405" cy="2141500"/>
            <a:chOff x="9043143" y="4038857"/>
            <a:chExt cx="668405" cy="214150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C676C33-ADA6-4616-AC7A-B59EB6496D8E}"/>
                </a:ext>
              </a:extLst>
            </p:cNvPr>
            <p:cNvSpPr txBox="1"/>
            <p:nvPr/>
          </p:nvSpPr>
          <p:spPr>
            <a:xfrm>
              <a:off x="9043143" y="5269580"/>
              <a:ext cx="668405" cy="86177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IR</a:t>
              </a:r>
              <a:r>
                <a:rPr lang="ko-KR" altLang="en-US" sz="10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000" b="1" dirty="0">
                  <a:solidFill>
                    <a:srgbClr val="FF0000"/>
                  </a:solidFill>
                </a:rPr>
                <a:t>PD</a:t>
              </a:r>
            </a:p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#1</a:t>
              </a:r>
            </a:p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dark </a:t>
              </a:r>
            </a:p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level </a:t>
              </a:r>
            </a:p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(ADC)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6245CBC-25CD-438F-8A3D-5CE71B845C38}"/>
                </a:ext>
              </a:extLst>
            </p:cNvPr>
            <p:cNvSpPr/>
            <p:nvPr/>
          </p:nvSpPr>
          <p:spPr>
            <a:xfrm>
              <a:off x="9164772" y="4038857"/>
              <a:ext cx="425149" cy="21415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D138D65-1CE1-4577-B516-BCBA12314301}"/>
              </a:ext>
            </a:extLst>
          </p:cNvPr>
          <p:cNvGrpSpPr/>
          <p:nvPr/>
        </p:nvGrpSpPr>
        <p:grpSpPr>
          <a:xfrm>
            <a:off x="10397251" y="4037581"/>
            <a:ext cx="668405" cy="2141500"/>
            <a:chOff x="9043143" y="4038857"/>
            <a:chExt cx="668405" cy="214150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DE1AE07-295A-4138-B9A0-C34A6559E8B3}"/>
                </a:ext>
              </a:extLst>
            </p:cNvPr>
            <p:cNvSpPr txBox="1"/>
            <p:nvPr/>
          </p:nvSpPr>
          <p:spPr>
            <a:xfrm>
              <a:off x="9043143" y="5269580"/>
              <a:ext cx="668405" cy="86177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IR</a:t>
              </a:r>
              <a:r>
                <a:rPr lang="ko-KR" altLang="en-US" sz="10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000" b="1" dirty="0">
                  <a:solidFill>
                    <a:srgbClr val="FF0000"/>
                  </a:solidFill>
                </a:rPr>
                <a:t>PD</a:t>
              </a:r>
            </a:p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#1</a:t>
              </a:r>
            </a:p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signal </a:t>
              </a:r>
            </a:p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level </a:t>
              </a:r>
            </a:p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(ADC)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E1A9BA6-8F6A-4689-8E28-5C6B4175099F}"/>
                </a:ext>
              </a:extLst>
            </p:cNvPr>
            <p:cNvSpPr/>
            <p:nvPr/>
          </p:nvSpPr>
          <p:spPr>
            <a:xfrm>
              <a:off x="9164772" y="4038857"/>
              <a:ext cx="425149" cy="21415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029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88E572-B731-442B-A029-98BACE1532FD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A6FDE3-C420-4CA0-B343-9F1739E97530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487529-E542-45FD-9599-332E4D7000A0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2. Serial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통신 이용 조작 및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monitoring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방법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12178-0888-4E7F-9B70-9AB213ABF577}"/>
              </a:ext>
            </a:extLst>
          </p:cNvPr>
          <p:cNvSpPr txBox="1"/>
          <p:nvPr/>
        </p:nvSpPr>
        <p:spPr>
          <a:xfrm>
            <a:off x="635120" y="734821"/>
            <a:ext cx="10921760" cy="221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600" dirty="0"/>
              <a:t>7. UV/IR LED </a:t>
            </a:r>
            <a:r>
              <a:rPr lang="ko-KR" altLang="en-US" sz="1600" dirty="0"/>
              <a:t>를 제어</a:t>
            </a:r>
            <a:r>
              <a:rPr lang="en-US" altLang="ko-KR" sz="1600" dirty="0"/>
              <a:t> </a:t>
            </a:r>
            <a:r>
              <a:rPr lang="ko-KR" altLang="en-US" sz="1600" dirty="0"/>
              <a:t>하기 위한 </a:t>
            </a:r>
            <a:r>
              <a:rPr lang="en-US" altLang="ko-KR" sz="1600" dirty="0"/>
              <a:t>parameter – 1</a:t>
            </a:r>
          </a:p>
          <a:p>
            <a:pPr>
              <a:lnSpc>
                <a:spcPts val="2400"/>
              </a:lnSpc>
            </a:pPr>
            <a:endParaRPr lang="en-US" altLang="ko-KR" sz="1600" dirty="0"/>
          </a:p>
          <a:p>
            <a:pPr>
              <a:lnSpc>
                <a:spcPts val="2400"/>
              </a:lnSpc>
            </a:pPr>
            <a:r>
              <a:rPr lang="en-US" altLang="ko-KR" sz="1600" dirty="0"/>
              <a:t>   - UV</a:t>
            </a:r>
            <a:r>
              <a:rPr lang="ko-KR" altLang="en-US" sz="1600" dirty="0"/>
              <a:t> 또는 </a:t>
            </a:r>
            <a:r>
              <a:rPr lang="en-US" altLang="ko-KR" sz="1600" dirty="0"/>
              <a:t>IR LED </a:t>
            </a:r>
            <a:r>
              <a:rPr lang="ko-KR" altLang="en-US" sz="1600" dirty="0"/>
              <a:t>구동 및 </a:t>
            </a:r>
            <a:r>
              <a:rPr lang="en-US" altLang="ko-KR" sz="1600" dirty="0"/>
              <a:t>PD </a:t>
            </a:r>
            <a:r>
              <a:rPr lang="ko-KR" altLang="en-US" sz="1600" dirty="0"/>
              <a:t>값 </a:t>
            </a:r>
            <a:r>
              <a:rPr lang="en-US" altLang="ko-KR" sz="1600" dirty="0"/>
              <a:t>sensing </a:t>
            </a:r>
            <a:r>
              <a:rPr lang="ko-KR" altLang="en-US" sz="1600" dirty="0"/>
              <a:t>의 동작은 아래 그림과 같으며</a:t>
            </a:r>
            <a:r>
              <a:rPr lang="en-US" altLang="ko-KR" sz="1600" dirty="0"/>
              <a:t>,</a:t>
            </a:r>
            <a:r>
              <a:rPr lang="ko-KR" altLang="en-US" sz="1600" dirty="0"/>
              <a:t> 사용되는 </a:t>
            </a:r>
            <a:r>
              <a:rPr lang="en-US" altLang="ko-KR" sz="1600" dirty="0"/>
              <a:t>parameter </a:t>
            </a:r>
            <a:r>
              <a:rPr lang="ko-KR" altLang="en-US" sz="1600" dirty="0"/>
              <a:t>는 다음과 같다</a:t>
            </a:r>
            <a:r>
              <a:rPr lang="en-US" altLang="ko-KR" sz="1600" dirty="0"/>
              <a:t>.</a:t>
            </a:r>
          </a:p>
          <a:p>
            <a:pPr>
              <a:lnSpc>
                <a:spcPts val="2400"/>
              </a:lnSpc>
            </a:pPr>
            <a:r>
              <a:rPr lang="en-US" altLang="ko-KR" sz="1600" dirty="0"/>
              <a:t>   - </a:t>
            </a:r>
            <a:r>
              <a:rPr lang="en-US" altLang="ko-KR" sz="1600" dirty="0">
                <a:solidFill>
                  <a:srgbClr val="FF0000"/>
                </a:solidFill>
              </a:rPr>
              <a:t>PARM 62 </a:t>
            </a:r>
            <a:r>
              <a:rPr lang="en-US" altLang="ko-KR" sz="1600" dirty="0"/>
              <a:t>: UV LED on duration, </a:t>
            </a:r>
            <a:r>
              <a:rPr lang="en-US" altLang="ko-KR" sz="1600" dirty="0" err="1"/>
              <a:t>usec</a:t>
            </a:r>
            <a:r>
              <a:rPr lang="en-US" altLang="ko-KR" sz="1600" dirty="0"/>
              <a:t> </a:t>
            </a:r>
            <a:r>
              <a:rPr lang="ko-KR" altLang="en-US" sz="1600" dirty="0"/>
              <a:t>단위 </a:t>
            </a:r>
            <a:r>
              <a:rPr lang="en-US" altLang="ko-KR" sz="1600" dirty="0"/>
              <a:t>(</a:t>
            </a:r>
            <a:r>
              <a:rPr lang="ko-KR" altLang="en-US" sz="1600" dirty="0"/>
              <a:t>범위 </a:t>
            </a:r>
            <a:r>
              <a:rPr lang="en-US" altLang="ko-KR" sz="1600" dirty="0"/>
              <a:t>: 400 </a:t>
            </a:r>
            <a:r>
              <a:rPr lang="en-US" altLang="ko-KR" sz="1600" dirty="0" err="1"/>
              <a:t>usec</a:t>
            </a:r>
            <a:r>
              <a:rPr lang="en-US" altLang="ko-KR" sz="1600" dirty="0"/>
              <a:t> ~ 65,000 </a:t>
            </a:r>
            <a:r>
              <a:rPr lang="en-US" altLang="ko-KR" sz="1600" dirty="0" err="1"/>
              <a:t>usec</a:t>
            </a:r>
            <a:r>
              <a:rPr lang="en-US" altLang="ko-KR" sz="1600" dirty="0"/>
              <a:t>)</a:t>
            </a:r>
          </a:p>
          <a:p>
            <a:pPr>
              <a:lnSpc>
                <a:spcPts val="2400"/>
              </a:lnSpc>
            </a:pPr>
            <a:r>
              <a:rPr lang="en-US" altLang="ko-KR" sz="1600" dirty="0"/>
              <a:t>   - </a:t>
            </a:r>
            <a:r>
              <a:rPr lang="en-US" altLang="ko-KR" sz="1600" dirty="0">
                <a:solidFill>
                  <a:srgbClr val="FF0000"/>
                </a:solidFill>
              </a:rPr>
              <a:t>PARM 67 </a:t>
            </a:r>
            <a:r>
              <a:rPr lang="en-US" altLang="ko-KR" sz="1600" dirty="0"/>
              <a:t>: IR LED on duration, </a:t>
            </a:r>
            <a:r>
              <a:rPr lang="en-US" altLang="ko-KR" sz="1600" dirty="0" err="1"/>
              <a:t>usec</a:t>
            </a:r>
            <a:r>
              <a:rPr lang="en-US" altLang="ko-KR" sz="1600" dirty="0"/>
              <a:t> </a:t>
            </a:r>
            <a:r>
              <a:rPr lang="ko-KR" altLang="en-US" sz="1600" dirty="0"/>
              <a:t>단위 </a:t>
            </a:r>
            <a:r>
              <a:rPr lang="en-US" altLang="ko-KR" sz="1600" dirty="0"/>
              <a:t>(</a:t>
            </a:r>
            <a:r>
              <a:rPr lang="ko-KR" altLang="en-US" sz="1600" dirty="0"/>
              <a:t>범위 </a:t>
            </a:r>
            <a:r>
              <a:rPr lang="en-US" altLang="ko-KR" sz="1600" dirty="0"/>
              <a:t>: 400 </a:t>
            </a:r>
            <a:r>
              <a:rPr lang="en-US" altLang="ko-KR" sz="1600" dirty="0" err="1"/>
              <a:t>usec</a:t>
            </a:r>
            <a:r>
              <a:rPr lang="en-US" altLang="ko-KR" sz="1600" dirty="0"/>
              <a:t> ~ 65,000 </a:t>
            </a:r>
            <a:r>
              <a:rPr lang="en-US" altLang="ko-KR" sz="1600" dirty="0" err="1"/>
              <a:t>usec</a:t>
            </a:r>
            <a:r>
              <a:rPr lang="en-US" altLang="ko-KR" sz="1600" dirty="0"/>
              <a:t>)</a:t>
            </a:r>
          </a:p>
          <a:p>
            <a:pPr>
              <a:lnSpc>
                <a:spcPts val="2400"/>
              </a:lnSpc>
            </a:pPr>
            <a:r>
              <a:rPr lang="en-US" altLang="ko-KR" sz="1600" dirty="0"/>
              <a:t>   - PARM</a:t>
            </a:r>
            <a:r>
              <a:rPr lang="ko-KR" altLang="en-US" sz="1600" dirty="0"/>
              <a:t> </a:t>
            </a:r>
            <a:r>
              <a:rPr lang="en-US" altLang="ko-KR" sz="1600" dirty="0"/>
              <a:t>70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UV</a:t>
            </a:r>
            <a:r>
              <a:rPr lang="ko-KR" altLang="en-US" sz="1600" dirty="0"/>
              <a:t> </a:t>
            </a:r>
            <a:r>
              <a:rPr lang="en-US" altLang="ko-KR" sz="1600" dirty="0"/>
              <a:t>PD</a:t>
            </a:r>
            <a:r>
              <a:rPr lang="ko-KR" altLang="en-US" sz="1600" dirty="0"/>
              <a:t> 에 대한 </a:t>
            </a:r>
            <a:r>
              <a:rPr lang="en-US" altLang="ko-KR" sz="1600" dirty="0"/>
              <a:t>ADC </a:t>
            </a:r>
            <a:r>
              <a:rPr lang="ko-KR" altLang="en-US" sz="1600" dirty="0"/>
              <a:t>시작 시간</a:t>
            </a:r>
            <a:r>
              <a:rPr lang="en-US" altLang="ko-KR" sz="1600" dirty="0"/>
              <a:t>(</a:t>
            </a:r>
            <a:r>
              <a:rPr lang="ko-KR" altLang="en-US" sz="1600" dirty="0"/>
              <a:t>변경하지 않기를 권장</a:t>
            </a:r>
            <a:r>
              <a:rPr lang="en-US" altLang="ko-KR" sz="1600" dirty="0"/>
              <a:t>), </a:t>
            </a:r>
            <a:r>
              <a:rPr lang="en-US" altLang="ko-KR" sz="1600" dirty="0" err="1"/>
              <a:t>usec</a:t>
            </a:r>
            <a:r>
              <a:rPr lang="en-US" altLang="ko-KR" sz="1600" dirty="0"/>
              <a:t> </a:t>
            </a:r>
            <a:r>
              <a:rPr lang="ko-KR" altLang="en-US" sz="1600" dirty="0"/>
              <a:t>단위 </a:t>
            </a:r>
            <a:r>
              <a:rPr lang="en-US" altLang="ko-KR" sz="1600" dirty="0"/>
              <a:t>(</a:t>
            </a:r>
            <a:r>
              <a:rPr lang="ko-KR" altLang="en-US" sz="1600" dirty="0"/>
              <a:t>범위 </a:t>
            </a:r>
            <a:r>
              <a:rPr lang="en-US" altLang="ko-KR" sz="1600" dirty="0"/>
              <a:t>: 400 </a:t>
            </a:r>
            <a:r>
              <a:rPr lang="en-US" altLang="ko-KR" sz="1600" dirty="0" err="1"/>
              <a:t>usec</a:t>
            </a:r>
            <a:r>
              <a:rPr lang="en-US" altLang="ko-KR" sz="1600" dirty="0"/>
              <a:t> ~ 65,000 </a:t>
            </a:r>
            <a:r>
              <a:rPr lang="en-US" altLang="ko-KR" sz="1600" dirty="0" err="1"/>
              <a:t>usec</a:t>
            </a:r>
            <a:r>
              <a:rPr lang="en-US" altLang="ko-KR" sz="1600" dirty="0"/>
              <a:t>)</a:t>
            </a:r>
          </a:p>
          <a:p>
            <a:pPr>
              <a:lnSpc>
                <a:spcPts val="2400"/>
              </a:lnSpc>
            </a:pPr>
            <a:r>
              <a:rPr lang="en-US" altLang="ko-KR" sz="1600" dirty="0"/>
              <a:t>   - PARM</a:t>
            </a:r>
            <a:r>
              <a:rPr lang="ko-KR" altLang="en-US" sz="1600" dirty="0"/>
              <a:t> </a:t>
            </a:r>
            <a:r>
              <a:rPr lang="en-US" altLang="ko-KR" sz="1600" dirty="0"/>
              <a:t>75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IR</a:t>
            </a:r>
            <a:r>
              <a:rPr lang="ko-KR" altLang="en-US" sz="1600" dirty="0"/>
              <a:t> </a:t>
            </a:r>
            <a:r>
              <a:rPr lang="en-US" altLang="ko-KR" sz="1600" dirty="0"/>
              <a:t>PD</a:t>
            </a:r>
            <a:r>
              <a:rPr lang="ko-KR" altLang="en-US" sz="1600" dirty="0"/>
              <a:t> 에 대한 </a:t>
            </a:r>
            <a:r>
              <a:rPr lang="en-US" altLang="ko-KR" sz="1600" dirty="0"/>
              <a:t>ADC </a:t>
            </a:r>
            <a:r>
              <a:rPr lang="ko-KR" altLang="en-US" sz="1600" dirty="0"/>
              <a:t>시작 시간</a:t>
            </a:r>
            <a:r>
              <a:rPr lang="en-US" altLang="ko-KR" sz="1600" dirty="0"/>
              <a:t>(</a:t>
            </a:r>
            <a:r>
              <a:rPr lang="ko-KR" altLang="en-US" sz="1600" dirty="0"/>
              <a:t>변경하지 않기를 권장</a:t>
            </a:r>
            <a:r>
              <a:rPr lang="en-US" altLang="ko-KR" sz="1600" dirty="0"/>
              <a:t>), </a:t>
            </a:r>
            <a:r>
              <a:rPr lang="en-US" altLang="ko-KR" sz="1600" dirty="0" err="1"/>
              <a:t>usec</a:t>
            </a:r>
            <a:r>
              <a:rPr lang="en-US" altLang="ko-KR" sz="1600" dirty="0"/>
              <a:t> </a:t>
            </a:r>
            <a:r>
              <a:rPr lang="ko-KR" altLang="en-US" sz="1600" dirty="0"/>
              <a:t>단위 </a:t>
            </a:r>
            <a:r>
              <a:rPr lang="en-US" altLang="ko-KR" sz="1600" dirty="0"/>
              <a:t>(</a:t>
            </a:r>
            <a:r>
              <a:rPr lang="ko-KR" altLang="en-US" sz="1600" dirty="0"/>
              <a:t>범위 </a:t>
            </a:r>
            <a:r>
              <a:rPr lang="en-US" altLang="ko-KR" sz="1600" dirty="0"/>
              <a:t>: 400 </a:t>
            </a:r>
            <a:r>
              <a:rPr lang="en-US" altLang="ko-KR" sz="1600" dirty="0" err="1"/>
              <a:t>usec</a:t>
            </a:r>
            <a:r>
              <a:rPr lang="en-US" altLang="ko-KR" sz="1600" dirty="0"/>
              <a:t> ~ 65,000 </a:t>
            </a:r>
            <a:r>
              <a:rPr lang="en-US" altLang="ko-KR" sz="1600" dirty="0" err="1"/>
              <a:t>usec</a:t>
            </a:r>
            <a:r>
              <a:rPr lang="en-US" altLang="ko-KR" sz="1600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AC1A25-2A56-444A-B49B-AF1795EAA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61" y="3064768"/>
            <a:ext cx="7106603" cy="340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53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9C1B599-6289-4428-9289-F473EE812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742236"/>
            <a:ext cx="11315700" cy="2743200"/>
          </a:xfrm>
          <a:prstGeom prst="rect">
            <a:avLst/>
          </a:prstGeom>
        </p:spPr>
      </p:pic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88E572-B731-442B-A029-98BACE1532FD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A6FDE3-C420-4CA0-B343-9F1739E97530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487529-E542-45FD-9599-332E4D7000A0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2. Serial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통신 이용 조작 및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monitoring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방법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12178-0888-4E7F-9B70-9AB213ABF577}"/>
              </a:ext>
            </a:extLst>
          </p:cNvPr>
          <p:cNvSpPr txBox="1"/>
          <p:nvPr/>
        </p:nvSpPr>
        <p:spPr>
          <a:xfrm>
            <a:off x="635120" y="734821"/>
            <a:ext cx="10921760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8. UV/IR</a:t>
            </a:r>
            <a:r>
              <a:rPr lang="ko-KR" altLang="en-US" sz="1600" dirty="0"/>
              <a:t> </a:t>
            </a:r>
            <a:r>
              <a:rPr lang="en-US" altLang="ko-KR" sz="1600" dirty="0"/>
              <a:t>LED</a:t>
            </a:r>
            <a:r>
              <a:rPr lang="ko-KR" altLang="en-US" sz="1600" dirty="0"/>
              <a:t> 구동 및 </a:t>
            </a:r>
            <a:r>
              <a:rPr lang="en-US" altLang="ko-KR" sz="1600" dirty="0"/>
              <a:t>PD level</a:t>
            </a:r>
            <a:r>
              <a:rPr lang="ko-KR" altLang="en-US" sz="1600" dirty="0"/>
              <a:t> </a:t>
            </a:r>
            <a:r>
              <a:rPr lang="en-US" altLang="ko-KR" sz="1600" dirty="0"/>
              <a:t>sensing</a:t>
            </a:r>
            <a:r>
              <a:rPr lang="ko-KR" altLang="en-US" sz="1600" dirty="0"/>
              <a:t> 에 대한 설명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- UV/IR</a:t>
            </a:r>
            <a:r>
              <a:rPr lang="ko-KR" altLang="en-US" sz="1600" dirty="0"/>
              <a:t> </a:t>
            </a:r>
            <a:r>
              <a:rPr lang="en-US" altLang="ko-KR" sz="1600" dirty="0"/>
              <a:t>LED</a:t>
            </a:r>
            <a:r>
              <a:rPr lang="ko-KR" altLang="en-US" sz="1600" dirty="0"/>
              <a:t> 의 구동 및 </a:t>
            </a:r>
            <a:r>
              <a:rPr lang="en-US" altLang="ko-KR" sz="1600" dirty="0"/>
              <a:t>PD </a:t>
            </a:r>
            <a:r>
              <a:rPr lang="ko-KR" altLang="en-US" sz="1600" dirty="0"/>
              <a:t>의 </a:t>
            </a:r>
            <a:r>
              <a:rPr lang="en-US" altLang="ko-KR" sz="1600" dirty="0"/>
              <a:t>level sensing </a:t>
            </a:r>
            <a:r>
              <a:rPr lang="ko-KR" altLang="en-US" sz="1600" dirty="0"/>
              <a:t>하는 동작은 아래 그림과 같다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- LED </a:t>
            </a:r>
            <a:r>
              <a:rPr lang="ko-KR" altLang="en-US" sz="1600" dirty="0"/>
              <a:t>가 켜져 있는 동안에 </a:t>
            </a:r>
            <a:r>
              <a:rPr lang="en-US" altLang="ko-KR" sz="1600" dirty="0"/>
              <a:t>signal level</a:t>
            </a:r>
            <a:r>
              <a:rPr lang="ko-KR" altLang="en-US" sz="1600" dirty="0"/>
              <a:t>에 대한 측정이 이루어지며 </a:t>
            </a:r>
            <a:r>
              <a:rPr lang="en-US" altLang="ko-KR" sz="1600" dirty="0"/>
              <a:t>LED </a:t>
            </a:r>
            <a:r>
              <a:rPr lang="ko-KR" altLang="en-US" sz="1600" dirty="0"/>
              <a:t>가 꺼져 있는 동안에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dark level </a:t>
            </a:r>
            <a:r>
              <a:rPr lang="ko-KR" altLang="en-US" sz="1600" dirty="0"/>
              <a:t>에 대한 측정이 이루어 진다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351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9611</TotalTime>
  <Words>1442</Words>
  <Application>Microsoft Office PowerPoint</Application>
  <PresentationFormat>와이드스크린</PresentationFormat>
  <Paragraphs>242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함초롬돋움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인희</dc:creator>
  <cp:lastModifiedBy>이 동철</cp:lastModifiedBy>
  <cp:revision>332</cp:revision>
  <cp:lastPrinted>2021-01-12T09:08:03Z</cp:lastPrinted>
  <dcterms:created xsi:type="dcterms:W3CDTF">2020-09-16T23:58:04Z</dcterms:created>
  <dcterms:modified xsi:type="dcterms:W3CDTF">2021-05-12T23:20:46Z</dcterms:modified>
</cp:coreProperties>
</file>