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81919-CA93-4E01-977C-D242A8C9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8047B-11DB-448F-9187-CE2A56B35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04827-D7C7-4E2D-8C20-4B6BBB4E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32077-CD51-4380-9F8F-5FDE34C3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0DF56-BB03-48E1-866C-68852AE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9630-3FDE-402A-8D2F-987B9A41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37EC9-48FB-48ED-AD30-81360C10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B57B9-4649-4576-BD8C-4B1BF5D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D65DF-2122-40DC-8CDC-61497D6E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1EA7F-B917-4AD7-A674-9233F4DB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6F2078-9F29-49A0-B96F-4BD38034A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43660-681E-4D37-B3E8-387B4B17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30BC5-91CD-4EB9-95FE-4BACCE4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9A466-7665-44A2-A75A-F9C009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E2FD6-731C-483E-87EE-CD4732C3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1BB6-B118-4142-8CEB-2EEC074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8F58C-FC4E-42B6-BC3B-DC602781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1BAA-D88F-4E23-B517-6BEE795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5CA7-B3CC-4D6D-8682-1578EAE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36DA0-D2E5-439B-96A5-1450474C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9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C2129-7217-46AB-A049-5C41C7CB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A753A-8938-4401-B71B-4FAA98B0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828D-FB01-4755-8534-3D3A614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BA0B-95A0-4EC8-A8B5-F9EEB8E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A59B6-CB8F-46BE-B73E-5398683F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15-BB42-429B-9DDB-CE792FD5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9E471-F4A6-4BB9-BBBC-72AFE7BE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12D8F-0172-49B1-B448-643AF871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ACF91-CAE5-4548-8F79-406539A9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20E5E-B488-4B77-A981-75288C3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59452-8666-4326-96BF-D66B2FCC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44647-19FC-4C38-989E-08FC8DB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5A9C6-AE1D-451F-A626-2FF8848F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08C2F-B415-4189-AD18-EFD1A57E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AFBB8-B587-48A1-997A-C9F12120D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5CB5A-FF11-4D50-9A22-DF84B61B6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96C3B-1ADB-4BAE-B2BD-55498BB8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A22C1-EAA2-47E8-AC14-C32CA6EE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AEFEF-519B-4AC5-A34C-E5D9672E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A3F-698F-4FAF-9D18-DE6FD469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7FD90E-C5EF-4ACF-8157-12EDF8A7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A68D8-E053-4771-9809-417F40D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E358B-8771-4E3D-93FA-A2A0E8A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DE9E3-C225-4E0A-933C-084A0930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219C0-C6D5-48A0-8628-808F89E7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21488-B8EE-4298-9AFF-242A81C5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8A9B0-AC1C-4DFA-B518-5383A57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9B2F2-64A9-42CD-9B8B-A55FDB55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3388E-B204-41E7-8507-42561CF9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E9EF6-B245-4F24-9400-DC9D3FC6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12FEB-577E-4E3F-A62F-AB240CF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DD062-3AC3-4FE5-9F79-AE4D572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A4CC-5667-4CED-88C3-A64361D1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60F9AB-5365-496E-9E29-598CF7CC6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39A23-85A1-42F4-870F-9BB49F95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CEDCF-1066-4CD9-8C00-B936454E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AA5EE-66E4-4671-AB5C-8C99F81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318BB-3759-4DE6-B488-8068D07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6833BE-9318-4044-AA02-1971464C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72AA8-23FF-415E-BC47-AC377A3F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6A716-5E78-4403-81CF-BCB105DA4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029F-29C3-4015-BA70-3892EC9E763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F6D64-3EA0-48D3-B572-DD5797D92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D598C-77F9-4954-A14C-94F4D282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8F28C6-2AD0-435D-8F48-4132880012FA}"/>
              </a:ext>
            </a:extLst>
          </p:cNvPr>
          <p:cNvSpPr/>
          <p:nvPr/>
        </p:nvSpPr>
        <p:spPr>
          <a:xfrm>
            <a:off x="7042500" y="2427816"/>
            <a:ext cx="670466" cy="317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1F798E3-4375-4E3E-ADD1-ECF66B7BF4DA}"/>
              </a:ext>
            </a:extLst>
          </p:cNvPr>
          <p:cNvSpPr/>
          <p:nvPr/>
        </p:nvSpPr>
        <p:spPr>
          <a:xfrm>
            <a:off x="1365505" y="2007569"/>
            <a:ext cx="827464" cy="367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F7F709-2A4D-44CC-916A-6DE706DE013D}"/>
              </a:ext>
            </a:extLst>
          </p:cNvPr>
          <p:cNvSpPr/>
          <p:nvPr/>
        </p:nvSpPr>
        <p:spPr>
          <a:xfrm>
            <a:off x="1356320" y="3582146"/>
            <a:ext cx="819745" cy="41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D505A-5F27-4DD2-9113-6D286F157ACB}"/>
              </a:ext>
            </a:extLst>
          </p:cNvPr>
          <p:cNvSpPr/>
          <p:nvPr/>
        </p:nvSpPr>
        <p:spPr>
          <a:xfrm>
            <a:off x="3461408" y="1120236"/>
            <a:ext cx="4424625" cy="4817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4699-E4C5-47EB-86A3-96FBBC732F8C}"/>
              </a:ext>
            </a:extLst>
          </p:cNvPr>
          <p:cNvSpPr txBox="1"/>
          <p:nvPr/>
        </p:nvSpPr>
        <p:spPr>
          <a:xfrm>
            <a:off x="10057602" y="5536875"/>
            <a:ext cx="70525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24Vdc</a:t>
            </a:r>
            <a:endParaRPr lang="ko-KR" altLang="en-US" sz="1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D721C9-614C-4C5C-AB2F-EE897509C26E}"/>
              </a:ext>
            </a:extLst>
          </p:cNvPr>
          <p:cNvCxnSpPr>
            <a:cxnSpLocks/>
          </p:cNvCxnSpPr>
          <p:nvPr/>
        </p:nvCxnSpPr>
        <p:spPr>
          <a:xfrm flipH="1">
            <a:off x="8136794" y="5673852"/>
            <a:ext cx="19743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336C44-83B7-43E1-A7C8-3397E1EC255A}"/>
              </a:ext>
            </a:extLst>
          </p:cNvPr>
          <p:cNvSpPr txBox="1"/>
          <p:nvPr/>
        </p:nvSpPr>
        <p:spPr>
          <a:xfrm>
            <a:off x="4438817" y="865299"/>
            <a:ext cx="237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Nu-2000 Main Board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EE4B02-1B10-4456-AA3D-1995F14520AC}"/>
              </a:ext>
            </a:extLst>
          </p:cNvPr>
          <p:cNvSpPr/>
          <p:nvPr/>
        </p:nvSpPr>
        <p:spPr>
          <a:xfrm>
            <a:off x="1275435" y="3511364"/>
            <a:ext cx="819744" cy="3946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4650D1-6EF5-4E86-9A64-02751D359942}"/>
              </a:ext>
            </a:extLst>
          </p:cNvPr>
          <p:cNvCxnSpPr>
            <a:cxnSpLocks/>
          </p:cNvCxnSpPr>
          <p:nvPr/>
        </p:nvCxnSpPr>
        <p:spPr>
          <a:xfrm flipH="1">
            <a:off x="2109845" y="3739918"/>
            <a:ext cx="160818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E1DADA-CE00-4CDA-8BD0-1A4171FFFBCC}"/>
              </a:ext>
            </a:extLst>
          </p:cNvPr>
          <p:cNvSpPr/>
          <p:nvPr/>
        </p:nvSpPr>
        <p:spPr>
          <a:xfrm>
            <a:off x="7079161" y="5507584"/>
            <a:ext cx="803477" cy="421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DD6855-57EE-4372-8226-0F67BA9F2056}"/>
              </a:ext>
            </a:extLst>
          </p:cNvPr>
          <p:cNvSpPr/>
          <p:nvPr/>
        </p:nvSpPr>
        <p:spPr>
          <a:xfrm>
            <a:off x="7079161" y="4993902"/>
            <a:ext cx="803477" cy="4408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12V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D5DB9A-6814-4671-B427-6E9024D0477B}"/>
              </a:ext>
            </a:extLst>
          </p:cNvPr>
          <p:cNvSpPr/>
          <p:nvPr/>
        </p:nvSpPr>
        <p:spPr>
          <a:xfrm>
            <a:off x="6274000" y="5511653"/>
            <a:ext cx="803477" cy="417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3.3V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23A4AC-3168-4840-B6A9-B28518CF886D}"/>
              </a:ext>
            </a:extLst>
          </p:cNvPr>
          <p:cNvCxnSpPr>
            <a:cxnSpLocks/>
          </p:cNvCxnSpPr>
          <p:nvPr/>
        </p:nvCxnSpPr>
        <p:spPr>
          <a:xfrm flipV="1">
            <a:off x="8037165" y="1765126"/>
            <a:ext cx="0" cy="39076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E21061-3464-407A-A7DF-45FB8EC87A4D}"/>
              </a:ext>
            </a:extLst>
          </p:cNvPr>
          <p:cNvCxnSpPr>
            <a:cxnSpLocks/>
          </p:cNvCxnSpPr>
          <p:nvPr/>
        </p:nvCxnSpPr>
        <p:spPr>
          <a:xfrm>
            <a:off x="7882638" y="5224092"/>
            <a:ext cx="154527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8002874-8E49-45CB-ACD2-2DB1E3BB1213}"/>
              </a:ext>
            </a:extLst>
          </p:cNvPr>
          <p:cNvCxnSpPr>
            <a:cxnSpLocks/>
          </p:cNvCxnSpPr>
          <p:nvPr/>
        </p:nvCxnSpPr>
        <p:spPr>
          <a:xfrm>
            <a:off x="7882637" y="5672773"/>
            <a:ext cx="285837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DAADF-D920-48ED-A728-77CAFDB481C0}"/>
              </a:ext>
            </a:extLst>
          </p:cNvPr>
          <p:cNvSpPr/>
          <p:nvPr/>
        </p:nvSpPr>
        <p:spPr>
          <a:xfrm>
            <a:off x="1275480" y="1412472"/>
            <a:ext cx="827509" cy="4843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9731AC-9DD7-47B3-AA22-F1FFF6E6D073}"/>
              </a:ext>
            </a:extLst>
          </p:cNvPr>
          <p:cNvSpPr/>
          <p:nvPr/>
        </p:nvSpPr>
        <p:spPr>
          <a:xfrm>
            <a:off x="4965800" y="5516113"/>
            <a:ext cx="848128" cy="4212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879281-6FCF-4711-ADBC-BCEB0A16271D}"/>
              </a:ext>
            </a:extLst>
          </p:cNvPr>
          <p:cNvSpPr/>
          <p:nvPr/>
        </p:nvSpPr>
        <p:spPr>
          <a:xfrm>
            <a:off x="8231721" y="2748816"/>
            <a:ext cx="834412" cy="326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 (5)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2C7801-6B06-4426-8FC5-4C69398D3515}"/>
              </a:ext>
            </a:extLst>
          </p:cNvPr>
          <p:cNvSpPr/>
          <p:nvPr/>
        </p:nvSpPr>
        <p:spPr>
          <a:xfrm>
            <a:off x="8231720" y="3142601"/>
            <a:ext cx="834413" cy="3386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(18)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F73DC1-8417-4F62-841E-29C878B8CD8B}"/>
              </a:ext>
            </a:extLst>
          </p:cNvPr>
          <p:cNvSpPr/>
          <p:nvPr/>
        </p:nvSpPr>
        <p:spPr>
          <a:xfrm>
            <a:off x="1275433" y="4607606"/>
            <a:ext cx="834412" cy="45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Leak sensor</a:t>
            </a:r>
          </a:p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Input (8)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4C032D-587A-4D14-899E-10E01304B796}"/>
              </a:ext>
            </a:extLst>
          </p:cNvPr>
          <p:cNvCxnSpPr>
            <a:cxnSpLocks/>
          </p:cNvCxnSpPr>
          <p:nvPr/>
        </p:nvCxnSpPr>
        <p:spPr>
          <a:xfrm flipH="1">
            <a:off x="9287241" y="3103942"/>
            <a:ext cx="113041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02A024C-8531-4E34-A4DA-1408601CBCDC}"/>
              </a:ext>
            </a:extLst>
          </p:cNvPr>
          <p:cNvCxnSpPr>
            <a:cxnSpLocks/>
          </p:cNvCxnSpPr>
          <p:nvPr/>
        </p:nvCxnSpPr>
        <p:spPr>
          <a:xfrm>
            <a:off x="2109845" y="1498739"/>
            <a:ext cx="132452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67FEFC-AA6C-44F4-B4A9-906DE866BB38}"/>
              </a:ext>
            </a:extLst>
          </p:cNvPr>
          <p:cNvCxnSpPr>
            <a:cxnSpLocks/>
          </p:cNvCxnSpPr>
          <p:nvPr/>
        </p:nvCxnSpPr>
        <p:spPr>
          <a:xfrm>
            <a:off x="2109845" y="2018980"/>
            <a:ext cx="1319384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A88CAF-2AF0-462C-8E33-9CEB26D93C82}"/>
              </a:ext>
            </a:extLst>
          </p:cNvPr>
          <p:cNvSpPr txBox="1"/>
          <p:nvPr/>
        </p:nvSpPr>
        <p:spPr>
          <a:xfrm>
            <a:off x="2380345" y="1242502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12V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69642C-614E-4D2A-9D1C-DE02A0465551}"/>
              </a:ext>
            </a:extLst>
          </p:cNvPr>
          <p:cNvSpPr txBox="1"/>
          <p:nvPr/>
        </p:nvSpPr>
        <p:spPr>
          <a:xfrm>
            <a:off x="2380345" y="1824574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FFA76BF-6905-4965-8E62-771667BD7F0F}"/>
              </a:ext>
            </a:extLst>
          </p:cNvPr>
          <p:cNvCxnSpPr>
            <a:cxnSpLocks/>
          </p:cNvCxnSpPr>
          <p:nvPr/>
        </p:nvCxnSpPr>
        <p:spPr>
          <a:xfrm>
            <a:off x="2109845" y="1658977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41BA3F-3075-455D-88F4-0B420DF284F6}"/>
              </a:ext>
            </a:extLst>
          </p:cNvPr>
          <p:cNvSpPr txBox="1"/>
          <p:nvPr/>
        </p:nvSpPr>
        <p:spPr>
          <a:xfrm>
            <a:off x="2310068" y="145201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22AD01-D039-47DF-8953-168975E968D3}"/>
              </a:ext>
            </a:extLst>
          </p:cNvPr>
          <p:cNvCxnSpPr>
            <a:cxnSpLocks/>
          </p:cNvCxnSpPr>
          <p:nvPr/>
        </p:nvCxnSpPr>
        <p:spPr>
          <a:xfrm flipH="1">
            <a:off x="2109845" y="1817058"/>
            <a:ext cx="1344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EFB107-B235-438D-9FD7-8F43B5940788}"/>
              </a:ext>
            </a:extLst>
          </p:cNvPr>
          <p:cNvSpPr txBox="1"/>
          <p:nvPr/>
        </p:nvSpPr>
        <p:spPr>
          <a:xfrm>
            <a:off x="2316496" y="1622676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LED+/-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8CFB0E-1BFC-497E-8D34-B8572D54F2C2}"/>
              </a:ext>
            </a:extLst>
          </p:cNvPr>
          <p:cNvSpPr/>
          <p:nvPr/>
        </p:nvSpPr>
        <p:spPr>
          <a:xfrm>
            <a:off x="1275480" y="1933988"/>
            <a:ext cx="827464" cy="358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PD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7D8D54C-4CFF-4AC6-B7ED-3F26203CA076}"/>
              </a:ext>
            </a:extLst>
          </p:cNvPr>
          <p:cNvCxnSpPr>
            <a:cxnSpLocks/>
          </p:cNvCxnSpPr>
          <p:nvPr/>
        </p:nvCxnSpPr>
        <p:spPr>
          <a:xfrm flipH="1">
            <a:off x="2109845" y="2189653"/>
            <a:ext cx="13515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657E22-392C-4382-B7BD-481A83BAA5A4}"/>
              </a:ext>
            </a:extLst>
          </p:cNvPr>
          <p:cNvSpPr txBox="1"/>
          <p:nvPr/>
        </p:nvSpPr>
        <p:spPr>
          <a:xfrm>
            <a:off x="2229216" y="1986086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UV1/2_LVL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AB6E7-4A81-43A9-8136-923209096050}"/>
              </a:ext>
            </a:extLst>
          </p:cNvPr>
          <p:cNvSpPr/>
          <p:nvPr/>
        </p:nvSpPr>
        <p:spPr>
          <a:xfrm>
            <a:off x="5749306" y="5108286"/>
            <a:ext cx="603475" cy="3485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(128KB)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E5C34-61F1-4776-BB59-193FBE730F29}"/>
              </a:ext>
            </a:extLst>
          </p:cNvPr>
          <p:cNvSpPr/>
          <p:nvPr/>
        </p:nvSpPr>
        <p:spPr>
          <a:xfrm>
            <a:off x="6972554" y="2360504"/>
            <a:ext cx="660766" cy="325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5A86C85-231E-48BC-9C12-CC7A2C176FE4}"/>
              </a:ext>
            </a:extLst>
          </p:cNvPr>
          <p:cNvCxnSpPr>
            <a:cxnSpLocks/>
          </p:cNvCxnSpPr>
          <p:nvPr/>
        </p:nvCxnSpPr>
        <p:spPr>
          <a:xfrm flipH="1">
            <a:off x="7637216" y="2489407"/>
            <a:ext cx="27804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CB7A2B-0E45-4F20-BFD7-BF71B06B8610}"/>
              </a:ext>
            </a:extLst>
          </p:cNvPr>
          <p:cNvCxnSpPr>
            <a:cxnSpLocks/>
          </p:cNvCxnSpPr>
          <p:nvPr/>
        </p:nvCxnSpPr>
        <p:spPr>
          <a:xfrm flipH="1">
            <a:off x="8791635" y="3835682"/>
            <a:ext cx="18922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C6DCEDA-2D8F-460A-8E05-9AE7032A5E44}"/>
              </a:ext>
            </a:extLst>
          </p:cNvPr>
          <p:cNvCxnSpPr>
            <a:cxnSpLocks/>
          </p:cNvCxnSpPr>
          <p:nvPr/>
        </p:nvCxnSpPr>
        <p:spPr>
          <a:xfrm flipH="1">
            <a:off x="7841144" y="3851021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72485E-4A03-41D4-B082-5D7E32E455C8}"/>
              </a:ext>
            </a:extLst>
          </p:cNvPr>
          <p:cNvSpPr/>
          <p:nvPr/>
        </p:nvSpPr>
        <p:spPr>
          <a:xfrm>
            <a:off x="10417651" y="2292594"/>
            <a:ext cx="887330" cy="1154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1D8B841-F534-4C8C-A1A7-FAF5EF21389B}"/>
              </a:ext>
            </a:extLst>
          </p:cNvPr>
          <p:cNvCxnSpPr>
            <a:cxnSpLocks/>
          </p:cNvCxnSpPr>
          <p:nvPr/>
        </p:nvCxnSpPr>
        <p:spPr>
          <a:xfrm flipH="1">
            <a:off x="2102945" y="4815506"/>
            <a:ext cx="13499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32E2A1-B1F8-4235-A9F7-BB1D0B8C68DE}"/>
              </a:ext>
            </a:extLst>
          </p:cNvPr>
          <p:cNvSpPr/>
          <p:nvPr/>
        </p:nvSpPr>
        <p:spPr>
          <a:xfrm>
            <a:off x="6971310" y="1594808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94FD7EC-DC12-4CBC-9536-858A7637EBCC}"/>
              </a:ext>
            </a:extLst>
          </p:cNvPr>
          <p:cNvCxnSpPr>
            <a:cxnSpLocks/>
          </p:cNvCxnSpPr>
          <p:nvPr/>
        </p:nvCxnSpPr>
        <p:spPr>
          <a:xfrm flipH="1">
            <a:off x="7637214" y="1673560"/>
            <a:ext cx="198065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50CABB-368B-45DE-9078-B66A35F1A171}"/>
              </a:ext>
            </a:extLst>
          </p:cNvPr>
          <p:cNvCxnSpPr>
            <a:cxnSpLocks/>
          </p:cNvCxnSpPr>
          <p:nvPr/>
        </p:nvCxnSpPr>
        <p:spPr>
          <a:xfrm flipH="1">
            <a:off x="7646706" y="2152291"/>
            <a:ext cx="109755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F439326-B6A2-4740-BD1A-F2F008F94D61}"/>
              </a:ext>
            </a:extLst>
          </p:cNvPr>
          <p:cNvSpPr/>
          <p:nvPr/>
        </p:nvSpPr>
        <p:spPr>
          <a:xfrm>
            <a:off x="6909670" y="3750399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AF4F5D7-41F6-434F-B876-0EAEA95FA63F}"/>
              </a:ext>
            </a:extLst>
          </p:cNvPr>
          <p:cNvSpPr/>
          <p:nvPr/>
        </p:nvSpPr>
        <p:spPr>
          <a:xfrm>
            <a:off x="6908747" y="3955383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F67AD-94B1-4FCC-B50C-63E39B85CBC1}"/>
              </a:ext>
            </a:extLst>
          </p:cNvPr>
          <p:cNvSpPr/>
          <p:nvPr/>
        </p:nvSpPr>
        <p:spPr>
          <a:xfrm>
            <a:off x="6907825" y="4157704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2D07EA-2A6A-4392-AF4A-1E535FF01A62}"/>
              </a:ext>
            </a:extLst>
          </p:cNvPr>
          <p:cNvSpPr/>
          <p:nvPr/>
        </p:nvSpPr>
        <p:spPr>
          <a:xfrm>
            <a:off x="6908615" y="4368221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B45A8BF-0AE3-45BB-8F07-FF58032F56D8}"/>
              </a:ext>
            </a:extLst>
          </p:cNvPr>
          <p:cNvSpPr/>
          <p:nvPr/>
        </p:nvSpPr>
        <p:spPr>
          <a:xfrm>
            <a:off x="6907708" y="4570617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RS-485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5108A97-FC9C-4A94-8632-0298864880DE}"/>
              </a:ext>
            </a:extLst>
          </p:cNvPr>
          <p:cNvCxnSpPr>
            <a:cxnSpLocks/>
          </p:cNvCxnSpPr>
          <p:nvPr/>
        </p:nvCxnSpPr>
        <p:spPr>
          <a:xfrm flipH="1">
            <a:off x="7890687" y="4259497"/>
            <a:ext cx="27931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174D8AD-2C4B-4B7F-ADFB-3C356C974B66}"/>
              </a:ext>
            </a:extLst>
          </p:cNvPr>
          <p:cNvCxnSpPr>
            <a:cxnSpLocks/>
          </p:cNvCxnSpPr>
          <p:nvPr/>
        </p:nvCxnSpPr>
        <p:spPr>
          <a:xfrm flipH="1">
            <a:off x="10185921" y="3320718"/>
            <a:ext cx="2386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84D0CBC-1228-44E1-8DA8-76DF15D80078}"/>
              </a:ext>
            </a:extLst>
          </p:cNvPr>
          <p:cNvCxnSpPr>
            <a:cxnSpLocks/>
          </p:cNvCxnSpPr>
          <p:nvPr/>
        </p:nvCxnSpPr>
        <p:spPr>
          <a:xfrm>
            <a:off x="10176393" y="3320718"/>
            <a:ext cx="0" cy="74036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24C1078-9C66-4B9C-A50B-DB1DA6D5F866}"/>
              </a:ext>
            </a:extLst>
          </p:cNvPr>
          <p:cNvSpPr/>
          <p:nvPr/>
        </p:nvSpPr>
        <p:spPr>
          <a:xfrm>
            <a:off x="9617876" y="4333333"/>
            <a:ext cx="905146" cy="246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PID 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3103D956-41DA-4F4E-8E68-9F620AC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00" y="3955010"/>
            <a:ext cx="200025" cy="207684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41470AD3-B8ED-44C0-A0AE-5C8FADC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85" y="3725054"/>
            <a:ext cx="200025" cy="207684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70DA5E8-EB2B-4DDA-ADAF-F75E1D38A5B7}"/>
              </a:ext>
            </a:extLst>
          </p:cNvPr>
          <p:cNvCxnSpPr>
            <a:cxnSpLocks/>
          </p:cNvCxnSpPr>
          <p:nvPr/>
        </p:nvCxnSpPr>
        <p:spPr>
          <a:xfrm flipH="1">
            <a:off x="8821773" y="4663589"/>
            <a:ext cx="78411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E8969B3-9F87-4214-97D1-343DA1334009}"/>
              </a:ext>
            </a:extLst>
          </p:cNvPr>
          <p:cNvCxnSpPr>
            <a:cxnSpLocks/>
          </p:cNvCxnSpPr>
          <p:nvPr/>
        </p:nvCxnSpPr>
        <p:spPr>
          <a:xfrm flipH="1">
            <a:off x="7891171" y="4678928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AAF3425-57C0-409E-BEEB-9C242573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927" y="4565017"/>
            <a:ext cx="200025" cy="207684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8B8EAC0-4232-492F-B71F-4E9040777991}"/>
              </a:ext>
            </a:extLst>
          </p:cNvPr>
          <p:cNvSpPr/>
          <p:nvPr/>
        </p:nvSpPr>
        <p:spPr>
          <a:xfrm>
            <a:off x="8707482" y="2009482"/>
            <a:ext cx="1478439" cy="2466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5B35D-B548-4C53-B795-E4AB583CD769}"/>
              </a:ext>
            </a:extLst>
          </p:cNvPr>
          <p:cNvGrpSpPr/>
          <p:nvPr/>
        </p:nvGrpSpPr>
        <p:grpSpPr>
          <a:xfrm>
            <a:off x="10683795" y="4033867"/>
            <a:ext cx="641271" cy="322898"/>
            <a:chOff x="10777313" y="2433660"/>
            <a:chExt cx="641271" cy="32289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0427B23E-EBE2-4A8F-9998-84650E1D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7313" y="2433660"/>
              <a:ext cx="571500" cy="322898"/>
            </a:xfrm>
            <a:prstGeom prst="rect">
              <a:avLst/>
            </a:prstGeom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F4391E3-330B-4236-9075-AAB7C46A44A4}"/>
                </a:ext>
              </a:extLst>
            </p:cNvPr>
            <p:cNvSpPr/>
            <p:nvPr/>
          </p:nvSpPr>
          <p:spPr>
            <a:xfrm>
              <a:off x="10847084" y="2476715"/>
              <a:ext cx="571500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LCD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BA0F49-0C4D-4ACB-8D73-D6CC3F80BF85}"/>
              </a:ext>
            </a:extLst>
          </p:cNvPr>
          <p:cNvGrpSpPr/>
          <p:nvPr/>
        </p:nvGrpSpPr>
        <p:grpSpPr>
          <a:xfrm>
            <a:off x="10683871" y="3520533"/>
            <a:ext cx="1064638" cy="452438"/>
            <a:chOff x="10777389" y="1920326"/>
            <a:chExt cx="1064638" cy="452438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0AB1C5E6-AAF0-4AF0-8AF7-CB3733A3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389" y="1920326"/>
              <a:ext cx="695325" cy="452438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BBAC774-1206-4D7A-BA65-2644DF8973A5}"/>
                </a:ext>
              </a:extLst>
            </p:cNvPr>
            <p:cNvSpPr/>
            <p:nvPr/>
          </p:nvSpPr>
          <p:spPr>
            <a:xfrm>
              <a:off x="11417778" y="2036485"/>
              <a:ext cx="424249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7B4E74-FBB8-4CF5-ADB5-0399E648208B}"/>
              </a:ext>
            </a:extLst>
          </p:cNvPr>
          <p:cNvSpPr/>
          <p:nvPr/>
        </p:nvSpPr>
        <p:spPr>
          <a:xfrm>
            <a:off x="1365460" y="3048969"/>
            <a:ext cx="827509" cy="367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D35EBC-CCE6-4DBA-8287-FC189550E58F}"/>
              </a:ext>
            </a:extLst>
          </p:cNvPr>
          <p:cNvSpPr/>
          <p:nvPr/>
        </p:nvSpPr>
        <p:spPr>
          <a:xfrm>
            <a:off x="1275480" y="2453872"/>
            <a:ext cx="827509" cy="484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DF3FAA7-56C8-4E31-9C6B-B3562F1AC478}"/>
              </a:ext>
            </a:extLst>
          </p:cNvPr>
          <p:cNvCxnSpPr>
            <a:cxnSpLocks/>
          </p:cNvCxnSpPr>
          <p:nvPr/>
        </p:nvCxnSpPr>
        <p:spPr>
          <a:xfrm>
            <a:off x="2109845" y="2540139"/>
            <a:ext cx="132452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BD644F7-BD17-4594-BF63-493144A6E56B}"/>
              </a:ext>
            </a:extLst>
          </p:cNvPr>
          <p:cNvCxnSpPr>
            <a:cxnSpLocks/>
          </p:cNvCxnSpPr>
          <p:nvPr/>
        </p:nvCxnSpPr>
        <p:spPr>
          <a:xfrm>
            <a:off x="2109845" y="3060380"/>
            <a:ext cx="1319384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5327763-39A5-4B49-9742-8BCC8C2E2F02}"/>
              </a:ext>
            </a:extLst>
          </p:cNvPr>
          <p:cNvSpPr txBox="1"/>
          <p:nvPr/>
        </p:nvSpPr>
        <p:spPr>
          <a:xfrm>
            <a:off x="2380345" y="2328352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12V</a:t>
            </a:r>
            <a:endParaRPr lang="ko-KR" alt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6EA87E8-C225-480A-85CB-A6C949ADB1BB}"/>
              </a:ext>
            </a:extLst>
          </p:cNvPr>
          <p:cNvSpPr txBox="1"/>
          <p:nvPr/>
        </p:nvSpPr>
        <p:spPr>
          <a:xfrm>
            <a:off x="2380345" y="2865974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957DB4F-19CE-494B-A976-5A98A42C9F80}"/>
              </a:ext>
            </a:extLst>
          </p:cNvPr>
          <p:cNvCxnSpPr>
            <a:cxnSpLocks/>
          </p:cNvCxnSpPr>
          <p:nvPr/>
        </p:nvCxnSpPr>
        <p:spPr>
          <a:xfrm>
            <a:off x="2109845" y="2700377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9863FB0-65CD-4D7D-9E76-8FFB91F718C8}"/>
              </a:ext>
            </a:extLst>
          </p:cNvPr>
          <p:cNvSpPr txBox="1"/>
          <p:nvPr/>
        </p:nvSpPr>
        <p:spPr>
          <a:xfrm>
            <a:off x="2310068" y="249341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6FD0E42-D633-4664-B433-FBE61F8A6424}"/>
              </a:ext>
            </a:extLst>
          </p:cNvPr>
          <p:cNvCxnSpPr>
            <a:cxnSpLocks/>
          </p:cNvCxnSpPr>
          <p:nvPr/>
        </p:nvCxnSpPr>
        <p:spPr>
          <a:xfrm flipH="1">
            <a:off x="2109845" y="2858458"/>
            <a:ext cx="1344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085FFDE-C565-4F55-93FB-70C7819F600D}"/>
              </a:ext>
            </a:extLst>
          </p:cNvPr>
          <p:cNvSpPr txBox="1"/>
          <p:nvPr/>
        </p:nvSpPr>
        <p:spPr>
          <a:xfrm>
            <a:off x="2316496" y="2664076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LED+/-</a:t>
            </a:r>
            <a:endParaRPr lang="ko-KR" altLang="en-US" sz="10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B320CF-B8A7-4398-8406-83508563E642}"/>
              </a:ext>
            </a:extLst>
          </p:cNvPr>
          <p:cNvSpPr/>
          <p:nvPr/>
        </p:nvSpPr>
        <p:spPr>
          <a:xfrm>
            <a:off x="1275435" y="2975388"/>
            <a:ext cx="827509" cy="358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PD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7EBC65E-0750-42C3-9EBA-FE861B65D284}"/>
              </a:ext>
            </a:extLst>
          </p:cNvPr>
          <p:cNvCxnSpPr>
            <a:cxnSpLocks/>
          </p:cNvCxnSpPr>
          <p:nvPr/>
        </p:nvCxnSpPr>
        <p:spPr>
          <a:xfrm flipH="1">
            <a:off x="2102944" y="3231053"/>
            <a:ext cx="135846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F12A27-D7A8-4ECF-95D7-E8DDDF21B9CB}"/>
              </a:ext>
            </a:extLst>
          </p:cNvPr>
          <p:cNvSpPr txBox="1"/>
          <p:nvPr/>
        </p:nvSpPr>
        <p:spPr>
          <a:xfrm>
            <a:off x="2229216" y="3027486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IR1/2_LVL</a:t>
            </a:r>
            <a:endParaRPr lang="ko-KR" altLang="en-US" sz="10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E390F2A-2BB5-49C9-95FA-67630139C1DD}"/>
              </a:ext>
            </a:extLst>
          </p:cNvPr>
          <p:cNvSpPr/>
          <p:nvPr/>
        </p:nvSpPr>
        <p:spPr>
          <a:xfrm>
            <a:off x="1351194" y="4115904"/>
            <a:ext cx="824872" cy="41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58CB4D-B52A-45D8-9145-776EFDEDD3C9}"/>
              </a:ext>
            </a:extLst>
          </p:cNvPr>
          <p:cNvSpPr/>
          <p:nvPr/>
        </p:nvSpPr>
        <p:spPr>
          <a:xfrm>
            <a:off x="1275433" y="4045122"/>
            <a:ext cx="819745" cy="3946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F5AE04A-D7BC-407E-AC92-6ED7EB089F7E}"/>
              </a:ext>
            </a:extLst>
          </p:cNvPr>
          <p:cNvCxnSpPr>
            <a:cxnSpLocks/>
          </p:cNvCxnSpPr>
          <p:nvPr/>
        </p:nvCxnSpPr>
        <p:spPr>
          <a:xfrm flipH="1">
            <a:off x="2109845" y="4273342"/>
            <a:ext cx="172368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E6BCD9-B41B-47FA-BCBA-68A0816E9E5C}"/>
              </a:ext>
            </a:extLst>
          </p:cNvPr>
          <p:cNvSpPr/>
          <p:nvPr/>
        </p:nvSpPr>
        <p:spPr>
          <a:xfrm>
            <a:off x="3721676" y="3559305"/>
            <a:ext cx="659476" cy="348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2ch.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(MCP3427)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96F28-5E78-4984-A579-C7E746ED3D55}"/>
              </a:ext>
            </a:extLst>
          </p:cNvPr>
          <p:cNvGrpSpPr/>
          <p:nvPr/>
        </p:nvGrpSpPr>
        <p:grpSpPr>
          <a:xfrm>
            <a:off x="3808945" y="4054858"/>
            <a:ext cx="365401" cy="398547"/>
            <a:chOff x="4162236" y="3782963"/>
            <a:chExt cx="365401" cy="398547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676E72A-E5CE-4AF1-82A1-3E000D465073}"/>
                </a:ext>
              </a:extLst>
            </p:cNvPr>
            <p:cNvSpPr/>
            <p:nvPr/>
          </p:nvSpPr>
          <p:spPr>
            <a:xfrm rot="5400000">
              <a:off x="4158862" y="3810916"/>
              <a:ext cx="396728" cy="34082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B72B046-AA8F-4A6E-80BB-C5C70575DBB4}"/>
                </a:ext>
              </a:extLst>
            </p:cNvPr>
            <p:cNvSpPr txBox="1"/>
            <p:nvPr/>
          </p:nvSpPr>
          <p:spPr>
            <a:xfrm>
              <a:off x="4162236" y="3810451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7AC85E3-84D2-4C6C-993C-7C82825C4C87}"/>
                </a:ext>
              </a:extLst>
            </p:cNvPr>
            <p:cNvSpPr txBox="1"/>
            <p:nvPr/>
          </p:nvSpPr>
          <p:spPr>
            <a:xfrm>
              <a:off x="4162236" y="3981455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4EBD702-9153-4DF0-AC22-424B35B48D37}"/>
              </a:ext>
            </a:extLst>
          </p:cNvPr>
          <p:cNvSpPr/>
          <p:nvPr/>
        </p:nvSpPr>
        <p:spPr>
          <a:xfrm>
            <a:off x="4910141" y="1581240"/>
            <a:ext cx="1070434" cy="341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E6E22A-3496-48E9-8B74-9557010BEEC9}"/>
              </a:ext>
            </a:extLst>
          </p:cNvPr>
          <p:cNvSpPr txBox="1"/>
          <p:nvPr/>
        </p:nvSpPr>
        <p:spPr>
          <a:xfrm>
            <a:off x="4911312" y="3626594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I2C#2</a:t>
            </a:r>
            <a:endParaRPr lang="ko-KR" altLang="en-US" sz="10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8D38589-EC38-4AFE-8181-57326B4B3F54}"/>
              </a:ext>
            </a:extLst>
          </p:cNvPr>
          <p:cNvCxnSpPr>
            <a:cxnSpLocks/>
          </p:cNvCxnSpPr>
          <p:nvPr/>
        </p:nvCxnSpPr>
        <p:spPr>
          <a:xfrm flipH="1">
            <a:off x="4381613" y="3694294"/>
            <a:ext cx="5148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729B79-E149-4A1B-BB5C-CB0FB93C7A45}"/>
              </a:ext>
            </a:extLst>
          </p:cNvPr>
          <p:cNvSpPr txBox="1"/>
          <p:nvPr/>
        </p:nvSpPr>
        <p:spPr>
          <a:xfrm>
            <a:off x="4916075" y="4053180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ADC#1</a:t>
            </a:r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CEBB8CB-A790-41AE-83F4-DF029CB5CD58}"/>
              </a:ext>
            </a:extLst>
          </p:cNvPr>
          <p:cNvSpPr txBox="1"/>
          <p:nvPr/>
        </p:nvSpPr>
        <p:spPr>
          <a:xfrm>
            <a:off x="4916075" y="4211347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ADC#2</a:t>
            </a:r>
            <a:endParaRPr lang="ko-KR" altLang="en-US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10A6DB-D964-4423-B223-29A2509549D5}"/>
              </a:ext>
            </a:extLst>
          </p:cNvPr>
          <p:cNvSpPr txBox="1"/>
          <p:nvPr/>
        </p:nvSpPr>
        <p:spPr>
          <a:xfrm>
            <a:off x="4916075" y="4363959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ADC#3</a:t>
            </a:r>
            <a:endParaRPr lang="ko-KR" altLang="en-US" sz="10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BBC09B7E-083D-4619-A743-9E2AF75BFF19}"/>
              </a:ext>
            </a:extLst>
          </p:cNvPr>
          <p:cNvCxnSpPr>
            <a:cxnSpLocks/>
          </p:cNvCxnSpPr>
          <p:nvPr/>
        </p:nvCxnSpPr>
        <p:spPr>
          <a:xfrm flipH="1">
            <a:off x="4080597" y="4180118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7E98967-D650-4F8D-A710-F585682D642E}"/>
              </a:ext>
            </a:extLst>
          </p:cNvPr>
          <p:cNvCxnSpPr>
            <a:cxnSpLocks/>
          </p:cNvCxnSpPr>
          <p:nvPr/>
        </p:nvCxnSpPr>
        <p:spPr>
          <a:xfrm flipH="1">
            <a:off x="4084705" y="4319904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214786-2D00-4263-AA87-903EB24B8E84}"/>
              </a:ext>
            </a:extLst>
          </p:cNvPr>
          <p:cNvSpPr/>
          <p:nvPr/>
        </p:nvSpPr>
        <p:spPr>
          <a:xfrm>
            <a:off x="3895062" y="2956181"/>
            <a:ext cx="630613" cy="364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4ch.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(AD7682)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22E86E9-2239-4EDC-8236-498675F888BA}"/>
              </a:ext>
            </a:extLst>
          </p:cNvPr>
          <p:cNvSpPr txBox="1"/>
          <p:nvPr/>
        </p:nvSpPr>
        <p:spPr>
          <a:xfrm>
            <a:off x="4925793" y="3031286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SPI#2</a:t>
            </a:r>
            <a:endParaRPr lang="ko-KR" altLang="en-US" sz="10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806642B-3301-4C7B-A0C7-35DE3C010BB6}"/>
              </a:ext>
            </a:extLst>
          </p:cNvPr>
          <p:cNvCxnSpPr>
            <a:cxnSpLocks/>
          </p:cNvCxnSpPr>
          <p:nvPr/>
        </p:nvCxnSpPr>
        <p:spPr>
          <a:xfrm flipH="1">
            <a:off x="4525675" y="3098986"/>
            <a:ext cx="38531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7F0E013-EDC4-4053-95F5-2190F79F9B64}"/>
              </a:ext>
            </a:extLst>
          </p:cNvPr>
          <p:cNvCxnSpPr>
            <a:cxnSpLocks/>
          </p:cNvCxnSpPr>
          <p:nvPr/>
        </p:nvCxnSpPr>
        <p:spPr>
          <a:xfrm flipH="1">
            <a:off x="3609109" y="3073586"/>
            <a:ext cx="2796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C6EDD3-B755-4D90-8C3D-0805CFBA2A62}"/>
              </a:ext>
            </a:extLst>
          </p:cNvPr>
          <p:cNvCxnSpPr>
            <a:cxnSpLocks/>
          </p:cNvCxnSpPr>
          <p:nvPr/>
        </p:nvCxnSpPr>
        <p:spPr>
          <a:xfrm flipH="1">
            <a:off x="3609110" y="3232431"/>
            <a:ext cx="27964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1E0E47EC-91C8-4E4E-A94B-DC453BEE77EF}"/>
              </a:ext>
            </a:extLst>
          </p:cNvPr>
          <p:cNvCxnSpPr>
            <a:cxnSpLocks/>
          </p:cNvCxnSpPr>
          <p:nvPr/>
        </p:nvCxnSpPr>
        <p:spPr>
          <a:xfrm>
            <a:off x="3609109" y="2198524"/>
            <a:ext cx="0" cy="87351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AB34831-46CF-4382-B46A-B2DE26476BCB}"/>
              </a:ext>
            </a:extLst>
          </p:cNvPr>
          <p:cNvCxnSpPr>
            <a:cxnSpLocks/>
          </p:cNvCxnSpPr>
          <p:nvPr/>
        </p:nvCxnSpPr>
        <p:spPr>
          <a:xfrm flipH="1">
            <a:off x="3461409" y="3229948"/>
            <a:ext cx="1477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17BC9D3-391A-4DED-87EB-791C04ACF241}"/>
              </a:ext>
            </a:extLst>
          </p:cNvPr>
          <p:cNvCxnSpPr>
            <a:cxnSpLocks/>
          </p:cNvCxnSpPr>
          <p:nvPr/>
        </p:nvCxnSpPr>
        <p:spPr>
          <a:xfrm flipH="1">
            <a:off x="3138494" y="3195096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9F5B012-6705-4E2A-A8E4-A25F44288524}"/>
              </a:ext>
            </a:extLst>
          </p:cNvPr>
          <p:cNvCxnSpPr>
            <a:cxnSpLocks/>
          </p:cNvCxnSpPr>
          <p:nvPr/>
        </p:nvCxnSpPr>
        <p:spPr>
          <a:xfrm flipH="1">
            <a:off x="3139435" y="2153375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7EF5C4E-99CE-49C5-B1E8-10377AD8CCA6}"/>
              </a:ext>
            </a:extLst>
          </p:cNvPr>
          <p:cNvCxnSpPr>
            <a:cxnSpLocks/>
          </p:cNvCxnSpPr>
          <p:nvPr/>
        </p:nvCxnSpPr>
        <p:spPr>
          <a:xfrm flipH="1">
            <a:off x="3675456" y="3042875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02A5690-2073-4EC2-996D-21A128D1B655}"/>
              </a:ext>
            </a:extLst>
          </p:cNvPr>
          <p:cNvCxnSpPr>
            <a:cxnSpLocks/>
          </p:cNvCxnSpPr>
          <p:nvPr/>
        </p:nvCxnSpPr>
        <p:spPr>
          <a:xfrm flipH="1">
            <a:off x="3688156" y="3195275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11892DD-C7FD-4D8D-88EC-5F1B323344F8}"/>
              </a:ext>
            </a:extLst>
          </p:cNvPr>
          <p:cNvCxnSpPr>
            <a:cxnSpLocks/>
          </p:cNvCxnSpPr>
          <p:nvPr/>
        </p:nvCxnSpPr>
        <p:spPr>
          <a:xfrm flipH="1">
            <a:off x="3138495" y="3705515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0F368B-6B8E-46AD-93F2-AABEBA6A4EFD}"/>
              </a:ext>
            </a:extLst>
          </p:cNvPr>
          <p:cNvCxnSpPr>
            <a:cxnSpLocks/>
          </p:cNvCxnSpPr>
          <p:nvPr/>
        </p:nvCxnSpPr>
        <p:spPr>
          <a:xfrm flipH="1">
            <a:off x="3138495" y="4229882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5AEFAA9-EAFC-4698-807F-12B91E04F30B}"/>
              </a:ext>
            </a:extLst>
          </p:cNvPr>
          <p:cNvCxnSpPr>
            <a:cxnSpLocks/>
          </p:cNvCxnSpPr>
          <p:nvPr/>
        </p:nvCxnSpPr>
        <p:spPr>
          <a:xfrm flipH="1">
            <a:off x="3138494" y="477644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A6B841C-AD2B-46F1-A3C5-25170242EEDE}"/>
              </a:ext>
            </a:extLst>
          </p:cNvPr>
          <p:cNvCxnSpPr>
            <a:cxnSpLocks/>
          </p:cNvCxnSpPr>
          <p:nvPr/>
        </p:nvCxnSpPr>
        <p:spPr>
          <a:xfrm flipH="1">
            <a:off x="8462969" y="2445796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968D0C-86F5-4AAA-AB1D-5AD91A010C65}"/>
              </a:ext>
            </a:extLst>
          </p:cNvPr>
          <p:cNvSpPr txBox="1"/>
          <p:nvPr/>
        </p:nvSpPr>
        <p:spPr>
          <a:xfrm>
            <a:off x="5557021" y="2359732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DAC#1</a:t>
            </a:r>
            <a:endParaRPr lang="ko-KR" alt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02B4A8-1AC7-44C7-AE42-5FEB32ADA1E1}"/>
              </a:ext>
            </a:extLst>
          </p:cNvPr>
          <p:cNvSpPr txBox="1"/>
          <p:nvPr/>
        </p:nvSpPr>
        <p:spPr>
          <a:xfrm>
            <a:off x="5557021" y="2517899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DAC#2</a:t>
            </a:r>
            <a:endParaRPr lang="ko-KR" altLang="en-US" sz="10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935A147-B846-4A01-A500-98F59E7E5B0F}"/>
              </a:ext>
            </a:extLst>
          </p:cNvPr>
          <p:cNvCxnSpPr>
            <a:cxnSpLocks/>
          </p:cNvCxnSpPr>
          <p:nvPr/>
        </p:nvCxnSpPr>
        <p:spPr>
          <a:xfrm flipH="1">
            <a:off x="5976680" y="2513620"/>
            <a:ext cx="92401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83AF6DC8-C460-4CA8-A84C-495D766A8732}"/>
              </a:ext>
            </a:extLst>
          </p:cNvPr>
          <p:cNvCxnSpPr>
            <a:cxnSpLocks/>
          </p:cNvCxnSpPr>
          <p:nvPr/>
        </p:nvCxnSpPr>
        <p:spPr>
          <a:xfrm flipH="1">
            <a:off x="6256010" y="2479727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A16C57-4194-4E3A-A223-8F139A34BC3E}"/>
              </a:ext>
            </a:extLst>
          </p:cNvPr>
          <p:cNvSpPr/>
          <p:nvPr/>
        </p:nvSpPr>
        <p:spPr>
          <a:xfrm>
            <a:off x="9605888" y="1456902"/>
            <a:ext cx="887330" cy="467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(Mass Flow Controller)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C4D6A91-023F-48F6-B1BC-9EEC6B4B46D9}"/>
              </a:ext>
            </a:extLst>
          </p:cNvPr>
          <p:cNvCxnSpPr>
            <a:cxnSpLocks/>
          </p:cNvCxnSpPr>
          <p:nvPr/>
        </p:nvCxnSpPr>
        <p:spPr>
          <a:xfrm flipH="1">
            <a:off x="6776730" y="1757696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F41CBFE-EFFB-4056-9ECD-EF2FF4E51E5F}"/>
              </a:ext>
            </a:extLst>
          </p:cNvPr>
          <p:cNvSpPr/>
          <p:nvPr/>
        </p:nvSpPr>
        <p:spPr>
          <a:xfrm>
            <a:off x="6219338" y="1598332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8A952C7-5961-45C0-AFEE-7A3EECC8D715}"/>
              </a:ext>
            </a:extLst>
          </p:cNvPr>
          <p:cNvCxnSpPr>
            <a:cxnSpLocks/>
          </p:cNvCxnSpPr>
          <p:nvPr/>
        </p:nvCxnSpPr>
        <p:spPr>
          <a:xfrm flipH="1">
            <a:off x="6123709" y="1765125"/>
            <a:ext cx="843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98337D3-3943-4C6C-8446-924DB2FAA776}"/>
              </a:ext>
            </a:extLst>
          </p:cNvPr>
          <p:cNvCxnSpPr>
            <a:cxnSpLocks/>
          </p:cNvCxnSpPr>
          <p:nvPr/>
        </p:nvCxnSpPr>
        <p:spPr>
          <a:xfrm flipH="1" flipV="1">
            <a:off x="6118049" y="1498615"/>
            <a:ext cx="1" cy="6536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BCEB4-3645-4925-858A-D12945B9208C}"/>
              </a:ext>
            </a:extLst>
          </p:cNvPr>
          <p:cNvSpPr/>
          <p:nvPr/>
        </p:nvSpPr>
        <p:spPr>
          <a:xfrm>
            <a:off x="6971310" y="1975454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F936351-FCA2-41D3-BA33-B9786BFAEF71}"/>
              </a:ext>
            </a:extLst>
          </p:cNvPr>
          <p:cNvCxnSpPr>
            <a:cxnSpLocks/>
          </p:cNvCxnSpPr>
          <p:nvPr/>
        </p:nvCxnSpPr>
        <p:spPr>
          <a:xfrm flipH="1">
            <a:off x="6776730" y="2138342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ECF52A-9D73-4623-B5A3-BF305AD5CA70}"/>
              </a:ext>
            </a:extLst>
          </p:cNvPr>
          <p:cNvSpPr/>
          <p:nvPr/>
        </p:nvSpPr>
        <p:spPr>
          <a:xfrm>
            <a:off x="6219338" y="1978978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F29AFB73-B1D4-414E-8192-72F6F8364F92}"/>
              </a:ext>
            </a:extLst>
          </p:cNvPr>
          <p:cNvCxnSpPr>
            <a:cxnSpLocks/>
          </p:cNvCxnSpPr>
          <p:nvPr/>
        </p:nvCxnSpPr>
        <p:spPr>
          <a:xfrm flipH="1">
            <a:off x="6123709" y="2145771"/>
            <a:ext cx="843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F9F77F-DFB9-48BD-B36C-CA12A119B1F7}"/>
              </a:ext>
            </a:extLst>
          </p:cNvPr>
          <p:cNvSpPr txBox="1"/>
          <p:nvPr/>
        </p:nvSpPr>
        <p:spPr>
          <a:xfrm>
            <a:off x="4799339" y="1526539"/>
            <a:ext cx="1305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STM32F407IG</a:t>
            </a:r>
            <a:endParaRPr lang="ko-KR" altLang="en-US" sz="1200" b="1" dirty="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051733F-FB85-4CB1-A2E6-118A198470F0}"/>
              </a:ext>
            </a:extLst>
          </p:cNvPr>
          <p:cNvCxnSpPr>
            <a:cxnSpLocks/>
          </p:cNvCxnSpPr>
          <p:nvPr/>
        </p:nvCxnSpPr>
        <p:spPr>
          <a:xfrm flipH="1">
            <a:off x="4525675" y="1505033"/>
            <a:ext cx="159237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55C982A-D3A9-46BE-9B1E-8907BEE6B3C1}"/>
              </a:ext>
            </a:extLst>
          </p:cNvPr>
          <p:cNvCxnSpPr>
            <a:cxnSpLocks/>
          </p:cNvCxnSpPr>
          <p:nvPr/>
        </p:nvCxnSpPr>
        <p:spPr>
          <a:xfrm flipV="1">
            <a:off x="4779174" y="1493641"/>
            <a:ext cx="0" cy="160040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5DD4C6C-21DA-411F-876D-C71958503D4A}"/>
              </a:ext>
            </a:extLst>
          </p:cNvPr>
          <p:cNvSpPr/>
          <p:nvPr/>
        </p:nvSpPr>
        <p:spPr>
          <a:xfrm>
            <a:off x="6971310" y="1223894"/>
            <a:ext cx="660767" cy="330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15DD6ABE-D96B-4A6D-B70A-24599E4911CC}"/>
              </a:ext>
            </a:extLst>
          </p:cNvPr>
          <p:cNvCxnSpPr>
            <a:cxnSpLocks/>
          </p:cNvCxnSpPr>
          <p:nvPr/>
        </p:nvCxnSpPr>
        <p:spPr>
          <a:xfrm>
            <a:off x="7632077" y="1389089"/>
            <a:ext cx="45759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21283B0B-660D-47CF-ABA2-DA804F267BC8}"/>
              </a:ext>
            </a:extLst>
          </p:cNvPr>
          <p:cNvCxnSpPr>
            <a:cxnSpLocks/>
          </p:cNvCxnSpPr>
          <p:nvPr/>
        </p:nvCxnSpPr>
        <p:spPr>
          <a:xfrm>
            <a:off x="8089669" y="1377777"/>
            <a:ext cx="0" cy="203463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8D7D156-D516-4F65-979F-CA95F4C6F38E}"/>
              </a:ext>
            </a:extLst>
          </p:cNvPr>
          <p:cNvCxnSpPr>
            <a:cxnSpLocks/>
          </p:cNvCxnSpPr>
          <p:nvPr/>
        </p:nvCxnSpPr>
        <p:spPr>
          <a:xfrm flipH="1">
            <a:off x="8089670" y="1581240"/>
            <a:ext cx="151621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0C538B69-EA0F-4423-BFCB-9EFEC7D34A97}"/>
              </a:ext>
            </a:extLst>
          </p:cNvPr>
          <p:cNvCxnSpPr>
            <a:cxnSpLocks/>
          </p:cNvCxnSpPr>
          <p:nvPr/>
        </p:nvCxnSpPr>
        <p:spPr>
          <a:xfrm flipH="1">
            <a:off x="4677354" y="1389089"/>
            <a:ext cx="229395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351B05-7367-4775-9606-BE6458EF405B}"/>
              </a:ext>
            </a:extLst>
          </p:cNvPr>
          <p:cNvCxnSpPr>
            <a:cxnSpLocks/>
          </p:cNvCxnSpPr>
          <p:nvPr/>
        </p:nvCxnSpPr>
        <p:spPr>
          <a:xfrm flipV="1">
            <a:off x="4677355" y="1391023"/>
            <a:ext cx="0" cy="306997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5E8F68D-C12F-4A9E-84B8-2E81CAD745CE}"/>
              </a:ext>
            </a:extLst>
          </p:cNvPr>
          <p:cNvCxnSpPr>
            <a:cxnSpLocks/>
          </p:cNvCxnSpPr>
          <p:nvPr/>
        </p:nvCxnSpPr>
        <p:spPr>
          <a:xfrm flipH="1">
            <a:off x="4677354" y="4460995"/>
            <a:ext cx="21504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7788E1F-A7C2-4297-8949-37602E5C1183}"/>
              </a:ext>
            </a:extLst>
          </p:cNvPr>
          <p:cNvCxnSpPr>
            <a:cxnSpLocks/>
          </p:cNvCxnSpPr>
          <p:nvPr/>
        </p:nvCxnSpPr>
        <p:spPr>
          <a:xfrm flipH="1">
            <a:off x="8037165" y="1775012"/>
            <a:ext cx="156872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ED40D3A5-0AC1-4377-9150-E53B971DE115}"/>
              </a:ext>
            </a:extLst>
          </p:cNvPr>
          <p:cNvCxnSpPr>
            <a:cxnSpLocks/>
          </p:cNvCxnSpPr>
          <p:nvPr/>
        </p:nvCxnSpPr>
        <p:spPr>
          <a:xfrm flipH="1">
            <a:off x="7876911" y="4066723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0F018901-BB90-4D47-84F7-5D590C22EF78}"/>
              </a:ext>
            </a:extLst>
          </p:cNvPr>
          <p:cNvCxnSpPr>
            <a:cxnSpLocks/>
          </p:cNvCxnSpPr>
          <p:nvPr/>
        </p:nvCxnSpPr>
        <p:spPr>
          <a:xfrm flipH="1">
            <a:off x="8776102" y="4061079"/>
            <a:ext cx="140029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7E7DEC18-B52B-40F9-A6E4-B93EC1B4C4DB}"/>
              </a:ext>
            </a:extLst>
          </p:cNvPr>
          <p:cNvCxnSpPr>
            <a:cxnSpLocks/>
          </p:cNvCxnSpPr>
          <p:nvPr/>
        </p:nvCxnSpPr>
        <p:spPr>
          <a:xfrm flipH="1">
            <a:off x="7890686" y="4469047"/>
            <a:ext cx="172325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F326652-792B-4371-B679-12FD6B37CE91}"/>
              </a:ext>
            </a:extLst>
          </p:cNvPr>
          <p:cNvSpPr/>
          <p:nvPr/>
        </p:nvSpPr>
        <p:spPr>
          <a:xfrm>
            <a:off x="9601298" y="4522408"/>
            <a:ext cx="905141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E8702042-4812-4636-A546-F7067E3EF700}"/>
              </a:ext>
            </a:extLst>
          </p:cNvPr>
          <p:cNvCxnSpPr>
            <a:cxnSpLocks/>
          </p:cNvCxnSpPr>
          <p:nvPr/>
        </p:nvCxnSpPr>
        <p:spPr>
          <a:xfrm flipH="1">
            <a:off x="4174347" y="4673080"/>
            <a:ext cx="71805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283B7336-9C20-430E-BCAD-3802E1D3474E}"/>
              </a:ext>
            </a:extLst>
          </p:cNvPr>
          <p:cNvCxnSpPr>
            <a:cxnSpLocks/>
          </p:cNvCxnSpPr>
          <p:nvPr/>
        </p:nvCxnSpPr>
        <p:spPr>
          <a:xfrm>
            <a:off x="6014423" y="2951680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7185E7A-AB53-4AF3-ACE4-54CDF4F56C44}"/>
              </a:ext>
            </a:extLst>
          </p:cNvPr>
          <p:cNvCxnSpPr>
            <a:cxnSpLocks/>
          </p:cNvCxnSpPr>
          <p:nvPr/>
        </p:nvCxnSpPr>
        <p:spPr>
          <a:xfrm rot="5400000" flipH="1">
            <a:off x="5162553" y="5251349"/>
            <a:ext cx="5148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CDC8598-DB15-4F47-B45D-6B73247CD1C2}"/>
              </a:ext>
            </a:extLst>
          </p:cNvPr>
          <p:cNvSpPr txBox="1"/>
          <p:nvPr/>
        </p:nvSpPr>
        <p:spPr>
          <a:xfrm>
            <a:off x="5214529" y="4834801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SDIO</a:t>
            </a:r>
            <a:endParaRPr lang="ko-KR" altLang="en-US" sz="10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C290F02-0FE5-468F-891C-27F86F969962}"/>
              </a:ext>
            </a:extLst>
          </p:cNvPr>
          <p:cNvCxnSpPr>
            <a:cxnSpLocks/>
          </p:cNvCxnSpPr>
          <p:nvPr/>
        </p:nvCxnSpPr>
        <p:spPr>
          <a:xfrm flipH="1">
            <a:off x="3484997" y="2198524"/>
            <a:ext cx="1241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CCC7A6F-3EC5-44CF-B2A5-4A4F4FBBBC1F}"/>
              </a:ext>
            </a:extLst>
          </p:cNvPr>
          <p:cNvSpPr/>
          <p:nvPr/>
        </p:nvSpPr>
        <p:spPr>
          <a:xfrm>
            <a:off x="3965873" y="1337994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50EC5CFB-41AB-4786-B9CB-FF3C326C339B}"/>
              </a:ext>
            </a:extLst>
          </p:cNvPr>
          <p:cNvSpPr/>
          <p:nvPr/>
        </p:nvSpPr>
        <p:spPr>
          <a:xfrm>
            <a:off x="3972973" y="2231073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CDB8201-A067-4407-9D3A-1C6DD7BCC6D9}"/>
              </a:ext>
            </a:extLst>
          </p:cNvPr>
          <p:cNvCxnSpPr>
            <a:cxnSpLocks/>
          </p:cNvCxnSpPr>
          <p:nvPr/>
        </p:nvCxnSpPr>
        <p:spPr>
          <a:xfrm flipH="1">
            <a:off x="4525673" y="2388297"/>
            <a:ext cx="2535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017E4A3B-9288-4DBC-AAE5-07FBF03CB575}"/>
              </a:ext>
            </a:extLst>
          </p:cNvPr>
          <p:cNvSpPr/>
          <p:nvPr/>
        </p:nvSpPr>
        <p:spPr>
          <a:xfrm>
            <a:off x="4756241" y="148491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A114D73-4930-47E9-B3DC-18DE0CB00873}"/>
              </a:ext>
            </a:extLst>
          </p:cNvPr>
          <p:cNvSpPr/>
          <p:nvPr/>
        </p:nvSpPr>
        <p:spPr>
          <a:xfrm>
            <a:off x="4756669" y="2361247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FDFD1FF-BA2F-4C07-99A0-0CEDD655B024}"/>
              </a:ext>
            </a:extLst>
          </p:cNvPr>
          <p:cNvSpPr/>
          <p:nvPr/>
        </p:nvSpPr>
        <p:spPr>
          <a:xfrm>
            <a:off x="4755810" y="307204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1FA1E64-EBC7-4FD3-BA3C-88602CA6CF50}"/>
              </a:ext>
            </a:extLst>
          </p:cNvPr>
          <p:cNvSpPr/>
          <p:nvPr/>
        </p:nvSpPr>
        <p:spPr>
          <a:xfrm>
            <a:off x="6093685" y="174533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0" name="그림 269">
            <a:extLst>
              <a:ext uri="{FF2B5EF4-FFF2-40B4-BE49-F238E27FC236}">
                <a16:creationId xmlns:a16="http://schemas.microsoft.com/office/drawing/2014/main" id="{126FFEAA-A44D-4DD5-AA79-5C46D8533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683211" y="1579244"/>
            <a:ext cx="274320" cy="262890"/>
          </a:xfrm>
          <a:prstGeom prst="rect">
            <a:avLst/>
          </a:prstGeom>
        </p:spPr>
      </p:pic>
      <p:pic>
        <p:nvPicPr>
          <p:cNvPr id="271" name="그림 270">
            <a:extLst>
              <a:ext uri="{FF2B5EF4-FFF2-40B4-BE49-F238E27FC236}">
                <a16:creationId xmlns:a16="http://schemas.microsoft.com/office/drawing/2014/main" id="{95E6A8CC-4A30-406C-A20F-5179BEF17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674805" y="2595568"/>
            <a:ext cx="274320" cy="262890"/>
          </a:xfrm>
          <a:prstGeom prst="rect">
            <a:avLst/>
          </a:prstGeom>
        </p:spPr>
      </p:pic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8A2D4363-A2C0-46DD-A57A-6D63723B2F91}"/>
              </a:ext>
            </a:extLst>
          </p:cNvPr>
          <p:cNvCxnSpPr>
            <a:cxnSpLocks/>
          </p:cNvCxnSpPr>
          <p:nvPr/>
        </p:nvCxnSpPr>
        <p:spPr>
          <a:xfrm flipH="1">
            <a:off x="3484996" y="1842134"/>
            <a:ext cx="2535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34D969FF-4F62-4DE1-BE5F-307DFF905345}"/>
              </a:ext>
            </a:extLst>
          </p:cNvPr>
          <p:cNvCxnSpPr>
            <a:cxnSpLocks/>
          </p:cNvCxnSpPr>
          <p:nvPr/>
        </p:nvCxnSpPr>
        <p:spPr>
          <a:xfrm flipH="1">
            <a:off x="3484996" y="2858458"/>
            <a:ext cx="2535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그림 275">
            <a:extLst>
              <a:ext uri="{FF2B5EF4-FFF2-40B4-BE49-F238E27FC236}">
                <a16:creationId xmlns:a16="http://schemas.microsoft.com/office/drawing/2014/main" id="{8CA39848-507B-4301-BD58-F80D7E8F7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881" y="2419041"/>
            <a:ext cx="158115" cy="179070"/>
          </a:xfrm>
          <a:prstGeom prst="rect">
            <a:avLst/>
          </a:prstGeom>
        </p:spPr>
      </p:pic>
      <p:pic>
        <p:nvPicPr>
          <p:cNvPr id="282" name="그림 281">
            <a:extLst>
              <a:ext uri="{FF2B5EF4-FFF2-40B4-BE49-F238E27FC236}">
                <a16:creationId xmlns:a16="http://schemas.microsoft.com/office/drawing/2014/main" id="{93E2D4AD-6A99-4281-A2E3-7C052B735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608" y="1402400"/>
            <a:ext cx="158115" cy="179070"/>
          </a:xfrm>
          <a:prstGeom prst="rect">
            <a:avLst/>
          </a:prstGeom>
        </p:spPr>
      </p:pic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C677AAEE-7B8D-4038-90CF-99B8A12CF069}"/>
              </a:ext>
            </a:extLst>
          </p:cNvPr>
          <p:cNvCxnSpPr>
            <a:cxnSpLocks/>
          </p:cNvCxnSpPr>
          <p:nvPr/>
        </p:nvCxnSpPr>
        <p:spPr>
          <a:xfrm flipH="1">
            <a:off x="3758643" y="2406966"/>
            <a:ext cx="19888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C2E67539-77CA-4CEE-96C9-2EAD0DC4ACF0}"/>
              </a:ext>
            </a:extLst>
          </p:cNvPr>
          <p:cNvCxnSpPr>
            <a:cxnSpLocks/>
          </p:cNvCxnSpPr>
          <p:nvPr/>
        </p:nvCxnSpPr>
        <p:spPr>
          <a:xfrm flipH="1">
            <a:off x="3767735" y="1389089"/>
            <a:ext cx="19888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22A0BF9C-0120-4E55-841C-6143A498E06B}"/>
              </a:ext>
            </a:extLst>
          </p:cNvPr>
          <p:cNvCxnSpPr>
            <a:cxnSpLocks/>
          </p:cNvCxnSpPr>
          <p:nvPr/>
        </p:nvCxnSpPr>
        <p:spPr>
          <a:xfrm flipH="1">
            <a:off x="5985867" y="3860783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487C42FE-B381-4751-91EC-19F841D55D8B}"/>
              </a:ext>
            </a:extLst>
          </p:cNvPr>
          <p:cNvCxnSpPr>
            <a:cxnSpLocks/>
          </p:cNvCxnSpPr>
          <p:nvPr/>
        </p:nvCxnSpPr>
        <p:spPr>
          <a:xfrm flipH="1">
            <a:off x="5985867" y="4058852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A2EA809D-D4C3-4382-9830-DE31229EB967}"/>
              </a:ext>
            </a:extLst>
          </p:cNvPr>
          <p:cNvCxnSpPr>
            <a:cxnSpLocks/>
          </p:cNvCxnSpPr>
          <p:nvPr/>
        </p:nvCxnSpPr>
        <p:spPr>
          <a:xfrm flipH="1">
            <a:off x="5985867" y="4266308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C6435886-9C6C-4575-A951-62F71B902631}"/>
              </a:ext>
            </a:extLst>
          </p:cNvPr>
          <p:cNvCxnSpPr>
            <a:cxnSpLocks/>
          </p:cNvCxnSpPr>
          <p:nvPr/>
        </p:nvCxnSpPr>
        <p:spPr>
          <a:xfrm flipH="1">
            <a:off x="5985867" y="4478656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98BF991-9C33-46DB-9972-9CE478167252}"/>
              </a:ext>
            </a:extLst>
          </p:cNvPr>
          <p:cNvCxnSpPr>
            <a:cxnSpLocks/>
          </p:cNvCxnSpPr>
          <p:nvPr/>
        </p:nvCxnSpPr>
        <p:spPr>
          <a:xfrm flipH="1">
            <a:off x="5976680" y="4676918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C9048296-51A4-4E97-9425-3ACAD2CD1A55}"/>
              </a:ext>
            </a:extLst>
          </p:cNvPr>
          <p:cNvSpPr txBox="1"/>
          <p:nvPr/>
        </p:nvSpPr>
        <p:spPr>
          <a:xfrm>
            <a:off x="5480861" y="3797160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UART#1</a:t>
            </a:r>
            <a:endParaRPr lang="ko-KR" altLang="en-US" sz="10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A6EB67D-BC2A-4AA0-8BCC-1E54CE9E25F0}"/>
              </a:ext>
            </a:extLst>
          </p:cNvPr>
          <p:cNvSpPr txBox="1"/>
          <p:nvPr/>
        </p:nvSpPr>
        <p:spPr>
          <a:xfrm>
            <a:off x="5477527" y="3999978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UART#2</a:t>
            </a:r>
            <a:endParaRPr lang="ko-KR" altLang="en-US" sz="10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34A6BD-0750-46B1-9B6E-841FD0476BF6}"/>
              </a:ext>
            </a:extLst>
          </p:cNvPr>
          <p:cNvSpPr txBox="1"/>
          <p:nvPr/>
        </p:nvSpPr>
        <p:spPr>
          <a:xfrm>
            <a:off x="5477527" y="4198304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UART#3</a:t>
            </a:r>
            <a:endParaRPr lang="ko-KR" altLang="en-US" sz="10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B7B998B-BCB1-4ACB-9AE7-001209560BA1}"/>
              </a:ext>
            </a:extLst>
          </p:cNvPr>
          <p:cNvSpPr txBox="1"/>
          <p:nvPr/>
        </p:nvSpPr>
        <p:spPr>
          <a:xfrm>
            <a:off x="5475860" y="4401629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UART#4</a:t>
            </a:r>
            <a:endParaRPr lang="ko-KR" altLang="en-US" sz="10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AE5FF3E-49DB-4AFD-BE63-D5C57ACD93D7}"/>
              </a:ext>
            </a:extLst>
          </p:cNvPr>
          <p:cNvSpPr txBox="1"/>
          <p:nvPr/>
        </p:nvSpPr>
        <p:spPr>
          <a:xfrm>
            <a:off x="5477527" y="4604221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UART#5</a:t>
            </a:r>
            <a:endParaRPr lang="ko-KR" altLang="en-US" sz="10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7613E2D-DF43-4640-B83A-6FDDECAE7802}"/>
              </a:ext>
            </a:extLst>
          </p:cNvPr>
          <p:cNvSpPr txBox="1"/>
          <p:nvPr/>
        </p:nvSpPr>
        <p:spPr>
          <a:xfrm>
            <a:off x="4912384" y="4594560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GPIO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31D0090-7E43-42AA-B0BE-900BF9BE353A}"/>
              </a:ext>
            </a:extLst>
          </p:cNvPr>
          <p:cNvSpPr txBox="1"/>
          <p:nvPr/>
        </p:nvSpPr>
        <p:spPr>
          <a:xfrm>
            <a:off x="8314793" y="1376752"/>
            <a:ext cx="88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Flow </a:t>
            </a:r>
            <a:r>
              <a:rPr lang="ko-KR" altLang="en-US" sz="1000" dirty="0">
                <a:solidFill>
                  <a:schemeClr val="accent1"/>
                </a:solidFill>
              </a:rPr>
              <a:t>속도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1807E09-1588-4692-B35F-CD1D215DD47D}"/>
              </a:ext>
            </a:extLst>
          </p:cNvPr>
          <p:cNvSpPr txBox="1"/>
          <p:nvPr/>
        </p:nvSpPr>
        <p:spPr>
          <a:xfrm>
            <a:off x="2316496" y="2145615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UV</a:t>
            </a:r>
            <a:r>
              <a:rPr lang="ko-KR" altLang="en-US" sz="1000" dirty="0">
                <a:solidFill>
                  <a:schemeClr val="accent1"/>
                </a:solidFill>
              </a:rPr>
              <a:t> 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3577C25-F01F-449A-B806-8F237E5655CC}"/>
              </a:ext>
            </a:extLst>
          </p:cNvPr>
          <p:cNvSpPr txBox="1"/>
          <p:nvPr/>
        </p:nvSpPr>
        <p:spPr>
          <a:xfrm>
            <a:off x="2340969" y="3206885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IR</a:t>
            </a:r>
            <a:r>
              <a:rPr lang="ko-KR" altLang="en-US" sz="1000" dirty="0">
                <a:solidFill>
                  <a:schemeClr val="accent1"/>
                </a:solidFill>
              </a:rPr>
              <a:t> 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D89C921-F141-4C46-90D4-97B4F19C71C5}"/>
              </a:ext>
            </a:extLst>
          </p:cNvPr>
          <p:cNvSpPr txBox="1"/>
          <p:nvPr/>
        </p:nvSpPr>
        <p:spPr>
          <a:xfrm>
            <a:off x="9336969" y="2291906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E447429-AF36-4B3C-BDC2-E90698FFCD09}"/>
              </a:ext>
            </a:extLst>
          </p:cNvPr>
          <p:cNvSpPr txBox="1"/>
          <p:nvPr/>
        </p:nvSpPr>
        <p:spPr>
          <a:xfrm>
            <a:off x="9321465" y="3387828"/>
            <a:ext cx="100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Main board </a:t>
            </a:r>
            <a:r>
              <a:rPr lang="ko-KR" altLang="en-US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>
                <a:solidFill>
                  <a:schemeClr val="accent1"/>
                </a:solidFill>
              </a:rPr>
              <a:t>data </a:t>
            </a:r>
            <a:r>
              <a:rPr lang="ko-KR" altLang="en-US" sz="1000" dirty="0">
                <a:solidFill>
                  <a:schemeClr val="accent1"/>
                </a:solidFill>
              </a:rPr>
              <a:t>전송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381E09-E8AE-48D7-B580-7016572F6462}"/>
              </a:ext>
            </a:extLst>
          </p:cNvPr>
          <p:cNvSpPr txBox="1"/>
          <p:nvPr/>
        </p:nvSpPr>
        <p:spPr>
          <a:xfrm>
            <a:off x="9459039" y="3871140"/>
            <a:ext cx="69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Modbus</a:t>
            </a:r>
            <a:r>
              <a:rPr lang="ko-KR" altLang="en-US" sz="900" b="1" dirty="0">
                <a:solidFill>
                  <a:schemeClr val="accent1"/>
                </a:solidFill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</a:rPr>
              <a:t>ASCII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0EEE2104-4389-42AD-A667-16E0BA4BDD7A}"/>
              </a:ext>
            </a:extLst>
          </p:cNvPr>
          <p:cNvCxnSpPr>
            <a:cxnSpLocks/>
          </p:cNvCxnSpPr>
          <p:nvPr/>
        </p:nvCxnSpPr>
        <p:spPr>
          <a:xfrm flipH="1">
            <a:off x="6014423" y="3321927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A5A05285-F602-47FE-9212-DE368C10CE37}"/>
              </a:ext>
            </a:extLst>
          </p:cNvPr>
          <p:cNvCxnSpPr>
            <a:cxnSpLocks/>
          </p:cNvCxnSpPr>
          <p:nvPr/>
        </p:nvCxnSpPr>
        <p:spPr>
          <a:xfrm flipH="1">
            <a:off x="3468239" y="4822535"/>
            <a:ext cx="70610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A647BF7-4456-4FC4-9CED-68B001DEE7EA}"/>
              </a:ext>
            </a:extLst>
          </p:cNvPr>
          <p:cNvCxnSpPr>
            <a:cxnSpLocks/>
          </p:cNvCxnSpPr>
          <p:nvPr/>
        </p:nvCxnSpPr>
        <p:spPr>
          <a:xfrm flipV="1">
            <a:off x="4174347" y="4673080"/>
            <a:ext cx="0" cy="1494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547D2EB-9D14-4CC2-A4D5-49E934F72218}"/>
              </a:ext>
            </a:extLst>
          </p:cNvPr>
          <p:cNvSpPr txBox="1"/>
          <p:nvPr/>
        </p:nvSpPr>
        <p:spPr>
          <a:xfrm>
            <a:off x="289270" y="4106771"/>
            <a:ext cx="9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MCU ADC</a:t>
            </a:r>
          </a:p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Test purpose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AA2A428-E268-461F-BB4E-447E5529D816}"/>
              </a:ext>
            </a:extLst>
          </p:cNvPr>
          <p:cNvCxnSpPr>
            <a:cxnSpLocks/>
          </p:cNvCxnSpPr>
          <p:nvPr/>
        </p:nvCxnSpPr>
        <p:spPr>
          <a:xfrm>
            <a:off x="9071220" y="2938805"/>
            <a:ext cx="134643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7E4B612-57D0-4E70-B2BD-E572CE860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101131" y="2758684"/>
            <a:ext cx="526420" cy="34853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0ACA08E-64A1-4C12-AE50-D49EA32E0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034" y="3136706"/>
            <a:ext cx="526420" cy="34853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58FFADDA-8227-4B90-A9B6-B0A751524B46}"/>
              </a:ext>
            </a:extLst>
          </p:cNvPr>
          <p:cNvSpPr txBox="1"/>
          <p:nvPr/>
        </p:nvSpPr>
        <p:spPr>
          <a:xfrm>
            <a:off x="5567411" y="2748435"/>
            <a:ext cx="41187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GPIO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3D70D87-71F2-4498-9920-FA715B6F350C}"/>
              </a:ext>
            </a:extLst>
          </p:cNvPr>
          <p:cNvCxnSpPr>
            <a:cxnSpLocks/>
          </p:cNvCxnSpPr>
          <p:nvPr/>
        </p:nvCxnSpPr>
        <p:spPr>
          <a:xfrm flipH="1">
            <a:off x="9068386" y="3321448"/>
            <a:ext cx="21885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629066B4-F2EB-4CC4-827F-DA35CDA85F28}"/>
              </a:ext>
            </a:extLst>
          </p:cNvPr>
          <p:cNvCxnSpPr>
            <a:cxnSpLocks/>
          </p:cNvCxnSpPr>
          <p:nvPr/>
        </p:nvCxnSpPr>
        <p:spPr>
          <a:xfrm>
            <a:off x="9292783" y="3093364"/>
            <a:ext cx="0" cy="22735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>
            <a:extLst>
              <a:ext uri="{FF2B5EF4-FFF2-40B4-BE49-F238E27FC236}">
                <a16:creationId xmlns:a16="http://schemas.microsoft.com/office/drawing/2014/main" id="{1D955724-9D75-4F78-B3FC-250F8EDAA475}"/>
              </a:ext>
            </a:extLst>
          </p:cNvPr>
          <p:cNvSpPr txBox="1"/>
          <p:nvPr/>
        </p:nvSpPr>
        <p:spPr>
          <a:xfrm>
            <a:off x="3681063" y="439272"/>
            <a:ext cx="406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/>
              <a:t>Nu-2000 System Block Diagram</a:t>
            </a:r>
            <a:endParaRPr lang="ko-KR" altLang="en-US" sz="1600" b="1" u="sng" dirty="0"/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C5D6ADB2-8078-44A3-9C3B-CBA6F43D2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468" y="864853"/>
            <a:ext cx="5731510" cy="2574290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040BFD0-3E55-4D6D-AD57-464E0246CB59}"/>
              </a:ext>
            </a:extLst>
          </p:cNvPr>
          <p:cNvSpPr/>
          <p:nvPr/>
        </p:nvSpPr>
        <p:spPr>
          <a:xfrm>
            <a:off x="8805978" y="5971713"/>
            <a:ext cx="834413" cy="3386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AC/DC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E747876-EFDD-4BA6-B451-E1095B62209F}"/>
              </a:ext>
            </a:extLst>
          </p:cNvPr>
          <p:cNvCxnSpPr>
            <a:cxnSpLocks/>
          </p:cNvCxnSpPr>
          <p:nvPr/>
        </p:nvCxnSpPr>
        <p:spPr>
          <a:xfrm>
            <a:off x="7923848" y="6141032"/>
            <a:ext cx="8755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6F7DE4B-09E3-4908-A57C-7553123EDA69}"/>
              </a:ext>
            </a:extLst>
          </p:cNvPr>
          <p:cNvSpPr txBox="1"/>
          <p:nvPr/>
        </p:nvSpPr>
        <p:spPr>
          <a:xfrm>
            <a:off x="9939829" y="6028313"/>
            <a:ext cx="70525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220 Vac</a:t>
            </a:r>
            <a:endParaRPr lang="ko-KR" altLang="en-US" sz="1000" b="1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687376-198C-4FAE-AE8E-07353B5B14CD}"/>
              </a:ext>
            </a:extLst>
          </p:cNvPr>
          <p:cNvCxnSpPr>
            <a:cxnSpLocks/>
          </p:cNvCxnSpPr>
          <p:nvPr/>
        </p:nvCxnSpPr>
        <p:spPr>
          <a:xfrm flipV="1">
            <a:off x="4379544" y="883861"/>
            <a:ext cx="0" cy="47390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FB6B966-1B9A-4654-851C-401B5DF08B5C}"/>
              </a:ext>
            </a:extLst>
          </p:cNvPr>
          <p:cNvSpPr txBox="1"/>
          <p:nvPr/>
        </p:nvSpPr>
        <p:spPr>
          <a:xfrm>
            <a:off x="8094101" y="6192192"/>
            <a:ext cx="70525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 Vdc</a:t>
            </a:r>
            <a:endParaRPr lang="ko-KR" altLang="en-US" sz="10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6F43FF2-0DEF-4A46-A946-2CB9C1C3B310}"/>
              </a:ext>
            </a:extLst>
          </p:cNvPr>
          <p:cNvSpPr/>
          <p:nvPr/>
        </p:nvSpPr>
        <p:spPr>
          <a:xfrm>
            <a:off x="3499223" y="4405746"/>
            <a:ext cx="4424625" cy="2015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Nu-2000 Main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304F080B-3F44-41D2-BA04-333F8808138D}"/>
              </a:ext>
            </a:extLst>
          </p:cNvPr>
          <p:cNvCxnSpPr>
            <a:cxnSpLocks/>
          </p:cNvCxnSpPr>
          <p:nvPr/>
        </p:nvCxnSpPr>
        <p:spPr>
          <a:xfrm>
            <a:off x="5711537" y="1815484"/>
            <a:ext cx="145819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76FEDE1D-BD6F-42DF-A1C4-1CBA9763BBEC}"/>
              </a:ext>
            </a:extLst>
          </p:cNvPr>
          <p:cNvCxnSpPr>
            <a:cxnSpLocks/>
          </p:cNvCxnSpPr>
          <p:nvPr/>
        </p:nvCxnSpPr>
        <p:spPr>
          <a:xfrm flipH="1" flipV="1">
            <a:off x="7578126" y="1147435"/>
            <a:ext cx="1" cy="32583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07AC57A3-4F80-4BF2-8729-F4D01693DB70}"/>
              </a:ext>
            </a:extLst>
          </p:cNvPr>
          <p:cNvCxnSpPr>
            <a:cxnSpLocks/>
          </p:cNvCxnSpPr>
          <p:nvPr/>
        </p:nvCxnSpPr>
        <p:spPr>
          <a:xfrm flipH="1">
            <a:off x="4367168" y="883861"/>
            <a:ext cx="407956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889FA19E-5C40-4CB0-BF35-C4A53FD38318}"/>
              </a:ext>
            </a:extLst>
          </p:cNvPr>
          <p:cNvCxnSpPr>
            <a:cxnSpLocks/>
          </p:cNvCxnSpPr>
          <p:nvPr/>
        </p:nvCxnSpPr>
        <p:spPr>
          <a:xfrm flipV="1">
            <a:off x="8448669" y="883862"/>
            <a:ext cx="1" cy="525717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FB05B8E-428F-413F-9B7C-B7AF45CDF7E7}"/>
              </a:ext>
            </a:extLst>
          </p:cNvPr>
          <p:cNvCxnSpPr>
            <a:cxnSpLocks/>
          </p:cNvCxnSpPr>
          <p:nvPr/>
        </p:nvCxnSpPr>
        <p:spPr>
          <a:xfrm>
            <a:off x="9661289" y="6151423"/>
            <a:ext cx="32013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1F5E953-26DA-4C7F-8E60-3E86A685EB08}"/>
              </a:ext>
            </a:extLst>
          </p:cNvPr>
          <p:cNvSpPr/>
          <p:nvPr/>
        </p:nvSpPr>
        <p:spPr>
          <a:xfrm>
            <a:off x="8402178" y="6089970"/>
            <a:ext cx="89102" cy="89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25D581C-1914-49C6-B882-F2C50E843FDD}"/>
              </a:ext>
            </a:extLst>
          </p:cNvPr>
          <p:cNvSpPr/>
          <p:nvPr/>
        </p:nvSpPr>
        <p:spPr>
          <a:xfrm>
            <a:off x="7127340" y="4109871"/>
            <a:ext cx="89102" cy="89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84DE922-BF14-4521-806A-DFD0E6DCB32A}"/>
              </a:ext>
            </a:extLst>
          </p:cNvPr>
          <p:cNvCxnSpPr>
            <a:cxnSpLocks/>
          </p:cNvCxnSpPr>
          <p:nvPr/>
        </p:nvCxnSpPr>
        <p:spPr>
          <a:xfrm flipV="1">
            <a:off x="4521553" y="1006145"/>
            <a:ext cx="0" cy="3516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F98FF15-FC39-4A0C-9B0B-5D2418CC9248}"/>
              </a:ext>
            </a:extLst>
          </p:cNvPr>
          <p:cNvCxnSpPr>
            <a:cxnSpLocks/>
          </p:cNvCxnSpPr>
          <p:nvPr/>
        </p:nvCxnSpPr>
        <p:spPr>
          <a:xfrm flipH="1">
            <a:off x="4521554" y="1006145"/>
            <a:ext cx="317377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70C1195-1427-449B-9ECC-EE230BA6D93F}"/>
              </a:ext>
            </a:extLst>
          </p:cNvPr>
          <p:cNvCxnSpPr>
            <a:cxnSpLocks/>
          </p:cNvCxnSpPr>
          <p:nvPr/>
        </p:nvCxnSpPr>
        <p:spPr>
          <a:xfrm flipV="1">
            <a:off x="7695326" y="1006145"/>
            <a:ext cx="1" cy="339960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BF1EF33-E1F8-476D-B4C6-893E60323AEA}"/>
              </a:ext>
            </a:extLst>
          </p:cNvPr>
          <p:cNvCxnSpPr>
            <a:cxnSpLocks/>
          </p:cNvCxnSpPr>
          <p:nvPr/>
        </p:nvCxnSpPr>
        <p:spPr>
          <a:xfrm flipH="1">
            <a:off x="4677419" y="1135272"/>
            <a:ext cx="290070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416BB35-BBEA-426A-8F65-E90A3F13A398}"/>
              </a:ext>
            </a:extLst>
          </p:cNvPr>
          <p:cNvCxnSpPr>
            <a:cxnSpLocks/>
          </p:cNvCxnSpPr>
          <p:nvPr/>
        </p:nvCxnSpPr>
        <p:spPr>
          <a:xfrm flipV="1">
            <a:off x="4675870" y="1120815"/>
            <a:ext cx="0" cy="22424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11E8E40-C497-40C9-9EAD-F8DC1EC6F19A}"/>
              </a:ext>
            </a:extLst>
          </p:cNvPr>
          <p:cNvSpPr/>
          <p:nvPr/>
        </p:nvSpPr>
        <p:spPr>
          <a:xfrm>
            <a:off x="7262596" y="4405745"/>
            <a:ext cx="660767" cy="470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In/Out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1943A0F-2F9A-45FA-8642-CAA849418923}"/>
              </a:ext>
            </a:extLst>
          </p:cNvPr>
          <p:cNvSpPr txBox="1"/>
          <p:nvPr/>
        </p:nvSpPr>
        <p:spPr>
          <a:xfrm>
            <a:off x="7562908" y="1617570"/>
            <a:ext cx="88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Flow </a:t>
            </a:r>
            <a:r>
              <a:rPr lang="ko-KR" altLang="en-US" sz="1000" dirty="0">
                <a:solidFill>
                  <a:schemeClr val="accent1"/>
                </a:solidFill>
              </a:rPr>
              <a:t>속도</a:t>
            </a: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E4E0BCB-2E2B-49A0-B759-7DA0EAB41DFD}"/>
              </a:ext>
            </a:extLst>
          </p:cNvPr>
          <p:cNvCxnSpPr>
            <a:cxnSpLocks/>
          </p:cNvCxnSpPr>
          <p:nvPr/>
        </p:nvCxnSpPr>
        <p:spPr>
          <a:xfrm flipV="1">
            <a:off x="7169731" y="1815484"/>
            <a:ext cx="0" cy="259026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E8E44A-37C6-4542-8553-263EE5F05171}"/>
              </a:ext>
            </a:extLst>
          </p:cNvPr>
          <p:cNvCxnSpPr>
            <a:cxnSpLocks/>
          </p:cNvCxnSpPr>
          <p:nvPr/>
        </p:nvCxnSpPr>
        <p:spPr>
          <a:xfrm flipH="1" flipV="1">
            <a:off x="3974410" y="4076702"/>
            <a:ext cx="1" cy="31970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36907952-259F-4816-84C4-817AC327B4D4}"/>
              </a:ext>
            </a:extLst>
          </p:cNvPr>
          <p:cNvCxnSpPr>
            <a:cxnSpLocks/>
          </p:cNvCxnSpPr>
          <p:nvPr/>
        </p:nvCxnSpPr>
        <p:spPr>
          <a:xfrm flipH="1">
            <a:off x="5735720" y="2046208"/>
            <a:ext cx="105528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48D0654B-AF0E-4969-AE79-2758449A9A37}"/>
              </a:ext>
            </a:extLst>
          </p:cNvPr>
          <p:cNvCxnSpPr>
            <a:cxnSpLocks/>
          </p:cNvCxnSpPr>
          <p:nvPr/>
        </p:nvCxnSpPr>
        <p:spPr>
          <a:xfrm>
            <a:off x="5727669" y="1929784"/>
            <a:ext cx="118228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84CAC0E-D6D2-4EEC-ABAE-649CE7BEC053}"/>
              </a:ext>
            </a:extLst>
          </p:cNvPr>
          <p:cNvCxnSpPr>
            <a:cxnSpLocks/>
          </p:cNvCxnSpPr>
          <p:nvPr/>
        </p:nvCxnSpPr>
        <p:spPr>
          <a:xfrm flipV="1">
            <a:off x="6791007" y="2046208"/>
            <a:ext cx="0" cy="203049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5641FA4-E808-4325-851F-5F090B1462EF}"/>
              </a:ext>
            </a:extLst>
          </p:cNvPr>
          <p:cNvSpPr txBox="1"/>
          <p:nvPr/>
        </p:nvSpPr>
        <p:spPr>
          <a:xfrm>
            <a:off x="6371473" y="1617569"/>
            <a:ext cx="865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 V/3.3V</a:t>
            </a:r>
            <a:endParaRPr lang="ko-KR" altLang="en-US" sz="1000" b="1" dirty="0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95CAE1F6-781D-4F8F-85DB-FDB81586D55D}"/>
              </a:ext>
            </a:extLst>
          </p:cNvPr>
          <p:cNvCxnSpPr>
            <a:cxnSpLocks/>
          </p:cNvCxnSpPr>
          <p:nvPr/>
        </p:nvCxnSpPr>
        <p:spPr>
          <a:xfrm flipH="1" flipV="1">
            <a:off x="5240720" y="2013400"/>
            <a:ext cx="737608" cy="768688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6A4470DF-15B8-4FAC-8574-81FD0F00E4C7}"/>
              </a:ext>
            </a:extLst>
          </p:cNvPr>
          <p:cNvCxnSpPr>
            <a:cxnSpLocks/>
          </p:cNvCxnSpPr>
          <p:nvPr/>
        </p:nvCxnSpPr>
        <p:spPr>
          <a:xfrm>
            <a:off x="3894636" y="2398376"/>
            <a:ext cx="0" cy="175604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5F3CC611-2C97-401A-8603-34E2DF7238E3}"/>
              </a:ext>
            </a:extLst>
          </p:cNvPr>
          <p:cNvCxnSpPr>
            <a:cxnSpLocks/>
          </p:cNvCxnSpPr>
          <p:nvPr/>
        </p:nvCxnSpPr>
        <p:spPr>
          <a:xfrm>
            <a:off x="7923363" y="5044508"/>
            <a:ext cx="128736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921FD1D6-A1E6-4516-9543-70C418F18994}"/>
              </a:ext>
            </a:extLst>
          </p:cNvPr>
          <p:cNvCxnSpPr>
            <a:cxnSpLocks/>
          </p:cNvCxnSpPr>
          <p:nvPr/>
        </p:nvCxnSpPr>
        <p:spPr>
          <a:xfrm flipH="1">
            <a:off x="3883060" y="4156369"/>
            <a:ext cx="328667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7540DAE-82B1-4DB9-97FA-AFA190059CC1}"/>
              </a:ext>
            </a:extLst>
          </p:cNvPr>
          <p:cNvCxnSpPr>
            <a:cxnSpLocks/>
          </p:cNvCxnSpPr>
          <p:nvPr/>
        </p:nvCxnSpPr>
        <p:spPr>
          <a:xfrm flipV="1">
            <a:off x="3723733" y="2413680"/>
            <a:ext cx="1" cy="198272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819D7932-9629-405D-BB76-A8A02654CF82}"/>
              </a:ext>
            </a:extLst>
          </p:cNvPr>
          <p:cNvCxnSpPr>
            <a:cxnSpLocks/>
          </p:cNvCxnSpPr>
          <p:nvPr/>
        </p:nvCxnSpPr>
        <p:spPr>
          <a:xfrm flipV="1">
            <a:off x="6706723" y="4236032"/>
            <a:ext cx="0" cy="160376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551394B7-2D82-48F2-AC5A-CBB9877A6A48}"/>
              </a:ext>
            </a:extLst>
          </p:cNvPr>
          <p:cNvCxnSpPr>
            <a:cxnSpLocks/>
          </p:cNvCxnSpPr>
          <p:nvPr/>
        </p:nvCxnSpPr>
        <p:spPr>
          <a:xfrm>
            <a:off x="3810322" y="2389909"/>
            <a:ext cx="0" cy="18461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D67BF6F4-68E0-43F7-9228-1CF0419FC1C7}"/>
              </a:ext>
            </a:extLst>
          </p:cNvPr>
          <p:cNvCxnSpPr>
            <a:cxnSpLocks/>
          </p:cNvCxnSpPr>
          <p:nvPr/>
        </p:nvCxnSpPr>
        <p:spPr>
          <a:xfrm flipH="1">
            <a:off x="3810322" y="4236032"/>
            <a:ext cx="290220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D513E19-7571-4685-8CB4-5C65EF99AF72}"/>
              </a:ext>
            </a:extLst>
          </p:cNvPr>
          <p:cNvSpPr/>
          <p:nvPr/>
        </p:nvSpPr>
        <p:spPr>
          <a:xfrm>
            <a:off x="6542459" y="4407519"/>
            <a:ext cx="591086" cy="508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UV/IR LED on/off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9AB06C4-22CD-43FE-A145-BA3753EC4A5D}"/>
              </a:ext>
            </a:extLst>
          </p:cNvPr>
          <p:cNvCxnSpPr>
            <a:cxnSpLocks/>
          </p:cNvCxnSpPr>
          <p:nvPr/>
        </p:nvCxnSpPr>
        <p:spPr>
          <a:xfrm flipH="1">
            <a:off x="3969650" y="4076702"/>
            <a:ext cx="282135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130AE46-B491-45F2-A74B-5BFD928EA826}"/>
              </a:ext>
            </a:extLst>
          </p:cNvPr>
          <p:cNvSpPr/>
          <p:nvPr/>
        </p:nvSpPr>
        <p:spPr>
          <a:xfrm>
            <a:off x="3587517" y="4407519"/>
            <a:ext cx="591086" cy="508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UV/IR PD Read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67B72257-E29D-485E-9A9E-F0FFD2D51AA5}"/>
              </a:ext>
            </a:extLst>
          </p:cNvPr>
          <p:cNvCxnSpPr>
            <a:cxnSpLocks/>
          </p:cNvCxnSpPr>
          <p:nvPr/>
        </p:nvCxnSpPr>
        <p:spPr>
          <a:xfrm flipV="1">
            <a:off x="6909957" y="1929784"/>
            <a:ext cx="0" cy="247596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CF24945-6237-4B7D-A489-FDE72160F4E2}"/>
              </a:ext>
            </a:extLst>
          </p:cNvPr>
          <p:cNvSpPr/>
          <p:nvPr/>
        </p:nvSpPr>
        <p:spPr>
          <a:xfrm>
            <a:off x="4660445" y="3195012"/>
            <a:ext cx="673274" cy="3386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Leak sensor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D94759F2-00B5-4163-9F37-A6D4DBD3FCDD}"/>
              </a:ext>
            </a:extLst>
          </p:cNvPr>
          <p:cNvCxnSpPr>
            <a:cxnSpLocks/>
          </p:cNvCxnSpPr>
          <p:nvPr/>
        </p:nvCxnSpPr>
        <p:spPr>
          <a:xfrm flipV="1">
            <a:off x="4986581" y="3533650"/>
            <a:ext cx="0" cy="86275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6FC496C-E314-40DF-837A-441402C9CB60}"/>
              </a:ext>
            </a:extLst>
          </p:cNvPr>
          <p:cNvSpPr/>
          <p:nvPr/>
        </p:nvSpPr>
        <p:spPr>
          <a:xfrm>
            <a:off x="4684911" y="4407519"/>
            <a:ext cx="591086" cy="50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DC1D585-CE15-424E-BA3E-4E3D2DDB447C}"/>
              </a:ext>
            </a:extLst>
          </p:cNvPr>
          <p:cNvSpPr txBox="1"/>
          <p:nvPr/>
        </p:nvSpPr>
        <p:spPr>
          <a:xfrm>
            <a:off x="10148270" y="1876829"/>
            <a:ext cx="9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공정설비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E14F862D-83BE-4654-8B0D-460A429E59F2}"/>
              </a:ext>
            </a:extLst>
          </p:cNvPr>
          <p:cNvSpPr/>
          <p:nvPr/>
        </p:nvSpPr>
        <p:spPr>
          <a:xfrm>
            <a:off x="10007491" y="2234064"/>
            <a:ext cx="1144551" cy="187567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40189AB3-BA1F-42CC-BDEC-9B63C794429B}"/>
              </a:ext>
            </a:extLst>
          </p:cNvPr>
          <p:cNvGrpSpPr/>
          <p:nvPr/>
        </p:nvGrpSpPr>
        <p:grpSpPr>
          <a:xfrm rot="5400000">
            <a:off x="10009796" y="2281335"/>
            <a:ext cx="660103" cy="670454"/>
            <a:chOff x="10187781" y="1972856"/>
            <a:chExt cx="347812" cy="556110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4D1C4D71-8925-4A5F-8C68-6CA6172D2FDB}"/>
                </a:ext>
              </a:extLst>
            </p:cNvPr>
            <p:cNvSpPr/>
            <p:nvPr/>
          </p:nvSpPr>
          <p:spPr>
            <a:xfrm>
              <a:off x="10187781" y="2084913"/>
              <a:ext cx="299835" cy="444053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1EBF454-8200-4C28-9F22-E5159E53507F}"/>
                </a:ext>
              </a:extLst>
            </p:cNvPr>
            <p:cNvSpPr txBox="1"/>
            <p:nvPr/>
          </p:nvSpPr>
          <p:spPr>
            <a:xfrm rot="16200000">
              <a:off x="10131559" y="2099891"/>
              <a:ext cx="531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PLC</a:t>
              </a:r>
              <a:endParaRPr lang="ko-KR" altLang="en-US" sz="1200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E8D5705A-5936-414A-B3D3-652D0ADD742B}"/>
              </a:ext>
            </a:extLst>
          </p:cNvPr>
          <p:cNvGrpSpPr/>
          <p:nvPr/>
        </p:nvGrpSpPr>
        <p:grpSpPr>
          <a:xfrm>
            <a:off x="9991079" y="3007241"/>
            <a:ext cx="648148" cy="410637"/>
            <a:chOff x="7904828" y="5107816"/>
            <a:chExt cx="648148" cy="410637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D9DF3C3D-DCAF-4D71-924E-979355238244}"/>
                </a:ext>
              </a:extLst>
            </p:cNvPr>
            <p:cNvSpPr/>
            <p:nvPr/>
          </p:nvSpPr>
          <p:spPr>
            <a:xfrm rot="5400000">
              <a:off x="7992859" y="5036591"/>
              <a:ext cx="399497" cy="5419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291E3E4-8F1C-4D73-BD4F-667F5A90E983}"/>
                </a:ext>
              </a:extLst>
            </p:cNvPr>
            <p:cNvSpPr txBox="1"/>
            <p:nvPr/>
          </p:nvSpPr>
          <p:spPr>
            <a:xfrm>
              <a:off x="7904828" y="5118343"/>
              <a:ext cx="64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Analog Input</a:t>
              </a:r>
              <a:endParaRPr lang="ko-KR" altLang="en-US" sz="1000" dirty="0"/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B0D11739-11AC-4CDB-B1B0-79274A8760AF}"/>
              </a:ext>
            </a:extLst>
          </p:cNvPr>
          <p:cNvGrpSpPr/>
          <p:nvPr/>
        </p:nvGrpSpPr>
        <p:grpSpPr>
          <a:xfrm>
            <a:off x="9990142" y="3485665"/>
            <a:ext cx="648148" cy="410637"/>
            <a:chOff x="7904828" y="5107816"/>
            <a:chExt cx="648148" cy="410637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1186036B-6778-4EFD-9BA4-3313E49CC234}"/>
                </a:ext>
              </a:extLst>
            </p:cNvPr>
            <p:cNvSpPr/>
            <p:nvPr/>
          </p:nvSpPr>
          <p:spPr>
            <a:xfrm rot="5400000">
              <a:off x="7992859" y="5036591"/>
              <a:ext cx="399497" cy="5419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C4E46BB-35DD-4D81-A63C-6B57A0C0762D}"/>
                </a:ext>
              </a:extLst>
            </p:cNvPr>
            <p:cNvSpPr txBox="1"/>
            <p:nvPr/>
          </p:nvSpPr>
          <p:spPr>
            <a:xfrm>
              <a:off x="7904828" y="5118343"/>
              <a:ext cx="64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Digital In/Out</a:t>
              </a:r>
              <a:endParaRPr lang="ko-KR" altLang="en-US" sz="1000" dirty="0"/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A55B4BE-18ED-4B15-A08E-3C9007BF48F8}"/>
              </a:ext>
            </a:extLst>
          </p:cNvPr>
          <p:cNvSpPr/>
          <p:nvPr/>
        </p:nvSpPr>
        <p:spPr>
          <a:xfrm>
            <a:off x="7263761" y="5177591"/>
            <a:ext cx="660767" cy="35364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 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8A1421FA-6634-4A2E-B610-E1DB86590F3C}"/>
              </a:ext>
            </a:extLst>
          </p:cNvPr>
          <p:cNvSpPr/>
          <p:nvPr/>
        </p:nvSpPr>
        <p:spPr>
          <a:xfrm>
            <a:off x="7263460" y="4911695"/>
            <a:ext cx="660767" cy="26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7925D824-1244-421E-A50B-7AA7ED99BF77}"/>
              </a:ext>
            </a:extLst>
          </p:cNvPr>
          <p:cNvCxnSpPr>
            <a:cxnSpLocks/>
          </p:cNvCxnSpPr>
          <p:nvPr/>
        </p:nvCxnSpPr>
        <p:spPr>
          <a:xfrm flipH="1">
            <a:off x="9197274" y="2571035"/>
            <a:ext cx="80821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532FE887-5102-4EE6-8473-C6DB7E991B42}"/>
              </a:ext>
            </a:extLst>
          </p:cNvPr>
          <p:cNvCxnSpPr>
            <a:cxnSpLocks/>
          </p:cNvCxnSpPr>
          <p:nvPr/>
        </p:nvCxnSpPr>
        <p:spPr>
          <a:xfrm flipV="1">
            <a:off x="9210731" y="2571035"/>
            <a:ext cx="0" cy="247347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D81FB415-B1C9-445E-AE6B-628DCF9744A1}"/>
              </a:ext>
            </a:extLst>
          </p:cNvPr>
          <p:cNvCxnSpPr>
            <a:cxnSpLocks/>
          </p:cNvCxnSpPr>
          <p:nvPr/>
        </p:nvCxnSpPr>
        <p:spPr>
          <a:xfrm flipH="1">
            <a:off x="9324975" y="3217823"/>
            <a:ext cx="69396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F24E178E-0418-4677-95CB-AD57A2EB2F79}"/>
              </a:ext>
            </a:extLst>
          </p:cNvPr>
          <p:cNvCxnSpPr>
            <a:cxnSpLocks/>
          </p:cNvCxnSpPr>
          <p:nvPr/>
        </p:nvCxnSpPr>
        <p:spPr>
          <a:xfrm flipV="1">
            <a:off x="9324975" y="3217824"/>
            <a:ext cx="0" cy="2136587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EB75FD2A-F5AF-4E00-BA5A-7631C12D0FF6}"/>
              </a:ext>
            </a:extLst>
          </p:cNvPr>
          <p:cNvCxnSpPr>
            <a:cxnSpLocks/>
          </p:cNvCxnSpPr>
          <p:nvPr/>
        </p:nvCxnSpPr>
        <p:spPr>
          <a:xfrm flipH="1">
            <a:off x="7923364" y="5354411"/>
            <a:ext cx="140161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671ED8A7-4789-457F-8905-B96420D0159C}"/>
              </a:ext>
            </a:extLst>
          </p:cNvPr>
          <p:cNvSpPr/>
          <p:nvPr/>
        </p:nvSpPr>
        <p:spPr>
          <a:xfrm>
            <a:off x="7272585" y="5530713"/>
            <a:ext cx="660767" cy="35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 In/Out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96E239CA-C515-4725-A353-4E55F2EA839F}"/>
              </a:ext>
            </a:extLst>
          </p:cNvPr>
          <p:cNvCxnSpPr>
            <a:cxnSpLocks/>
          </p:cNvCxnSpPr>
          <p:nvPr/>
        </p:nvCxnSpPr>
        <p:spPr>
          <a:xfrm>
            <a:off x="7935816" y="5707533"/>
            <a:ext cx="151869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4484E532-DDD0-4D99-B5DC-AB39BC82A130}"/>
              </a:ext>
            </a:extLst>
          </p:cNvPr>
          <p:cNvCxnSpPr>
            <a:cxnSpLocks/>
          </p:cNvCxnSpPr>
          <p:nvPr/>
        </p:nvCxnSpPr>
        <p:spPr>
          <a:xfrm flipV="1">
            <a:off x="9454515" y="3696247"/>
            <a:ext cx="0" cy="2011287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223B5D47-9FEE-411F-861B-4FA23DBC1AAF}"/>
              </a:ext>
            </a:extLst>
          </p:cNvPr>
          <p:cNvCxnSpPr>
            <a:cxnSpLocks/>
          </p:cNvCxnSpPr>
          <p:nvPr/>
        </p:nvCxnSpPr>
        <p:spPr>
          <a:xfrm flipH="1">
            <a:off x="9454515" y="3698430"/>
            <a:ext cx="56442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62679610-7528-4AF8-AC09-B44DFFE712FE}"/>
              </a:ext>
            </a:extLst>
          </p:cNvPr>
          <p:cNvSpPr/>
          <p:nvPr/>
        </p:nvSpPr>
        <p:spPr>
          <a:xfrm>
            <a:off x="5963834" y="2775654"/>
            <a:ext cx="591086" cy="43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Peltier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1897F62-EC96-4354-8DF1-B241C8D26A0A}"/>
              </a:ext>
            </a:extLst>
          </p:cNvPr>
          <p:cNvSpPr/>
          <p:nvPr/>
        </p:nvSpPr>
        <p:spPr>
          <a:xfrm>
            <a:off x="5812976" y="3492030"/>
            <a:ext cx="803780" cy="43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PID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C7FFB3AC-749D-42D4-B81A-402A85ABB5C0}"/>
              </a:ext>
            </a:extLst>
          </p:cNvPr>
          <p:cNvCxnSpPr>
            <a:cxnSpLocks/>
          </p:cNvCxnSpPr>
          <p:nvPr/>
        </p:nvCxnSpPr>
        <p:spPr>
          <a:xfrm flipV="1">
            <a:off x="6257658" y="3195013"/>
            <a:ext cx="0" cy="29065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AF5623B6-BDB1-464B-BF8F-AF14A5E9745F}"/>
              </a:ext>
            </a:extLst>
          </p:cNvPr>
          <p:cNvSpPr/>
          <p:nvPr/>
        </p:nvSpPr>
        <p:spPr>
          <a:xfrm>
            <a:off x="3503319" y="6008584"/>
            <a:ext cx="660767" cy="26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7ADD7309-831A-41A3-B038-AAE30EE7E76D}"/>
              </a:ext>
            </a:extLst>
          </p:cNvPr>
          <p:cNvCxnSpPr>
            <a:cxnSpLocks/>
          </p:cNvCxnSpPr>
          <p:nvPr/>
        </p:nvCxnSpPr>
        <p:spPr>
          <a:xfrm flipV="1">
            <a:off x="6251865" y="3935511"/>
            <a:ext cx="0" cy="4608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792F4E8B-EC5E-4F4C-99C9-FF14D0DF2612}"/>
              </a:ext>
            </a:extLst>
          </p:cNvPr>
          <p:cNvCxnSpPr>
            <a:cxnSpLocks/>
          </p:cNvCxnSpPr>
          <p:nvPr/>
        </p:nvCxnSpPr>
        <p:spPr>
          <a:xfrm>
            <a:off x="6562641" y="3017773"/>
            <a:ext cx="188408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타원 346">
            <a:extLst>
              <a:ext uri="{FF2B5EF4-FFF2-40B4-BE49-F238E27FC236}">
                <a16:creationId xmlns:a16="http://schemas.microsoft.com/office/drawing/2014/main" id="{037AEE55-8403-4F5E-B48F-922D246DAD9F}"/>
              </a:ext>
            </a:extLst>
          </p:cNvPr>
          <p:cNvSpPr/>
          <p:nvPr/>
        </p:nvSpPr>
        <p:spPr>
          <a:xfrm>
            <a:off x="8398713" y="2969232"/>
            <a:ext cx="89102" cy="89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9" name="그림 348">
            <a:extLst>
              <a:ext uri="{FF2B5EF4-FFF2-40B4-BE49-F238E27FC236}">
                <a16:creationId xmlns:a16="http://schemas.microsoft.com/office/drawing/2014/main" id="{4D83CCAC-4305-40E9-936A-BB883E6D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8" y="5805778"/>
            <a:ext cx="857250" cy="714375"/>
          </a:xfrm>
          <a:prstGeom prst="rect">
            <a:avLst/>
          </a:prstGeom>
        </p:spPr>
      </p:pic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908D318-3667-4A53-9407-791E8F56DD3B}"/>
              </a:ext>
            </a:extLst>
          </p:cNvPr>
          <p:cNvSpPr/>
          <p:nvPr/>
        </p:nvSpPr>
        <p:spPr>
          <a:xfrm>
            <a:off x="3500350" y="5383169"/>
            <a:ext cx="660767" cy="26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52" name="그림 351">
            <a:extLst>
              <a:ext uri="{FF2B5EF4-FFF2-40B4-BE49-F238E27FC236}">
                <a16:creationId xmlns:a16="http://schemas.microsoft.com/office/drawing/2014/main" id="{CA872260-DE27-40B6-8BAE-6085ED4B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21" y="5087423"/>
            <a:ext cx="973455" cy="633413"/>
          </a:xfrm>
          <a:prstGeom prst="rect">
            <a:avLst/>
          </a:prstGeom>
        </p:spPr>
      </p:pic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D139589-F456-46E9-91FD-148AE8EDF7A9}"/>
              </a:ext>
            </a:extLst>
          </p:cNvPr>
          <p:cNvSpPr/>
          <p:nvPr/>
        </p:nvSpPr>
        <p:spPr>
          <a:xfrm>
            <a:off x="834238" y="5277574"/>
            <a:ext cx="424249" cy="2466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E5A3716A-B8AA-4972-A880-FBE45FF76471}"/>
              </a:ext>
            </a:extLst>
          </p:cNvPr>
          <p:cNvCxnSpPr>
            <a:cxnSpLocks/>
          </p:cNvCxnSpPr>
          <p:nvPr/>
        </p:nvCxnSpPr>
        <p:spPr>
          <a:xfrm>
            <a:off x="2207339" y="5516116"/>
            <a:ext cx="129031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D2E6EE9-6388-48C9-8AA5-39D5EF18724E}"/>
              </a:ext>
            </a:extLst>
          </p:cNvPr>
          <p:cNvCxnSpPr>
            <a:cxnSpLocks/>
          </p:cNvCxnSpPr>
          <p:nvPr/>
        </p:nvCxnSpPr>
        <p:spPr>
          <a:xfrm>
            <a:off x="2191976" y="6157944"/>
            <a:ext cx="129031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25B71D29-5035-476E-8BF1-2DFCE546FD9B}"/>
              </a:ext>
            </a:extLst>
          </p:cNvPr>
          <p:cNvSpPr/>
          <p:nvPr/>
        </p:nvSpPr>
        <p:spPr>
          <a:xfrm>
            <a:off x="5890472" y="4402378"/>
            <a:ext cx="660767" cy="26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012C030F-69EE-4BE7-AAB5-B28A4E8DCA4E}"/>
              </a:ext>
            </a:extLst>
          </p:cNvPr>
          <p:cNvSpPr/>
          <p:nvPr/>
        </p:nvSpPr>
        <p:spPr>
          <a:xfrm>
            <a:off x="2815714" y="3169827"/>
            <a:ext cx="360416" cy="3638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B8C11A2C-6314-4764-86BF-975A70B83CE6}"/>
              </a:ext>
            </a:extLst>
          </p:cNvPr>
          <p:cNvSpPr/>
          <p:nvPr/>
        </p:nvSpPr>
        <p:spPr>
          <a:xfrm>
            <a:off x="4153117" y="2946614"/>
            <a:ext cx="360416" cy="3638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19B475C-02A0-4A23-ABBC-DCF6DFD2AE39}"/>
              </a:ext>
            </a:extLst>
          </p:cNvPr>
          <p:cNvSpPr/>
          <p:nvPr/>
        </p:nvSpPr>
        <p:spPr>
          <a:xfrm>
            <a:off x="3500350" y="4963841"/>
            <a:ext cx="660767" cy="38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60E0F0DE-2387-4EE9-9F81-FAAF9B31E4D9}"/>
              </a:ext>
            </a:extLst>
          </p:cNvPr>
          <p:cNvCxnSpPr>
            <a:cxnSpLocks/>
          </p:cNvCxnSpPr>
          <p:nvPr/>
        </p:nvCxnSpPr>
        <p:spPr>
          <a:xfrm flipH="1">
            <a:off x="3055030" y="5087423"/>
            <a:ext cx="42726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9C31D9EC-601E-4BEB-8722-1663B02D072F}"/>
              </a:ext>
            </a:extLst>
          </p:cNvPr>
          <p:cNvCxnSpPr>
            <a:cxnSpLocks/>
          </p:cNvCxnSpPr>
          <p:nvPr/>
        </p:nvCxnSpPr>
        <p:spPr>
          <a:xfrm flipH="1">
            <a:off x="2963590" y="5259248"/>
            <a:ext cx="51870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CF04FDB3-3B31-428E-86F8-EACA68B5DFCB}"/>
              </a:ext>
            </a:extLst>
          </p:cNvPr>
          <p:cNvCxnSpPr>
            <a:cxnSpLocks/>
          </p:cNvCxnSpPr>
          <p:nvPr/>
        </p:nvCxnSpPr>
        <p:spPr>
          <a:xfrm flipV="1">
            <a:off x="2963590" y="3533650"/>
            <a:ext cx="0" cy="1725598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AC78E934-D59A-4EA0-AEC6-6D873FEACB86}"/>
              </a:ext>
            </a:extLst>
          </p:cNvPr>
          <p:cNvCxnSpPr>
            <a:cxnSpLocks/>
          </p:cNvCxnSpPr>
          <p:nvPr/>
        </p:nvCxnSpPr>
        <p:spPr>
          <a:xfrm flipV="1">
            <a:off x="3055030" y="3794760"/>
            <a:ext cx="0" cy="1292663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092EAD67-6DBA-4753-AC98-318DD1BC8EE1}"/>
              </a:ext>
            </a:extLst>
          </p:cNvPr>
          <p:cNvCxnSpPr>
            <a:cxnSpLocks/>
          </p:cNvCxnSpPr>
          <p:nvPr/>
        </p:nvCxnSpPr>
        <p:spPr>
          <a:xfrm flipH="1">
            <a:off x="3055032" y="3794760"/>
            <a:ext cx="125729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589D7DA3-3CBF-4125-8298-E584C1E22454}"/>
              </a:ext>
            </a:extLst>
          </p:cNvPr>
          <p:cNvCxnSpPr>
            <a:cxnSpLocks/>
          </p:cNvCxnSpPr>
          <p:nvPr/>
        </p:nvCxnSpPr>
        <p:spPr>
          <a:xfrm flipV="1">
            <a:off x="4312330" y="3289180"/>
            <a:ext cx="0" cy="50558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901619DD-2B75-480C-96B2-99D1DB998331}"/>
              </a:ext>
            </a:extLst>
          </p:cNvPr>
          <p:cNvSpPr txBox="1"/>
          <p:nvPr/>
        </p:nvSpPr>
        <p:spPr>
          <a:xfrm>
            <a:off x="2332017" y="4059688"/>
            <a:ext cx="69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장비내부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온도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7AF1D5A0-285E-431E-9F91-8EA310AEEB76}"/>
              </a:ext>
            </a:extLst>
          </p:cNvPr>
          <p:cNvSpPr txBox="1"/>
          <p:nvPr/>
        </p:nvSpPr>
        <p:spPr>
          <a:xfrm>
            <a:off x="2906441" y="4050798"/>
            <a:ext cx="61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약액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온도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6CC2875-2C99-4900-9D68-D85D3A46E70C}"/>
              </a:ext>
            </a:extLst>
          </p:cNvPr>
          <p:cNvSpPr/>
          <p:nvPr/>
        </p:nvSpPr>
        <p:spPr>
          <a:xfrm>
            <a:off x="5327488" y="2097845"/>
            <a:ext cx="360416" cy="3638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7947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278</Words>
  <Application>Microsoft Office PowerPoint</Application>
  <PresentationFormat>와이드스크린</PresentationFormat>
  <Paragraphs>141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동철</dc:creator>
  <cp:lastModifiedBy>이 동철</cp:lastModifiedBy>
  <cp:revision>96</cp:revision>
  <dcterms:created xsi:type="dcterms:W3CDTF">2021-03-18T04:05:48Z</dcterms:created>
  <dcterms:modified xsi:type="dcterms:W3CDTF">2021-04-05T03:38:28Z</dcterms:modified>
</cp:coreProperties>
</file>