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19268-5D47-5358-2771-4FEC3778E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C5605A-02B4-DC7B-128E-DBB4AC4C4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81DCB-5749-2814-84ED-01074B88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1494-01D0-44DA-A420-9F072549AC1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8219C-6D57-8E9D-327B-1E68AC6F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126ED-1668-639F-9B55-DEBE6E35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5A11-4694-437D-B2D7-F0D798650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17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F7463-4F99-113A-63A2-8D20932B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6EE757-77B7-DD4C-4B60-C2C5A6B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42EAC-38B3-17D8-B809-7CE1A6D4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1494-01D0-44DA-A420-9F072549AC1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A9F8C-8C2F-3787-1505-A5F332C3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BCAEC-BDA5-90C0-1663-207B336A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5A11-4694-437D-B2D7-F0D798650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33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884DC0-EA4F-3503-51AF-20A1744ED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D0D627-5A73-573F-05E1-988E10C02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47796-FC00-CB6E-A72B-EE5239C1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1494-01D0-44DA-A420-9F072549AC1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96B89-3166-958C-B81D-A03409A9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E6412-5405-27F9-2F28-16EFA3E4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5A11-4694-437D-B2D7-F0D798650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98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5F105-20D2-FC2E-3E97-4DD37E84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2C78E-92CF-8840-9259-7F868AB20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D86E4-2E75-B7C4-0667-454674CA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1494-01D0-44DA-A420-9F072549AC1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A901E-10AF-93E2-E446-02DC2771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3F031-3BA9-FDA7-105A-A931DE57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5A11-4694-437D-B2D7-F0D798650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81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D7945-4370-DE4A-D5AD-8717F90C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EDE7EC-E8FC-F3EE-2A81-E3B2B7FAE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6B485-BB5B-E9B4-FF0D-18F1DF8D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1494-01D0-44DA-A420-9F072549AC1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7959F-70C2-F274-161D-BF98DDFD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E5D12-AF2B-8897-48BD-B1E27085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5A11-4694-437D-B2D7-F0D798650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50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49ED1-01B1-5871-14C4-E3B86F55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A808D-9110-13D8-6D32-2AC1B0B71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3FC527-C6BF-AE82-2C0A-40EE1552D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E67E31-4122-9E97-6B5F-1CCBACC6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1494-01D0-44DA-A420-9F072549AC1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71A87D-283F-906B-8168-30394E2F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8F85F4-4796-130B-9B41-40ED9AB0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5A11-4694-437D-B2D7-F0D798650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4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2B5DA-0CE5-D30A-4D03-1EE66659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2A5101-D534-28A9-7E04-69D754774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652CA7-80FD-79A5-6FDA-C163048FC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DF6C61-8BED-8309-BA02-EAA3979CD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DA19E3-F726-73C5-F38B-0C1B4B280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703F80-17D6-7855-5775-775EBE58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1494-01D0-44DA-A420-9F072549AC1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C3E3C6-B0AF-88B9-3172-6D18B214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E8282D-77AE-DBA2-878A-66D0F706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5A11-4694-437D-B2D7-F0D798650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52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B91E9-82FF-FF1B-DCDA-D757B729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8D51EE-BB7F-59C7-D592-30B626C1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1494-01D0-44DA-A420-9F072549AC1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1228C2-046D-7034-2BB3-4B5E9FCD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3D2ACC-244F-2B9B-7205-1C7EA0F9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5A11-4694-437D-B2D7-F0D798650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28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8A467D-113D-ECD5-9DE2-CF177DE1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1494-01D0-44DA-A420-9F072549AC1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171CD0-0F1B-4B4B-CC8B-3A682EA1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A871AC-DC82-ADD4-2C3D-89263F9B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5A11-4694-437D-B2D7-F0D798650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5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9C9FF-C017-80CE-D518-CFB2319B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DB20CE-097E-F1A4-20C4-A0F761968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A05C57-0F7F-CE42-3181-C04B50C5D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FCD451-10CB-F094-DFE8-23DF47E1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1494-01D0-44DA-A420-9F072549AC1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489CE-A938-EEC5-5DB2-C45F7CF0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181CBE-162A-792F-1763-CAF78B2A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5A11-4694-437D-B2D7-F0D798650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01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B27AC-EECA-B7E3-FEEA-6AF041F4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87B95B-BF87-7F84-18DA-A26FD5722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A92E7B-17AA-8545-06B8-FA1B59E68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15DE2A-FDA4-AD98-592E-CAB238B7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1494-01D0-44DA-A420-9F072549AC1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170789-58A8-86AD-57D3-10DCC484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66DBC2-BF36-5938-C2A4-6286A364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5A11-4694-437D-B2D7-F0D798650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98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A2BCB9-E519-9D8D-0D5A-B0E58FF9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69D39-5C2E-8333-D050-C551FFD94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3DC3D-3666-A6BA-F2C6-74FCD2F59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D1494-01D0-44DA-A420-9F072549AC1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B6869-76AC-623E-ED9D-B3EFB0E3B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375D27-AD17-5275-6D0B-E8747C05A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95A11-4694-437D-B2D7-F0D798650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6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D4983D-59F2-9803-2D46-84ED1A37E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581025"/>
            <a:ext cx="9734550" cy="5695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DA1C51-219D-FA00-74B7-D86FEAB42E19}"/>
              </a:ext>
            </a:extLst>
          </p:cNvPr>
          <p:cNvSpPr txBox="1"/>
          <p:nvPr/>
        </p:nvSpPr>
        <p:spPr>
          <a:xfrm>
            <a:off x="41564" y="5343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Main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9763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E40F46-6EA1-A73A-6E78-0F2D99C1A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581025"/>
            <a:ext cx="9734550" cy="5695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5D293D-D809-43F4-E396-5F6922A826D1}"/>
              </a:ext>
            </a:extLst>
          </p:cNvPr>
          <p:cNvSpPr txBox="1"/>
          <p:nvPr/>
        </p:nvSpPr>
        <p:spPr>
          <a:xfrm>
            <a:off x="41564" y="53439"/>
            <a:ext cx="133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Loading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3123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5E9234-DD81-5E85-64F1-5B1BC4ED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581025"/>
            <a:ext cx="9734550" cy="5695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80A4F2-A61A-D8F7-9F97-2E68A3F8A5BE}"/>
              </a:ext>
            </a:extLst>
          </p:cNvPr>
          <p:cNvSpPr txBox="1"/>
          <p:nvPr/>
        </p:nvSpPr>
        <p:spPr>
          <a:xfrm>
            <a:off x="41564" y="53439"/>
            <a:ext cx="215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Measure (start)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9761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29B0C5-4ADC-4C3B-5AA9-434BFFEBE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581025"/>
            <a:ext cx="9734550" cy="5695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58ABB5-26A2-B124-38FF-EFD9D6FAC3A3}"/>
              </a:ext>
            </a:extLst>
          </p:cNvPr>
          <p:cNvSpPr txBox="1"/>
          <p:nvPr/>
        </p:nvSpPr>
        <p:spPr>
          <a:xfrm>
            <a:off x="41564" y="53439"/>
            <a:ext cx="215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Auto validation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3732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90771B-AD48-07B0-8AA9-C00CC7C2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581025"/>
            <a:ext cx="9734550" cy="5695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281F72-043A-8D81-B298-62F5F90EC2B5}"/>
              </a:ext>
            </a:extLst>
          </p:cNvPr>
          <p:cNvSpPr txBox="1"/>
          <p:nvPr/>
        </p:nvSpPr>
        <p:spPr>
          <a:xfrm>
            <a:off x="41564" y="53439"/>
            <a:ext cx="213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Measure (stop)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3058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BAB26B-6CCF-13AC-EC43-998DEAF46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581025"/>
            <a:ext cx="9734550" cy="5695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55571A-787F-8CD9-15F1-64BCED2DE000}"/>
              </a:ext>
            </a:extLst>
          </p:cNvPr>
          <p:cNvSpPr txBox="1"/>
          <p:nvPr/>
        </p:nvSpPr>
        <p:spPr>
          <a:xfrm>
            <a:off x="41564" y="53439"/>
            <a:ext cx="2424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6. Parameter setting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1551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55571A-787F-8CD9-15F1-64BCED2DE000}"/>
              </a:ext>
            </a:extLst>
          </p:cNvPr>
          <p:cNvSpPr txBox="1"/>
          <p:nvPr/>
        </p:nvSpPr>
        <p:spPr>
          <a:xfrm>
            <a:off x="41564" y="53439"/>
            <a:ext cx="345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6. Parameter setting(key pad)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515ECB-5045-BA0D-5D75-4D3A81FA2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581025"/>
            <a:ext cx="9744075" cy="5695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221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</Words>
  <Application>Microsoft Office PowerPoint</Application>
  <PresentationFormat>와이드스크린</PresentationFormat>
  <Paragraphs>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락현</dc:creator>
  <cp:lastModifiedBy>조 락현</cp:lastModifiedBy>
  <cp:revision>2</cp:revision>
  <dcterms:created xsi:type="dcterms:W3CDTF">2023-05-09T05:12:49Z</dcterms:created>
  <dcterms:modified xsi:type="dcterms:W3CDTF">2023-05-09T05:18:44Z</dcterms:modified>
</cp:coreProperties>
</file>