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987" r:id="rId3"/>
    <p:sldId id="988" r:id="rId4"/>
    <p:sldId id="1189" r:id="rId5"/>
    <p:sldId id="1191" r:id="rId6"/>
    <p:sldId id="1190" r:id="rId7"/>
    <p:sldId id="1037" r:id="rId8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EFF5FB"/>
    <a:srgbClr val="9196DB"/>
    <a:srgbClr val="254D95"/>
    <a:srgbClr val="EA6A00"/>
    <a:srgbClr val="FF8521"/>
    <a:srgbClr val="ECEEF2"/>
    <a:srgbClr val="DAA600"/>
    <a:srgbClr val="F6F6F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6E14-D60C-4E2D-AFEC-16AB260E40E8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96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911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19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496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94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27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19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hyperlink" Target="https://www.google.com/url?sa=i&amp;url=https://www.alibaba.com/product-detail/InGaAs-Avalanche-Photodiode-APD-2-5_60592751520.html&amp;psig=AOvVaw2huSSnBFqpfI7SCDwEFt0O&amp;ust=1581925540522000&amp;source=images&amp;cd=vfe&amp;ved=0CAIQjRxqFwoTCNiCh4TK1ecCFQAAAAAdAAAAABA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www.google.com/url?sa=i&amp;url=http://www.roithner-laser.com/pd_electronics.html&amp;psig=AOvVaw0o8tqclx8Sf6MacrOkeWbz&amp;ust=1581925611085000&amp;source=images&amp;cd=vfe&amp;ved=0CAIQjRxqFwoTCMjAoqPK1ecCFQAAAAAdAAAAABAD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AE7F42-DAC4-4C75-BFCD-7E1BE644C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891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DC430-A2DB-4B7E-90EA-47BEDF0F2530}"/>
              </a:ext>
            </a:extLst>
          </p:cNvPr>
          <p:cNvSpPr txBox="1"/>
          <p:nvPr/>
        </p:nvSpPr>
        <p:spPr>
          <a:xfrm>
            <a:off x="3431705" y="25649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FB74B-97D6-4125-98F3-AA749BC93BB1}"/>
              </a:ext>
            </a:extLst>
          </p:cNvPr>
          <p:cNvSpPr txBox="1"/>
          <p:nvPr/>
        </p:nvSpPr>
        <p:spPr>
          <a:xfrm>
            <a:off x="522158" y="998152"/>
            <a:ext cx="10665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OAS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국민대 진행 점검</a:t>
            </a:r>
            <a:endParaRPr lang="en-US" altLang="ko-KR" sz="44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19529-3C1D-4B30-8221-BDE421688BE5}"/>
              </a:ext>
            </a:extLst>
          </p:cNvPr>
          <p:cNvSpPr txBox="1"/>
          <p:nvPr/>
        </p:nvSpPr>
        <p:spPr>
          <a:xfrm>
            <a:off x="1003901" y="2934236"/>
            <a:ext cx="10184197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 &amp; D</a:t>
            </a:r>
          </a:p>
        </p:txBody>
      </p:sp>
      <p:pic>
        <p:nvPicPr>
          <p:cNvPr id="14" name="Picture 11" descr="(가로)ATIK copy">
            <a:extLst>
              <a:ext uri="{FF2B5EF4-FFF2-40B4-BE49-F238E27FC236}">
                <a16:creationId xmlns:a16="http://schemas.microsoft.com/office/drawing/2014/main" id="{49DC40F9-9219-47C9-91CA-84D2E7B65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5301208"/>
            <a:ext cx="24574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70E21-25AA-4442-AB7F-874A68D28261}"/>
              </a:ext>
            </a:extLst>
          </p:cNvPr>
          <p:cNvSpPr>
            <a:spLocks noGrp="1" noChangeArrowheads="1"/>
          </p:cNvSpPr>
          <p:nvPr/>
        </p:nvSpPr>
        <p:spPr bwMode="gray">
          <a:xfrm>
            <a:off x="3915660" y="6097247"/>
            <a:ext cx="4547839" cy="35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㈜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한국에이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EDF72-66D2-4F1B-A5CC-339ACFE7E3DC}"/>
              </a:ext>
            </a:extLst>
          </p:cNvPr>
          <p:cNvSpPr txBox="1"/>
          <p:nvPr/>
        </p:nvSpPr>
        <p:spPr>
          <a:xfrm>
            <a:off x="856609" y="4285545"/>
            <a:ext cx="1066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2020.3.16    SHCHO</a:t>
            </a:r>
          </a:p>
        </p:txBody>
      </p:sp>
    </p:spTree>
    <p:extLst>
      <p:ext uri="{BB962C8B-B14F-4D97-AF65-F5344CB8AC3E}">
        <p14:creationId xmlns:p14="http://schemas.microsoft.com/office/powerpoint/2010/main" val="158732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AE7F42-DAC4-4C75-BFCD-7E1BE644C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DC430-A2DB-4B7E-90EA-47BEDF0F2530}"/>
              </a:ext>
            </a:extLst>
          </p:cNvPr>
          <p:cNvSpPr txBox="1"/>
          <p:nvPr/>
        </p:nvSpPr>
        <p:spPr>
          <a:xfrm>
            <a:off x="3431705" y="25649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FB74B-97D6-4125-98F3-AA749BC93BB1}"/>
              </a:ext>
            </a:extLst>
          </p:cNvPr>
          <p:cNvSpPr txBox="1"/>
          <p:nvPr/>
        </p:nvSpPr>
        <p:spPr>
          <a:xfrm>
            <a:off x="1214421" y="2934236"/>
            <a:ext cx="4095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9F36B9-5CD1-4DD9-AB0A-D76317E1DABD}"/>
              </a:ext>
            </a:extLst>
          </p:cNvPr>
          <p:cNvSpPr/>
          <p:nvPr/>
        </p:nvSpPr>
        <p:spPr>
          <a:xfrm>
            <a:off x="6072418" y="0"/>
            <a:ext cx="6096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055413-384A-4B0E-928E-4AA45BE2F6D2}"/>
              </a:ext>
            </a:extLst>
          </p:cNvPr>
          <p:cNvSpPr/>
          <p:nvPr/>
        </p:nvSpPr>
        <p:spPr>
          <a:xfrm>
            <a:off x="6909129" y="2094617"/>
            <a:ext cx="4572000" cy="245657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spc="-150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M-IR </a:t>
            </a:r>
            <a:r>
              <a:rPr lang="ko-KR" altLang="en-US" sz="2000" spc="-150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구성도</a:t>
            </a:r>
            <a:r>
              <a:rPr lang="en-US" altLang="ko-KR" sz="2000" spc="-150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spc="-150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UV </a:t>
            </a:r>
            <a:r>
              <a:rPr lang="ko-KR" altLang="en-US" sz="2000" spc="-150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구성도</a:t>
            </a:r>
            <a:endParaRPr lang="en-US" altLang="ko-KR" sz="2000" spc="-150" dirty="0">
              <a:solidFill>
                <a:schemeClr val="accent1">
                  <a:lumMod val="50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spc="-150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현재 문제점</a:t>
            </a:r>
            <a:endParaRPr lang="en-US" altLang="ko-KR" sz="2000" spc="-150" dirty="0">
              <a:solidFill>
                <a:schemeClr val="accent1">
                  <a:lumMod val="50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spc="-150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개선 방향</a:t>
            </a:r>
            <a:endParaRPr lang="en-US" altLang="ko-KR" sz="2000" spc="-150" dirty="0">
              <a:solidFill>
                <a:schemeClr val="accent1">
                  <a:lumMod val="50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253B3C-EB17-4A9F-AC81-FDB8699DC80B}"/>
              </a:ext>
            </a:extLst>
          </p:cNvPr>
          <p:cNvCxnSpPr/>
          <p:nvPr/>
        </p:nvCxnSpPr>
        <p:spPr>
          <a:xfrm>
            <a:off x="1508166" y="3949899"/>
            <a:ext cx="3598224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3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ECB91-891A-409D-9AA7-1D4F167AAE87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1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M-IR </a:t>
            </a:r>
            <a:r>
              <a:rPr lang="ko-KR" altLang="en-US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구성도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B352A544-ABA9-4163-B048-18714F165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16" y="2426191"/>
            <a:ext cx="2467272" cy="20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6CE1AFAD-3953-421D-AF7A-0417996C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34" y="2426191"/>
            <a:ext cx="2018454" cy="354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5">
            <a:extLst>
              <a:ext uri="{FF2B5EF4-FFF2-40B4-BE49-F238E27FC236}">
                <a16:creationId xmlns:a16="http://schemas.microsoft.com/office/drawing/2014/main" id="{37A83536-A2EF-4F41-BB87-399B84F5D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38" y="1280395"/>
            <a:ext cx="3490156" cy="114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8CBC5E1-97CA-4B59-A10C-3C4C8B306623}"/>
              </a:ext>
            </a:extLst>
          </p:cNvPr>
          <p:cNvCxnSpPr/>
          <p:nvPr/>
        </p:nvCxnSpPr>
        <p:spPr>
          <a:xfrm flipV="1">
            <a:off x="1660700" y="5563837"/>
            <a:ext cx="0" cy="5859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03FB3C-B60D-4802-80AA-140F44954B86}"/>
              </a:ext>
            </a:extLst>
          </p:cNvPr>
          <p:cNvSpPr txBox="1"/>
          <p:nvPr/>
        </p:nvSpPr>
        <p:spPr>
          <a:xfrm>
            <a:off x="1006899" y="6149772"/>
            <a:ext cx="1307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12 V adaptor</a:t>
            </a:r>
            <a:endParaRPr lang="ko-KR" altLang="en-US" sz="1400" b="1" dirty="0"/>
          </a:p>
        </p:txBody>
      </p:sp>
      <p:sp>
        <p:nvSpPr>
          <p:cNvPr id="38" name="자유형 7">
            <a:extLst>
              <a:ext uri="{FF2B5EF4-FFF2-40B4-BE49-F238E27FC236}">
                <a16:creationId xmlns:a16="http://schemas.microsoft.com/office/drawing/2014/main" id="{62F04E73-4C97-4310-B083-F23E333444FC}"/>
              </a:ext>
            </a:extLst>
          </p:cNvPr>
          <p:cNvSpPr/>
          <p:nvPr/>
        </p:nvSpPr>
        <p:spPr>
          <a:xfrm>
            <a:off x="4892056" y="1765740"/>
            <a:ext cx="2502180" cy="183359"/>
          </a:xfrm>
          <a:custGeom>
            <a:avLst/>
            <a:gdLst>
              <a:gd name="connsiteX0" fmla="*/ 0 w 1247775"/>
              <a:gd name="connsiteY0" fmla="*/ 104777 h 193819"/>
              <a:gd name="connsiteX1" fmla="*/ 150018 w 1247775"/>
              <a:gd name="connsiteY1" fmla="*/ 107158 h 193819"/>
              <a:gd name="connsiteX2" fmla="*/ 230981 w 1247775"/>
              <a:gd name="connsiteY2" fmla="*/ 7146 h 193819"/>
              <a:gd name="connsiteX3" fmla="*/ 297656 w 1247775"/>
              <a:gd name="connsiteY3" fmla="*/ 180977 h 193819"/>
              <a:gd name="connsiteX4" fmla="*/ 359568 w 1247775"/>
              <a:gd name="connsiteY4" fmla="*/ 7146 h 193819"/>
              <a:gd name="connsiteX5" fmla="*/ 426243 w 1247775"/>
              <a:gd name="connsiteY5" fmla="*/ 188121 h 193819"/>
              <a:gd name="connsiteX6" fmla="*/ 483393 w 1247775"/>
              <a:gd name="connsiteY6" fmla="*/ 2 h 193819"/>
              <a:gd name="connsiteX7" fmla="*/ 535781 w 1247775"/>
              <a:gd name="connsiteY7" fmla="*/ 183358 h 193819"/>
              <a:gd name="connsiteX8" fmla="*/ 585787 w 1247775"/>
              <a:gd name="connsiteY8" fmla="*/ 11908 h 193819"/>
              <a:gd name="connsiteX9" fmla="*/ 650081 w 1247775"/>
              <a:gd name="connsiteY9" fmla="*/ 180977 h 193819"/>
              <a:gd name="connsiteX10" fmla="*/ 697706 w 1247775"/>
              <a:gd name="connsiteY10" fmla="*/ 7146 h 193819"/>
              <a:gd name="connsiteX11" fmla="*/ 757237 w 1247775"/>
              <a:gd name="connsiteY11" fmla="*/ 180977 h 193819"/>
              <a:gd name="connsiteX12" fmla="*/ 809625 w 1247775"/>
              <a:gd name="connsiteY12" fmla="*/ 11908 h 193819"/>
              <a:gd name="connsiteX13" fmla="*/ 857250 w 1247775"/>
              <a:gd name="connsiteY13" fmla="*/ 190502 h 193819"/>
              <a:gd name="connsiteX14" fmla="*/ 919162 w 1247775"/>
              <a:gd name="connsiteY14" fmla="*/ 4764 h 193819"/>
              <a:gd name="connsiteX15" fmla="*/ 973931 w 1247775"/>
              <a:gd name="connsiteY15" fmla="*/ 190502 h 193819"/>
              <a:gd name="connsiteX16" fmla="*/ 1012031 w 1247775"/>
              <a:gd name="connsiteY16" fmla="*/ 7146 h 193819"/>
              <a:gd name="connsiteX17" fmla="*/ 1081087 w 1247775"/>
              <a:gd name="connsiteY17" fmla="*/ 192883 h 193819"/>
              <a:gd name="connsiteX18" fmla="*/ 1114425 w 1247775"/>
              <a:gd name="connsiteY18" fmla="*/ 78583 h 193819"/>
              <a:gd name="connsiteX19" fmla="*/ 1247775 w 1247775"/>
              <a:gd name="connsiteY19" fmla="*/ 66677 h 193819"/>
              <a:gd name="connsiteX0" fmla="*/ 0 w 1247775"/>
              <a:gd name="connsiteY0" fmla="*/ 104777 h 193819"/>
              <a:gd name="connsiteX1" fmla="*/ 150018 w 1247775"/>
              <a:gd name="connsiteY1" fmla="*/ 107158 h 193819"/>
              <a:gd name="connsiteX2" fmla="*/ 230981 w 1247775"/>
              <a:gd name="connsiteY2" fmla="*/ 7146 h 193819"/>
              <a:gd name="connsiteX3" fmla="*/ 297656 w 1247775"/>
              <a:gd name="connsiteY3" fmla="*/ 180977 h 193819"/>
              <a:gd name="connsiteX4" fmla="*/ 359568 w 1247775"/>
              <a:gd name="connsiteY4" fmla="*/ 7146 h 193819"/>
              <a:gd name="connsiteX5" fmla="*/ 426243 w 1247775"/>
              <a:gd name="connsiteY5" fmla="*/ 188121 h 193819"/>
              <a:gd name="connsiteX6" fmla="*/ 483393 w 1247775"/>
              <a:gd name="connsiteY6" fmla="*/ 2 h 193819"/>
              <a:gd name="connsiteX7" fmla="*/ 535781 w 1247775"/>
              <a:gd name="connsiteY7" fmla="*/ 183358 h 193819"/>
              <a:gd name="connsiteX8" fmla="*/ 585787 w 1247775"/>
              <a:gd name="connsiteY8" fmla="*/ 11908 h 193819"/>
              <a:gd name="connsiteX9" fmla="*/ 650081 w 1247775"/>
              <a:gd name="connsiteY9" fmla="*/ 180977 h 193819"/>
              <a:gd name="connsiteX10" fmla="*/ 697706 w 1247775"/>
              <a:gd name="connsiteY10" fmla="*/ 7146 h 193819"/>
              <a:gd name="connsiteX11" fmla="*/ 757237 w 1247775"/>
              <a:gd name="connsiteY11" fmla="*/ 180977 h 193819"/>
              <a:gd name="connsiteX12" fmla="*/ 809625 w 1247775"/>
              <a:gd name="connsiteY12" fmla="*/ 11908 h 193819"/>
              <a:gd name="connsiteX13" fmla="*/ 857250 w 1247775"/>
              <a:gd name="connsiteY13" fmla="*/ 190502 h 193819"/>
              <a:gd name="connsiteX14" fmla="*/ 919162 w 1247775"/>
              <a:gd name="connsiteY14" fmla="*/ 4764 h 193819"/>
              <a:gd name="connsiteX15" fmla="*/ 973931 w 1247775"/>
              <a:gd name="connsiteY15" fmla="*/ 190502 h 193819"/>
              <a:gd name="connsiteX16" fmla="*/ 1012031 w 1247775"/>
              <a:gd name="connsiteY16" fmla="*/ 7146 h 193819"/>
              <a:gd name="connsiteX17" fmla="*/ 1081087 w 1247775"/>
              <a:gd name="connsiteY17" fmla="*/ 192883 h 193819"/>
              <a:gd name="connsiteX18" fmla="*/ 1114425 w 1247775"/>
              <a:gd name="connsiteY18" fmla="*/ 78583 h 193819"/>
              <a:gd name="connsiteX19" fmla="*/ 1247775 w 1247775"/>
              <a:gd name="connsiteY19" fmla="*/ 66677 h 193819"/>
              <a:gd name="connsiteX0" fmla="*/ 0 w 1250157"/>
              <a:gd name="connsiteY0" fmla="*/ 109540 h 193819"/>
              <a:gd name="connsiteX1" fmla="*/ 152400 w 1250157"/>
              <a:gd name="connsiteY1" fmla="*/ 107158 h 193819"/>
              <a:gd name="connsiteX2" fmla="*/ 233363 w 1250157"/>
              <a:gd name="connsiteY2" fmla="*/ 7146 h 193819"/>
              <a:gd name="connsiteX3" fmla="*/ 300038 w 1250157"/>
              <a:gd name="connsiteY3" fmla="*/ 180977 h 193819"/>
              <a:gd name="connsiteX4" fmla="*/ 361950 w 1250157"/>
              <a:gd name="connsiteY4" fmla="*/ 7146 h 193819"/>
              <a:gd name="connsiteX5" fmla="*/ 428625 w 1250157"/>
              <a:gd name="connsiteY5" fmla="*/ 188121 h 193819"/>
              <a:gd name="connsiteX6" fmla="*/ 485775 w 1250157"/>
              <a:gd name="connsiteY6" fmla="*/ 2 h 193819"/>
              <a:gd name="connsiteX7" fmla="*/ 538163 w 1250157"/>
              <a:gd name="connsiteY7" fmla="*/ 183358 h 193819"/>
              <a:gd name="connsiteX8" fmla="*/ 588169 w 1250157"/>
              <a:gd name="connsiteY8" fmla="*/ 11908 h 193819"/>
              <a:gd name="connsiteX9" fmla="*/ 652463 w 1250157"/>
              <a:gd name="connsiteY9" fmla="*/ 180977 h 193819"/>
              <a:gd name="connsiteX10" fmla="*/ 700088 w 1250157"/>
              <a:gd name="connsiteY10" fmla="*/ 7146 h 193819"/>
              <a:gd name="connsiteX11" fmla="*/ 759619 w 1250157"/>
              <a:gd name="connsiteY11" fmla="*/ 180977 h 193819"/>
              <a:gd name="connsiteX12" fmla="*/ 812007 w 1250157"/>
              <a:gd name="connsiteY12" fmla="*/ 11908 h 193819"/>
              <a:gd name="connsiteX13" fmla="*/ 859632 w 1250157"/>
              <a:gd name="connsiteY13" fmla="*/ 190502 h 193819"/>
              <a:gd name="connsiteX14" fmla="*/ 921544 w 1250157"/>
              <a:gd name="connsiteY14" fmla="*/ 4764 h 193819"/>
              <a:gd name="connsiteX15" fmla="*/ 976313 w 1250157"/>
              <a:gd name="connsiteY15" fmla="*/ 190502 h 193819"/>
              <a:gd name="connsiteX16" fmla="*/ 1014413 w 1250157"/>
              <a:gd name="connsiteY16" fmla="*/ 7146 h 193819"/>
              <a:gd name="connsiteX17" fmla="*/ 1083469 w 1250157"/>
              <a:gd name="connsiteY17" fmla="*/ 192883 h 193819"/>
              <a:gd name="connsiteX18" fmla="*/ 1116807 w 1250157"/>
              <a:gd name="connsiteY18" fmla="*/ 78583 h 193819"/>
              <a:gd name="connsiteX19" fmla="*/ 1250157 w 1250157"/>
              <a:gd name="connsiteY19" fmla="*/ 66677 h 193819"/>
              <a:gd name="connsiteX0" fmla="*/ 0 w 1250157"/>
              <a:gd name="connsiteY0" fmla="*/ 109540 h 193819"/>
              <a:gd name="connsiteX1" fmla="*/ 152400 w 1250157"/>
              <a:gd name="connsiteY1" fmla="*/ 107158 h 193819"/>
              <a:gd name="connsiteX2" fmla="*/ 233363 w 1250157"/>
              <a:gd name="connsiteY2" fmla="*/ 7146 h 193819"/>
              <a:gd name="connsiteX3" fmla="*/ 300038 w 1250157"/>
              <a:gd name="connsiteY3" fmla="*/ 180977 h 193819"/>
              <a:gd name="connsiteX4" fmla="*/ 361950 w 1250157"/>
              <a:gd name="connsiteY4" fmla="*/ 7146 h 193819"/>
              <a:gd name="connsiteX5" fmla="*/ 428625 w 1250157"/>
              <a:gd name="connsiteY5" fmla="*/ 188121 h 193819"/>
              <a:gd name="connsiteX6" fmla="*/ 485775 w 1250157"/>
              <a:gd name="connsiteY6" fmla="*/ 2 h 193819"/>
              <a:gd name="connsiteX7" fmla="*/ 538163 w 1250157"/>
              <a:gd name="connsiteY7" fmla="*/ 183358 h 193819"/>
              <a:gd name="connsiteX8" fmla="*/ 588169 w 1250157"/>
              <a:gd name="connsiteY8" fmla="*/ 11908 h 193819"/>
              <a:gd name="connsiteX9" fmla="*/ 652463 w 1250157"/>
              <a:gd name="connsiteY9" fmla="*/ 180977 h 193819"/>
              <a:gd name="connsiteX10" fmla="*/ 700088 w 1250157"/>
              <a:gd name="connsiteY10" fmla="*/ 7146 h 193819"/>
              <a:gd name="connsiteX11" fmla="*/ 759619 w 1250157"/>
              <a:gd name="connsiteY11" fmla="*/ 180977 h 193819"/>
              <a:gd name="connsiteX12" fmla="*/ 812007 w 1250157"/>
              <a:gd name="connsiteY12" fmla="*/ 11908 h 193819"/>
              <a:gd name="connsiteX13" fmla="*/ 859632 w 1250157"/>
              <a:gd name="connsiteY13" fmla="*/ 190502 h 193819"/>
              <a:gd name="connsiteX14" fmla="*/ 921544 w 1250157"/>
              <a:gd name="connsiteY14" fmla="*/ 4764 h 193819"/>
              <a:gd name="connsiteX15" fmla="*/ 976313 w 1250157"/>
              <a:gd name="connsiteY15" fmla="*/ 190502 h 193819"/>
              <a:gd name="connsiteX16" fmla="*/ 1014413 w 1250157"/>
              <a:gd name="connsiteY16" fmla="*/ 7146 h 193819"/>
              <a:gd name="connsiteX17" fmla="*/ 1083469 w 1250157"/>
              <a:gd name="connsiteY17" fmla="*/ 192883 h 193819"/>
              <a:gd name="connsiteX18" fmla="*/ 1116807 w 1250157"/>
              <a:gd name="connsiteY18" fmla="*/ 78583 h 193819"/>
              <a:gd name="connsiteX19" fmla="*/ 1250157 w 1250157"/>
              <a:gd name="connsiteY19" fmla="*/ 66677 h 193819"/>
              <a:gd name="connsiteX0" fmla="*/ 0 w 1250157"/>
              <a:gd name="connsiteY0" fmla="*/ 109540 h 193898"/>
              <a:gd name="connsiteX1" fmla="*/ 152400 w 1250157"/>
              <a:gd name="connsiteY1" fmla="*/ 107158 h 193898"/>
              <a:gd name="connsiteX2" fmla="*/ 233363 w 1250157"/>
              <a:gd name="connsiteY2" fmla="*/ 7146 h 193898"/>
              <a:gd name="connsiteX3" fmla="*/ 300038 w 1250157"/>
              <a:gd name="connsiteY3" fmla="*/ 180977 h 193898"/>
              <a:gd name="connsiteX4" fmla="*/ 361950 w 1250157"/>
              <a:gd name="connsiteY4" fmla="*/ 7146 h 193898"/>
              <a:gd name="connsiteX5" fmla="*/ 428625 w 1250157"/>
              <a:gd name="connsiteY5" fmla="*/ 188121 h 193898"/>
              <a:gd name="connsiteX6" fmla="*/ 485775 w 1250157"/>
              <a:gd name="connsiteY6" fmla="*/ 2 h 193898"/>
              <a:gd name="connsiteX7" fmla="*/ 538163 w 1250157"/>
              <a:gd name="connsiteY7" fmla="*/ 183358 h 193898"/>
              <a:gd name="connsiteX8" fmla="*/ 588169 w 1250157"/>
              <a:gd name="connsiteY8" fmla="*/ 11908 h 193898"/>
              <a:gd name="connsiteX9" fmla="*/ 652463 w 1250157"/>
              <a:gd name="connsiteY9" fmla="*/ 180977 h 193898"/>
              <a:gd name="connsiteX10" fmla="*/ 700088 w 1250157"/>
              <a:gd name="connsiteY10" fmla="*/ 7146 h 193898"/>
              <a:gd name="connsiteX11" fmla="*/ 759619 w 1250157"/>
              <a:gd name="connsiteY11" fmla="*/ 180977 h 193898"/>
              <a:gd name="connsiteX12" fmla="*/ 812007 w 1250157"/>
              <a:gd name="connsiteY12" fmla="*/ 11908 h 193898"/>
              <a:gd name="connsiteX13" fmla="*/ 859632 w 1250157"/>
              <a:gd name="connsiteY13" fmla="*/ 190502 h 193898"/>
              <a:gd name="connsiteX14" fmla="*/ 921544 w 1250157"/>
              <a:gd name="connsiteY14" fmla="*/ 4764 h 193898"/>
              <a:gd name="connsiteX15" fmla="*/ 976313 w 1250157"/>
              <a:gd name="connsiteY15" fmla="*/ 190502 h 193898"/>
              <a:gd name="connsiteX16" fmla="*/ 1014413 w 1250157"/>
              <a:gd name="connsiteY16" fmla="*/ 7146 h 193898"/>
              <a:gd name="connsiteX17" fmla="*/ 1083469 w 1250157"/>
              <a:gd name="connsiteY17" fmla="*/ 192883 h 193898"/>
              <a:gd name="connsiteX18" fmla="*/ 1135857 w 1250157"/>
              <a:gd name="connsiteY18" fmla="*/ 80964 h 193898"/>
              <a:gd name="connsiteX19" fmla="*/ 1250157 w 1250157"/>
              <a:gd name="connsiteY19" fmla="*/ 66677 h 193898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88169 w 1250157"/>
              <a:gd name="connsiteY8" fmla="*/ 11908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59632 w 1250157"/>
              <a:gd name="connsiteY13" fmla="*/ 190502 h 193880"/>
              <a:gd name="connsiteX14" fmla="*/ 921544 w 1250157"/>
              <a:gd name="connsiteY14" fmla="*/ 4764 h 193880"/>
              <a:gd name="connsiteX15" fmla="*/ 976313 w 1250157"/>
              <a:gd name="connsiteY15" fmla="*/ 190502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97694 w 1250157"/>
              <a:gd name="connsiteY8" fmla="*/ 7146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59632 w 1250157"/>
              <a:gd name="connsiteY13" fmla="*/ 190502 h 193880"/>
              <a:gd name="connsiteX14" fmla="*/ 921544 w 1250157"/>
              <a:gd name="connsiteY14" fmla="*/ 4764 h 193880"/>
              <a:gd name="connsiteX15" fmla="*/ 976313 w 1250157"/>
              <a:gd name="connsiteY15" fmla="*/ 190502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97694 w 1250157"/>
              <a:gd name="connsiteY8" fmla="*/ 7146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66776 w 1250157"/>
              <a:gd name="connsiteY13" fmla="*/ 178596 h 193880"/>
              <a:gd name="connsiteX14" fmla="*/ 921544 w 1250157"/>
              <a:gd name="connsiteY14" fmla="*/ 4764 h 193880"/>
              <a:gd name="connsiteX15" fmla="*/ 976313 w 1250157"/>
              <a:gd name="connsiteY15" fmla="*/ 190502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97694 w 1250157"/>
              <a:gd name="connsiteY8" fmla="*/ 7146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66776 w 1250157"/>
              <a:gd name="connsiteY13" fmla="*/ 178596 h 193880"/>
              <a:gd name="connsiteX14" fmla="*/ 921544 w 1250157"/>
              <a:gd name="connsiteY14" fmla="*/ 4764 h 193880"/>
              <a:gd name="connsiteX15" fmla="*/ 978694 w 1250157"/>
              <a:gd name="connsiteY15" fmla="*/ 178596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00038 w 1250157"/>
              <a:gd name="connsiteY3" fmla="*/ 180977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85850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00038 w 1250157"/>
              <a:gd name="connsiteY3" fmla="*/ 180977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14325 w 1250157"/>
              <a:gd name="connsiteY3" fmla="*/ 176214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19088 w 1250157"/>
              <a:gd name="connsiteY3" fmla="*/ 185739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66700 w 1250157"/>
              <a:gd name="connsiteY2" fmla="*/ 7146 h 188126"/>
              <a:gd name="connsiteX3" fmla="*/ 319088 w 1250157"/>
              <a:gd name="connsiteY3" fmla="*/ 185739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85737 w 1250157"/>
              <a:gd name="connsiteY1" fmla="*/ 109539 h 188126"/>
              <a:gd name="connsiteX2" fmla="*/ 266700 w 1250157"/>
              <a:gd name="connsiteY2" fmla="*/ 7146 h 188126"/>
              <a:gd name="connsiteX3" fmla="*/ 319088 w 1250157"/>
              <a:gd name="connsiteY3" fmla="*/ 185739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193007"/>
              <a:gd name="connsiteY0" fmla="*/ 109540 h 188126"/>
              <a:gd name="connsiteX1" fmla="*/ 128587 w 1193007"/>
              <a:gd name="connsiteY1" fmla="*/ 109539 h 188126"/>
              <a:gd name="connsiteX2" fmla="*/ 209550 w 1193007"/>
              <a:gd name="connsiteY2" fmla="*/ 7146 h 188126"/>
              <a:gd name="connsiteX3" fmla="*/ 261938 w 1193007"/>
              <a:gd name="connsiteY3" fmla="*/ 185739 h 188126"/>
              <a:gd name="connsiteX4" fmla="*/ 304800 w 1193007"/>
              <a:gd name="connsiteY4" fmla="*/ 7146 h 188126"/>
              <a:gd name="connsiteX5" fmla="*/ 371475 w 1193007"/>
              <a:gd name="connsiteY5" fmla="*/ 188121 h 188126"/>
              <a:gd name="connsiteX6" fmla="*/ 428625 w 1193007"/>
              <a:gd name="connsiteY6" fmla="*/ 2 h 188126"/>
              <a:gd name="connsiteX7" fmla="*/ 481013 w 1193007"/>
              <a:gd name="connsiteY7" fmla="*/ 183358 h 188126"/>
              <a:gd name="connsiteX8" fmla="*/ 540544 w 1193007"/>
              <a:gd name="connsiteY8" fmla="*/ 7146 h 188126"/>
              <a:gd name="connsiteX9" fmla="*/ 595313 w 1193007"/>
              <a:gd name="connsiteY9" fmla="*/ 180977 h 188126"/>
              <a:gd name="connsiteX10" fmla="*/ 642938 w 1193007"/>
              <a:gd name="connsiteY10" fmla="*/ 7146 h 188126"/>
              <a:gd name="connsiteX11" fmla="*/ 702469 w 1193007"/>
              <a:gd name="connsiteY11" fmla="*/ 180977 h 188126"/>
              <a:gd name="connsiteX12" fmla="*/ 754857 w 1193007"/>
              <a:gd name="connsiteY12" fmla="*/ 11908 h 188126"/>
              <a:gd name="connsiteX13" fmla="*/ 809626 w 1193007"/>
              <a:gd name="connsiteY13" fmla="*/ 178596 h 188126"/>
              <a:gd name="connsiteX14" fmla="*/ 864394 w 1193007"/>
              <a:gd name="connsiteY14" fmla="*/ 4764 h 188126"/>
              <a:gd name="connsiteX15" fmla="*/ 921544 w 1193007"/>
              <a:gd name="connsiteY15" fmla="*/ 178596 h 188126"/>
              <a:gd name="connsiteX16" fmla="*/ 957263 w 1193007"/>
              <a:gd name="connsiteY16" fmla="*/ 7146 h 188126"/>
              <a:gd name="connsiteX17" fmla="*/ 1016794 w 1193007"/>
              <a:gd name="connsiteY17" fmla="*/ 173833 h 188126"/>
              <a:gd name="connsiteX18" fmla="*/ 1078707 w 1193007"/>
              <a:gd name="connsiteY18" fmla="*/ 80964 h 188126"/>
              <a:gd name="connsiteX19" fmla="*/ 1193007 w 1193007"/>
              <a:gd name="connsiteY19" fmla="*/ 78584 h 188126"/>
              <a:gd name="connsiteX0" fmla="*/ 0 w 1193007"/>
              <a:gd name="connsiteY0" fmla="*/ 109540 h 188126"/>
              <a:gd name="connsiteX1" fmla="*/ 128587 w 1193007"/>
              <a:gd name="connsiteY1" fmla="*/ 109539 h 188126"/>
              <a:gd name="connsiteX2" fmla="*/ 209550 w 1193007"/>
              <a:gd name="connsiteY2" fmla="*/ 7146 h 188126"/>
              <a:gd name="connsiteX3" fmla="*/ 261938 w 1193007"/>
              <a:gd name="connsiteY3" fmla="*/ 185739 h 188126"/>
              <a:gd name="connsiteX4" fmla="*/ 316706 w 1193007"/>
              <a:gd name="connsiteY4" fmla="*/ 7146 h 188126"/>
              <a:gd name="connsiteX5" fmla="*/ 371475 w 1193007"/>
              <a:gd name="connsiteY5" fmla="*/ 188121 h 188126"/>
              <a:gd name="connsiteX6" fmla="*/ 428625 w 1193007"/>
              <a:gd name="connsiteY6" fmla="*/ 2 h 188126"/>
              <a:gd name="connsiteX7" fmla="*/ 481013 w 1193007"/>
              <a:gd name="connsiteY7" fmla="*/ 183358 h 188126"/>
              <a:gd name="connsiteX8" fmla="*/ 540544 w 1193007"/>
              <a:gd name="connsiteY8" fmla="*/ 7146 h 188126"/>
              <a:gd name="connsiteX9" fmla="*/ 595313 w 1193007"/>
              <a:gd name="connsiteY9" fmla="*/ 180977 h 188126"/>
              <a:gd name="connsiteX10" fmla="*/ 642938 w 1193007"/>
              <a:gd name="connsiteY10" fmla="*/ 7146 h 188126"/>
              <a:gd name="connsiteX11" fmla="*/ 702469 w 1193007"/>
              <a:gd name="connsiteY11" fmla="*/ 180977 h 188126"/>
              <a:gd name="connsiteX12" fmla="*/ 754857 w 1193007"/>
              <a:gd name="connsiteY12" fmla="*/ 11908 h 188126"/>
              <a:gd name="connsiteX13" fmla="*/ 809626 w 1193007"/>
              <a:gd name="connsiteY13" fmla="*/ 178596 h 188126"/>
              <a:gd name="connsiteX14" fmla="*/ 864394 w 1193007"/>
              <a:gd name="connsiteY14" fmla="*/ 4764 h 188126"/>
              <a:gd name="connsiteX15" fmla="*/ 921544 w 1193007"/>
              <a:gd name="connsiteY15" fmla="*/ 178596 h 188126"/>
              <a:gd name="connsiteX16" fmla="*/ 957263 w 1193007"/>
              <a:gd name="connsiteY16" fmla="*/ 7146 h 188126"/>
              <a:gd name="connsiteX17" fmla="*/ 1016794 w 1193007"/>
              <a:gd name="connsiteY17" fmla="*/ 173833 h 188126"/>
              <a:gd name="connsiteX18" fmla="*/ 1078707 w 1193007"/>
              <a:gd name="connsiteY18" fmla="*/ 80964 h 188126"/>
              <a:gd name="connsiteX19" fmla="*/ 1193007 w 1193007"/>
              <a:gd name="connsiteY19" fmla="*/ 78584 h 188126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1013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8157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8157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8157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3007" h="183359">
                <a:moveTo>
                  <a:pt x="0" y="104778"/>
                </a:moveTo>
                <a:cubicBezTo>
                  <a:pt x="155772" y="104579"/>
                  <a:pt x="6746" y="109142"/>
                  <a:pt x="128587" y="104777"/>
                </a:cubicBezTo>
                <a:cubicBezTo>
                  <a:pt x="167084" y="88505"/>
                  <a:pt x="187325" y="-10316"/>
                  <a:pt x="209550" y="2384"/>
                </a:cubicBezTo>
                <a:cubicBezTo>
                  <a:pt x="231775" y="15084"/>
                  <a:pt x="244079" y="180977"/>
                  <a:pt x="261938" y="180977"/>
                </a:cubicBezTo>
                <a:cubicBezTo>
                  <a:pt x="279797" y="180977"/>
                  <a:pt x="298450" y="1987"/>
                  <a:pt x="316706" y="2384"/>
                </a:cubicBezTo>
                <a:cubicBezTo>
                  <a:pt x="334962" y="2781"/>
                  <a:pt x="352028" y="183756"/>
                  <a:pt x="371475" y="183359"/>
                </a:cubicBezTo>
                <a:cubicBezTo>
                  <a:pt x="390922" y="182962"/>
                  <a:pt x="413941" y="797"/>
                  <a:pt x="433388" y="3"/>
                </a:cubicBezTo>
                <a:cubicBezTo>
                  <a:pt x="452835" y="-791"/>
                  <a:pt x="470298" y="178199"/>
                  <a:pt x="488157" y="178596"/>
                </a:cubicBezTo>
                <a:cubicBezTo>
                  <a:pt x="506016" y="178993"/>
                  <a:pt x="522685" y="2781"/>
                  <a:pt x="540544" y="2384"/>
                </a:cubicBezTo>
                <a:cubicBezTo>
                  <a:pt x="558403" y="1987"/>
                  <a:pt x="578247" y="176215"/>
                  <a:pt x="595313" y="176215"/>
                </a:cubicBezTo>
                <a:cubicBezTo>
                  <a:pt x="612379" y="176215"/>
                  <a:pt x="625079" y="2384"/>
                  <a:pt x="642938" y="2384"/>
                </a:cubicBezTo>
                <a:cubicBezTo>
                  <a:pt x="660797" y="2384"/>
                  <a:pt x="683816" y="175421"/>
                  <a:pt x="702469" y="176215"/>
                </a:cubicBezTo>
                <a:cubicBezTo>
                  <a:pt x="721122" y="177009"/>
                  <a:pt x="736998" y="7543"/>
                  <a:pt x="754857" y="7146"/>
                </a:cubicBezTo>
                <a:cubicBezTo>
                  <a:pt x="772716" y="6749"/>
                  <a:pt x="791370" y="175025"/>
                  <a:pt x="809626" y="173834"/>
                </a:cubicBezTo>
                <a:cubicBezTo>
                  <a:pt x="827882" y="172643"/>
                  <a:pt x="845741" y="2"/>
                  <a:pt x="864394" y="2"/>
                </a:cubicBezTo>
                <a:cubicBezTo>
                  <a:pt x="883047" y="2"/>
                  <a:pt x="906066" y="173437"/>
                  <a:pt x="921544" y="173834"/>
                </a:cubicBezTo>
                <a:cubicBezTo>
                  <a:pt x="937022" y="174231"/>
                  <a:pt x="941388" y="3178"/>
                  <a:pt x="957263" y="2384"/>
                </a:cubicBezTo>
                <a:cubicBezTo>
                  <a:pt x="973138" y="1590"/>
                  <a:pt x="996553" y="156768"/>
                  <a:pt x="1016794" y="169071"/>
                </a:cubicBezTo>
                <a:cubicBezTo>
                  <a:pt x="1037035" y="181374"/>
                  <a:pt x="1049338" y="92077"/>
                  <a:pt x="1078707" y="76202"/>
                </a:cubicBezTo>
                <a:cubicBezTo>
                  <a:pt x="1215232" y="72233"/>
                  <a:pt x="1033066" y="76402"/>
                  <a:pt x="1193007" y="7382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CB55A9-5506-4DA5-A165-74006A3BD871}"/>
              </a:ext>
            </a:extLst>
          </p:cNvPr>
          <p:cNvSpPr txBox="1"/>
          <p:nvPr/>
        </p:nvSpPr>
        <p:spPr>
          <a:xfrm>
            <a:off x="5841482" y="1479624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Mid-IR</a:t>
            </a:r>
            <a:endParaRPr lang="ko-KR" altLang="en-US" sz="1200" b="1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44E9FC87-9763-40F8-89F3-247EF438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221" y="2654262"/>
            <a:ext cx="1390650" cy="154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BF8CBD1-4251-425E-8E3A-E17FB10AC1C3}"/>
              </a:ext>
            </a:extLst>
          </p:cNvPr>
          <p:cNvSpPr txBox="1"/>
          <p:nvPr/>
        </p:nvSpPr>
        <p:spPr>
          <a:xfrm>
            <a:off x="8581229" y="349734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(+)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EE980A-ABD2-4D10-AB66-08446CA7D778}"/>
              </a:ext>
            </a:extLst>
          </p:cNvPr>
          <p:cNvSpPr txBox="1"/>
          <p:nvPr/>
        </p:nvSpPr>
        <p:spPr>
          <a:xfrm>
            <a:off x="7944509" y="35090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</a:rPr>
              <a:t>(-)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43" name="Picture 9" descr="photodiode 이미지 검색결과">
            <a:hlinkClick r:id="rId7"/>
            <a:extLst>
              <a:ext uri="{FF2B5EF4-FFF2-40B4-BE49-F238E27FC236}">
                <a16:creationId xmlns:a16="http://schemas.microsoft.com/office/drawing/2014/main" id="{8EA627E7-070B-4E51-B3A4-6F0ABCFFF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3" t="26103" r="32274" b="26103"/>
          <a:stretch/>
        </p:blipFill>
        <p:spPr bwMode="auto">
          <a:xfrm>
            <a:off x="7580524" y="1390545"/>
            <a:ext cx="1018992" cy="11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1" descr="usbamp-4 이미지 검색결과">
            <a:hlinkClick r:id="rId9"/>
            <a:extLst>
              <a:ext uri="{FF2B5EF4-FFF2-40B4-BE49-F238E27FC236}">
                <a16:creationId xmlns:a16="http://schemas.microsoft.com/office/drawing/2014/main" id="{178F5C34-5B85-4D3F-AAC7-183F37D5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21" y="4865037"/>
            <a:ext cx="19050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F71BA70-80E5-4E5D-BB45-F1EC44CF2F19}"/>
              </a:ext>
            </a:extLst>
          </p:cNvPr>
          <p:cNvSpPr txBox="1"/>
          <p:nvPr/>
        </p:nvSpPr>
        <p:spPr>
          <a:xfrm>
            <a:off x="8427668" y="4782832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BNC cable</a:t>
            </a:r>
            <a:endParaRPr lang="ko-KR" altLang="en-US" sz="12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66A5BF-1689-4682-B349-817DC0C5F059}"/>
              </a:ext>
            </a:extLst>
          </p:cNvPr>
          <p:cNvCxnSpPr/>
          <p:nvPr/>
        </p:nvCxnSpPr>
        <p:spPr>
          <a:xfrm flipV="1">
            <a:off x="8427668" y="3786042"/>
            <a:ext cx="0" cy="1790465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5816B6D-E6D1-47F2-9DF8-146AF5ADC8D7}"/>
              </a:ext>
            </a:extLst>
          </p:cNvPr>
          <p:cNvCxnSpPr/>
          <p:nvPr/>
        </p:nvCxnSpPr>
        <p:spPr>
          <a:xfrm flipH="1">
            <a:off x="6020621" y="5208715"/>
            <a:ext cx="11712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E5B06F8-27F6-4870-93A6-03C7E299E1D8}"/>
              </a:ext>
            </a:extLst>
          </p:cNvPr>
          <p:cNvSpPr txBox="1"/>
          <p:nvPr/>
        </p:nvSpPr>
        <p:spPr>
          <a:xfrm>
            <a:off x="5623240" y="5054826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PC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1FC3F-0468-4569-A710-D19EB8E3F21C}"/>
              </a:ext>
            </a:extLst>
          </p:cNvPr>
          <p:cNvSpPr txBox="1"/>
          <p:nvPr/>
        </p:nvSpPr>
        <p:spPr>
          <a:xfrm>
            <a:off x="6177098" y="4931716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USB cable</a:t>
            </a:r>
            <a:endParaRPr lang="ko-KR" altLang="en-US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A1A8B1-735E-445B-A2CF-E63513E46A59}"/>
              </a:ext>
            </a:extLst>
          </p:cNvPr>
          <p:cNvSpPr txBox="1"/>
          <p:nvPr/>
        </p:nvSpPr>
        <p:spPr>
          <a:xfrm>
            <a:off x="3607291" y="1056283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Mid-IR LED</a:t>
            </a:r>
            <a:endParaRPr lang="ko-KR" altLang="en-US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A180F1-B7AB-493D-8914-7F5EE5A29578}"/>
              </a:ext>
            </a:extLst>
          </p:cNvPr>
          <p:cNvSpPr txBox="1"/>
          <p:nvPr/>
        </p:nvSpPr>
        <p:spPr>
          <a:xfrm>
            <a:off x="7150492" y="1127924"/>
            <a:ext cx="182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Mid-IR Photodiode</a:t>
            </a:r>
            <a:endParaRPr lang="ko-KR" altLang="en-US" sz="1400" b="1" dirty="0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8F65CB5F-CDAA-45B1-AA48-9E432DFA16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6360" y="3201975"/>
            <a:ext cx="1517848" cy="86734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815FE8DD-C310-4E0B-8081-2FACE7B15459}"/>
              </a:ext>
            </a:extLst>
          </p:cNvPr>
          <p:cNvSpPr txBox="1"/>
          <p:nvPr/>
        </p:nvSpPr>
        <p:spPr>
          <a:xfrm>
            <a:off x="7684040" y="4333046"/>
            <a:ext cx="15390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Current reading</a:t>
            </a:r>
            <a:endParaRPr lang="ko-KR" altLang="en-US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978C02-DAF9-4CA4-A720-374BD209EBF4}"/>
              </a:ext>
            </a:extLst>
          </p:cNvPr>
          <p:cNvSpPr txBox="1"/>
          <p:nvPr/>
        </p:nvSpPr>
        <p:spPr>
          <a:xfrm>
            <a:off x="2921676" y="4419664"/>
            <a:ext cx="347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※ Max. current 220 mA @ </a:t>
            </a:r>
            <a:r>
              <a:rPr lang="en-US" altLang="ko-KR" sz="1400" b="1" dirty="0" err="1">
                <a:solidFill>
                  <a:srgbClr val="FF0000"/>
                </a:solidFill>
              </a:rPr>
              <a:t>qCW</a:t>
            </a:r>
            <a:r>
              <a:rPr lang="en-US" altLang="ko-KR" sz="1400" b="1" dirty="0">
                <a:solidFill>
                  <a:srgbClr val="FF0000"/>
                </a:solidFill>
              </a:rPr>
              <a:t> mode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Recommended 150~200 mA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2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>
            <a:extLst>
              <a:ext uri="{FF2B5EF4-FFF2-40B4-BE49-F238E27FC236}">
                <a16:creationId xmlns:a16="http://schemas.microsoft.com/office/drawing/2014/main" id="{9388C811-AF97-4DB4-8B79-EC8E3B9BE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50" y="1360806"/>
            <a:ext cx="3352498" cy="113503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ECB91-891A-409D-9AA7-1D4F167AAE87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2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UV </a:t>
            </a:r>
            <a:r>
              <a:rPr lang="ko-KR" altLang="en-US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구성도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EA0FEF0-DD13-44CE-AF88-148569CB83FD}"/>
              </a:ext>
            </a:extLst>
          </p:cNvPr>
          <p:cNvGrpSpPr/>
          <p:nvPr/>
        </p:nvGrpSpPr>
        <p:grpSpPr>
          <a:xfrm>
            <a:off x="801168" y="1311291"/>
            <a:ext cx="8850572" cy="4983875"/>
            <a:chOff x="197160" y="957643"/>
            <a:chExt cx="8850572" cy="4983875"/>
          </a:xfrm>
        </p:grpSpPr>
        <p:pic>
          <p:nvPicPr>
            <p:cNvPr id="52" name="Picture 7">
              <a:extLst>
                <a:ext uri="{FF2B5EF4-FFF2-40B4-BE49-F238E27FC236}">
                  <a16:creationId xmlns:a16="http://schemas.microsoft.com/office/drawing/2014/main" id="{94BBE4A4-9E2F-47F4-8FBF-1B47C3F0AA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095" y="2532018"/>
              <a:ext cx="1758948" cy="2103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E5357DF-6934-4700-96AC-603753BC7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636" y="3843414"/>
              <a:ext cx="0" cy="1946174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9CCEE9D-7A16-4FF5-A623-5EF0891F6315}"/>
                </a:ext>
              </a:extLst>
            </p:cNvPr>
            <p:cNvCxnSpPr/>
            <p:nvPr/>
          </p:nvCxnSpPr>
          <p:spPr>
            <a:xfrm flipH="1">
              <a:off x="6406155" y="5787630"/>
              <a:ext cx="117128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DA8730F-9DA9-48B7-8DD5-E39540E1C2EE}"/>
                </a:ext>
              </a:extLst>
            </p:cNvPr>
            <p:cNvSpPr txBox="1"/>
            <p:nvPr/>
          </p:nvSpPr>
          <p:spPr>
            <a:xfrm>
              <a:off x="7589001" y="5633741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PC</a:t>
              </a:r>
              <a:endParaRPr lang="ko-KR" altLang="en-US" sz="14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7ECA5EF-86F4-4DD9-9C1F-B88749573F5A}"/>
                </a:ext>
              </a:extLst>
            </p:cNvPr>
            <p:cNvSpPr txBox="1"/>
            <p:nvPr/>
          </p:nvSpPr>
          <p:spPr>
            <a:xfrm>
              <a:off x="6562632" y="5510631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USB cable</a:t>
              </a:r>
              <a:endParaRPr lang="ko-KR" altLang="en-US" sz="1200" b="1" dirty="0"/>
            </a:p>
          </p:txBody>
        </p:sp>
        <p:pic>
          <p:nvPicPr>
            <p:cNvPr id="57" name="Picture 6">
              <a:extLst>
                <a:ext uri="{FF2B5EF4-FFF2-40B4-BE49-F238E27FC236}">
                  <a16:creationId xmlns:a16="http://schemas.microsoft.com/office/drawing/2014/main" id="{3405FC74-6CDF-4EB7-BB15-80172AD1A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6199" y="1297375"/>
              <a:ext cx="946918" cy="946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C544DF5-AE98-4DB6-B6A5-518E7E12DE9B}"/>
                </a:ext>
              </a:extLst>
            </p:cNvPr>
            <p:cNvSpPr txBox="1"/>
            <p:nvPr/>
          </p:nvSpPr>
          <p:spPr>
            <a:xfrm>
              <a:off x="4448794" y="957644"/>
              <a:ext cx="13044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UV photodiode</a:t>
              </a:r>
              <a:endParaRPr lang="ko-KR" altLang="en-US" sz="1200" b="1" dirty="0"/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145B6D45-064A-444E-8694-F8AA59932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9691" y="3522739"/>
              <a:ext cx="1489998" cy="90123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1E25D68-D198-4169-83A4-E489E5FF2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2370" y="3522739"/>
              <a:ext cx="984460" cy="58375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5860A8C-0483-45F8-A008-125411200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7286" y="3535768"/>
              <a:ext cx="0" cy="22518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3F9AE29-3825-467C-8378-4C91E3BA790B}"/>
                </a:ext>
              </a:extLst>
            </p:cNvPr>
            <p:cNvSpPr txBox="1"/>
            <p:nvPr/>
          </p:nvSpPr>
          <p:spPr>
            <a:xfrm>
              <a:off x="3171305" y="4185324"/>
              <a:ext cx="60144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+5 V</a:t>
              </a:r>
              <a:endParaRPr lang="ko-KR" altLang="en-US" sz="1400" b="1" dirty="0"/>
            </a:p>
          </p:txBody>
        </p:sp>
        <p:sp>
          <p:nvSpPr>
            <p:cNvPr id="63" name="자유형 23">
              <a:extLst>
                <a:ext uri="{FF2B5EF4-FFF2-40B4-BE49-F238E27FC236}">
                  <a16:creationId xmlns:a16="http://schemas.microsoft.com/office/drawing/2014/main" id="{756B89D0-43FE-482A-B9C1-57C265E894F7}"/>
                </a:ext>
              </a:extLst>
            </p:cNvPr>
            <p:cNvSpPr/>
            <p:nvPr/>
          </p:nvSpPr>
          <p:spPr>
            <a:xfrm>
              <a:off x="1896417" y="1601023"/>
              <a:ext cx="2502180" cy="183359"/>
            </a:xfrm>
            <a:custGeom>
              <a:avLst/>
              <a:gdLst>
                <a:gd name="connsiteX0" fmla="*/ 0 w 1247775"/>
                <a:gd name="connsiteY0" fmla="*/ 104777 h 193819"/>
                <a:gd name="connsiteX1" fmla="*/ 150018 w 1247775"/>
                <a:gd name="connsiteY1" fmla="*/ 107158 h 193819"/>
                <a:gd name="connsiteX2" fmla="*/ 230981 w 1247775"/>
                <a:gd name="connsiteY2" fmla="*/ 7146 h 193819"/>
                <a:gd name="connsiteX3" fmla="*/ 297656 w 1247775"/>
                <a:gd name="connsiteY3" fmla="*/ 180977 h 193819"/>
                <a:gd name="connsiteX4" fmla="*/ 359568 w 1247775"/>
                <a:gd name="connsiteY4" fmla="*/ 7146 h 193819"/>
                <a:gd name="connsiteX5" fmla="*/ 426243 w 1247775"/>
                <a:gd name="connsiteY5" fmla="*/ 188121 h 193819"/>
                <a:gd name="connsiteX6" fmla="*/ 483393 w 1247775"/>
                <a:gd name="connsiteY6" fmla="*/ 2 h 193819"/>
                <a:gd name="connsiteX7" fmla="*/ 535781 w 1247775"/>
                <a:gd name="connsiteY7" fmla="*/ 183358 h 193819"/>
                <a:gd name="connsiteX8" fmla="*/ 585787 w 1247775"/>
                <a:gd name="connsiteY8" fmla="*/ 11908 h 193819"/>
                <a:gd name="connsiteX9" fmla="*/ 650081 w 1247775"/>
                <a:gd name="connsiteY9" fmla="*/ 180977 h 193819"/>
                <a:gd name="connsiteX10" fmla="*/ 697706 w 1247775"/>
                <a:gd name="connsiteY10" fmla="*/ 7146 h 193819"/>
                <a:gd name="connsiteX11" fmla="*/ 757237 w 1247775"/>
                <a:gd name="connsiteY11" fmla="*/ 180977 h 193819"/>
                <a:gd name="connsiteX12" fmla="*/ 809625 w 1247775"/>
                <a:gd name="connsiteY12" fmla="*/ 11908 h 193819"/>
                <a:gd name="connsiteX13" fmla="*/ 857250 w 1247775"/>
                <a:gd name="connsiteY13" fmla="*/ 190502 h 193819"/>
                <a:gd name="connsiteX14" fmla="*/ 919162 w 1247775"/>
                <a:gd name="connsiteY14" fmla="*/ 4764 h 193819"/>
                <a:gd name="connsiteX15" fmla="*/ 973931 w 1247775"/>
                <a:gd name="connsiteY15" fmla="*/ 190502 h 193819"/>
                <a:gd name="connsiteX16" fmla="*/ 1012031 w 1247775"/>
                <a:gd name="connsiteY16" fmla="*/ 7146 h 193819"/>
                <a:gd name="connsiteX17" fmla="*/ 1081087 w 1247775"/>
                <a:gd name="connsiteY17" fmla="*/ 192883 h 193819"/>
                <a:gd name="connsiteX18" fmla="*/ 1114425 w 1247775"/>
                <a:gd name="connsiteY18" fmla="*/ 78583 h 193819"/>
                <a:gd name="connsiteX19" fmla="*/ 1247775 w 1247775"/>
                <a:gd name="connsiteY19" fmla="*/ 66677 h 193819"/>
                <a:gd name="connsiteX0" fmla="*/ 0 w 1247775"/>
                <a:gd name="connsiteY0" fmla="*/ 104777 h 193819"/>
                <a:gd name="connsiteX1" fmla="*/ 150018 w 1247775"/>
                <a:gd name="connsiteY1" fmla="*/ 107158 h 193819"/>
                <a:gd name="connsiteX2" fmla="*/ 230981 w 1247775"/>
                <a:gd name="connsiteY2" fmla="*/ 7146 h 193819"/>
                <a:gd name="connsiteX3" fmla="*/ 297656 w 1247775"/>
                <a:gd name="connsiteY3" fmla="*/ 180977 h 193819"/>
                <a:gd name="connsiteX4" fmla="*/ 359568 w 1247775"/>
                <a:gd name="connsiteY4" fmla="*/ 7146 h 193819"/>
                <a:gd name="connsiteX5" fmla="*/ 426243 w 1247775"/>
                <a:gd name="connsiteY5" fmla="*/ 188121 h 193819"/>
                <a:gd name="connsiteX6" fmla="*/ 483393 w 1247775"/>
                <a:gd name="connsiteY6" fmla="*/ 2 h 193819"/>
                <a:gd name="connsiteX7" fmla="*/ 535781 w 1247775"/>
                <a:gd name="connsiteY7" fmla="*/ 183358 h 193819"/>
                <a:gd name="connsiteX8" fmla="*/ 585787 w 1247775"/>
                <a:gd name="connsiteY8" fmla="*/ 11908 h 193819"/>
                <a:gd name="connsiteX9" fmla="*/ 650081 w 1247775"/>
                <a:gd name="connsiteY9" fmla="*/ 180977 h 193819"/>
                <a:gd name="connsiteX10" fmla="*/ 697706 w 1247775"/>
                <a:gd name="connsiteY10" fmla="*/ 7146 h 193819"/>
                <a:gd name="connsiteX11" fmla="*/ 757237 w 1247775"/>
                <a:gd name="connsiteY11" fmla="*/ 180977 h 193819"/>
                <a:gd name="connsiteX12" fmla="*/ 809625 w 1247775"/>
                <a:gd name="connsiteY12" fmla="*/ 11908 h 193819"/>
                <a:gd name="connsiteX13" fmla="*/ 857250 w 1247775"/>
                <a:gd name="connsiteY13" fmla="*/ 190502 h 193819"/>
                <a:gd name="connsiteX14" fmla="*/ 919162 w 1247775"/>
                <a:gd name="connsiteY14" fmla="*/ 4764 h 193819"/>
                <a:gd name="connsiteX15" fmla="*/ 973931 w 1247775"/>
                <a:gd name="connsiteY15" fmla="*/ 190502 h 193819"/>
                <a:gd name="connsiteX16" fmla="*/ 1012031 w 1247775"/>
                <a:gd name="connsiteY16" fmla="*/ 7146 h 193819"/>
                <a:gd name="connsiteX17" fmla="*/ 1081087 w 1247775"/>
                <a:gd name="connsiteY17" fmla="*/ 192883 h 193819"/>
                <a:gd name="connsiteX18" fmla="*/ 1114425 w 1247775"/>
                <a:gd name="connsiteY18" fmla="*/ 78583 h 193819"/>
                <a:gd name="connsiteX19" fmla="*/ 1247775 w 1247775"/>
                <a:gd name="connsiteY19" fmla="*/ 66677 h 193819"/>
                <a:gd name="connsiteX0" fmla="*/ 0 w 1250157"/>
                <a:gd name="connsiteY0" fmla="*/ 109540 h 193819"/>
                <a:gd name="connsiteX1" fmla="*/ 152400 w 1250157"/>
                <a:gd name="connsiteY1" fmla="*/ 107158 h 193819"/>
                <a:gd name="connsiteX2" fmla="*/ 233363 w 1250157"/>
                <a:gd name="connsiteY2" fmla="*/ 7146 h 193819"/>
                <a:gd name="connsiteX3" fmla="*/ 300038 w 1250157"/>
                <a:gd name="connsiteY3" fmla="*/ 180977 h 193819"/>
                <a:gd name="connsiteX4" fmla="*/ 361950 w 1250157"/>
                <a:gd name="connsiteY4" fmla="*/ 7146 h 193819"/>
                <a:gd name="connsiteX5" fmla="*/ 428625 w 1250157"/>
                <a:gd name="connsiteY5" fmla="*/ 188121 h 193819"/>
                <a:gd name="connsiteX6" fmla="*/ 485775 w 1250157"/>
                <a:gd name="connsiteY6" fmla="*/ 2 h 193819"/>
                <a:gd name="connsiteX7" fmla="*/ 538163 w 1250157"/>
                <a:gd name="connsiteY7" fmla="*/ 183358 h 193819"/>
                <a:gd name="connsiteX8" fmla="*/ 588169 w 1250157"/>
                <a:gd name="connsiteY8" fmla="*/ 11908 h 193819"/>
                <a:gd name="connsiteX9" fmla="*/ 652463 w 1250157"/>
                <a:gd name="connsiteY9" fmla="*/ 180977 h 193819"/>
                <a:gd name="connsiteX10" fmla="*/ 700088 w 1250157"/>
                <a:gd name="connsiteY10" fmla="*/ 7146 h 193819"/>
                <a:gd name="connsiteX11" fmla="*/ 759619 w 1250157"/>
                <a:gd name="connsiteY11" fmla="*/ 180977 h 193819"/>
                <a:gd name="connsiteX12" fmla="*/ 812007 w 1250157"/>
                <a:gd name="connsiteY12" fmla="*/ 11908 h 193819"/>
                <a:gd name="connsiteX13" fmla="*/ 859632 w 1250157"/>
                <a:gd name="connsiteY13" fmla="*/ 190502 h 193819"/>
                <a:gd name="connsiteX14" fmla="*/ 921544 w 1250157"/>
                <a:gd name="connsiteY14" fmla="*/ 4764 h 193819"/>
                <a:gd name="connsiteX15" fmla="*/ 976313 w 1250157"/>
                <a:gd name="connsiteY15" fmla="*/ 190502 h 193819"/>
                <a:gd name="connsiteX16" fmla="*/ 1014413 w 1250157"/>
                <a:gd name="connsiteY16" fmla="*/ 7146 h 193819"/>
                <a:gd name="connsiteX17" fmla="*/ 1083469 w 1250157"/>
                <a:gd name="connsiteY17" fmla="*/ 192883 h 193819"/>
                <a:gd name="connsiteX18" fmla="*/ 1116807 w 1250157"/>
                <a:gd name="connsiteY18" fmla="*/ 78583 h 193819"/>
                <a:gd name="connsiteX19" fmla="*/ 1250157 w 1250157"/>
                <a:gd name="connsiteY19" fmla="*/ 66677 h 193819"/>
                <a:gd name="connsiteX0" fmla="*/ 0 w 1250157"/>
                <a:gd name="connsiteY0" fmla="*/ 109540 h 193819"/>
                <a:gd name="connsiteX1" fmla="*/ 152400 w 1250157"/>
                <a:gd name="connsiteY1" fmla="*/ 107158 h 193819"/>
                <a:gd name="connsiteX2" fmla="*/ 233363 w 1250157"/>
                <a:gd name="connsiteY2" fmla="*/ 7146 h 193819"/>
                <a:gd name="connsiteX3" fmla="*/ 300038 w 1250157"/>
                <a:gd name="connsiteY3" fmla="*/ 180977 h 193819"/>
                <a:gd name="connsiteX4" fmla="*/ 361950 w 1250157"/>
                <a:gd name="connsiteY4" fmla="*/ 7146 h 193819"/>
                <a:gd name="connsiteX5" fmla="*/ 428625 w 1250157"/>
                <a:gd name="connsiteY5" fmla="*/ 188121 h 193819"/>
                <a:gd name="connsiteX6" fmla="*/ 485775 w 1250157"/>
                <a:gd name="connsiteY6" fmla="*/ 2 h 193819"/>
                <a:gd name="connsiteX7" fmla="*/ 538163 w 1250157"/>
                <a:gd name="connsiteY7" fmla="*/ 183358 h 193819"/>
                <a:gd name="connsiteX8" fmla="*/ 588169 w 1250157"/>
                <a:gd name="connsiteY8" fmla="*/ 11908 h 193819"/>
                <a:gd name="connsiteX9" fmla="*/ 652463 w 1250157"/>
                <a:gd name="connsiteY9" fmla="*/ 180977 h 193819"/>
                <a:gd name="connsiteX10" fmla="*/ 700088 w 1250157"/>
                <a:gd name="connsiteY10" fmla="*/ 7146 h 193819"/>
                <a:gd name="connsiteX11" fmla="*/ 759619 w 1250157"/>
                <a:gd name="connsiteY11" fmla="*/ 180977 h 193819"/>
                <a:gd name="connsiteX12" fmla="*/ 812007 w 1250157"/>
                <a:gd name="connsiteY12" fmla="*/ 11908 h 193819"/>
                <a:gd name="connsiteX13" fmla="*/ 859632 w 1250157"/>
                <a:gd name="connsiteY13" fmla="*/ 190502 h 193819"/>
                <a:gd name="connsiteX14" fmla="*/ 921544 w 1250157"/>
                <a:gd name="connsiteY14" fmla="*/ 4764 h 193819"/>
                <a:gd name="connsiteX15" fmla="*/ 976313 w 1250157"/>
                <a:gd name="connsiteY15" fmla="*/ 190502 h 193819"/>
                <a:gd name="connsiteX16" fmla="*/ 1014413 w 1250157"/>
                <a:gd name="connsiteY16" fmla="*/ 7146 h 193819"/>
                <a:gd name="connsiteX17" fmla="*/ 1083469 w 1250157"/>
                <a:gd name="connsiteY17" fmla="*/ 192883 h 193819"/>
                <a:gd name="connsiteX18" fmla="*/ 1116807 w 1250157"/>
                <a:gd name="connsiteY18" fmla="*/ 78583 h 193819"/>
                <a:gd name="connsiteX19" fmla="*/ 1250157 w 1250157"/>
                <a:gd name="connsiteY19" fmla="*/ 66677 h 193819"/>
                <a:gd name="connsiteX0" fmla="*/ 0 w 1250157"/>
                <a:gd name="connsiteY0" fmla="*/ 109540 h 193898"/>
                <a:gd name="connsiteX1" fmla="*/ 152400 w 1250157"/>
                <a:gd name="connsiteY1" fmla="*/ 107158 h 193898"/>
                <a:gd name="connsiteX2" fmla="*/ 233363 w 1250157"/>
                <a:gd name="connsiteY2" fmla="*/ 7146 h 193898"/>
                <a:gd name="connsiteX3" fmla="*/ 300038 w 1250157"/>
                <a:gd name="connsiteY3" fmla="*/ 180977 h 193898"/>
                <a:gd name="connsiteX4" fmla="*/ 361950 w 1250157"/>
                <a:gd name="connsiteY4" fmla="*/ 7146 h 193898"/>
                <a:gd name="connsiteX5" fmla="*/ 428625 w 1250157"/>
                <a:gd name="connsiteY5" fmla="*/ 188121 h 193898"/>
                <a:gd name="connsiteX6" fmla="*/ 485775 w 1250157"/>
                <a:gd name="connsiteY6" fmla="*/ 2 h 193898"/>
                <a:gd name="connsiteX7" fmla="*/ 538163 w 1250157"/>
                <a:gd name="connsiteY7" fmla="*/ 183358 h 193898"/>
                <a:gd name="connsiteX8" fmla="*/ 588169 w 1250157"/>
                <a:gd name="connsiteY8" fmla="*/ 11908 h 193898"/>
                <a:gd name="connsiteX9" fmla="*/ 652463 w 1250157"/>
                <a:gd name="connsiteY9" fmla="*/ 180977 h 193898"/>
                <a:gd name="connsiteX10" fmla="*/ 700088 w 1250157"/>
                <a:gd name="connsiteY10" fmla="*/ 7146 h 193898"/>
                <a:gd name="connsiteX11" fmla="*/ 759619 w 1250157"/>
                <a:gd name="connsiteY11" fmla="*/ 180977 h 193898"/>
                <a:gd name="connsiteX12" fmla="*/ 812007 w 1250157"/>
                <a:gd name="connsiteY12" fmla="*/ 11908 h 193898"/>
                <a:gd name="connsiteX13" fmla="*/ 859632 w 1250157"/>
                <a:gd name="connsiteY13" fmla="*/ 190502 h 193898"/>
                <a:gd name="connsiteX14" fmla="*/ 921544 w 1250157"/>
                <a:gd name="connsiteY14" fmla="*/ 4764 h 193898"/>
                <a:gd name="connsiteX15" fmla="*/ 976313 w 1250157"/>
                <a:gd name="connsiteY15" fmla="*/ 190502 h 193898"/>
                <a:gd name="connsiteX16" fmla="*/ 1014413 w 1250157"/>
                <a:gd name="connsiteY16" fmla="*/ 7146 h 193898"/>
                <a:gd name="connsiteX17" fmla="*/ 1083469 w 1250157"/>
                <a:gd name="connsiteY17" fmla="*/ 192883 h 193898"/>
                <a:gd name="connsiteX18" fmla="*/ 1135857 w 1250157"/>
                <a:gd name="connsiteY18" fmla="*/ 80964 h 193898"/>
                <a:gd name="connsiteX19" fmla="*/ 1250157 w 1250157"/>
                <a:gd name="connsiteY19" fmla="*/ 66677 h 193898"/>
                <a:gd name="connsiteX0" fmla="*/ 0 w 1250157"/>
                <a:gd name="connsiteY0" fmla="*/ 109540 h 193880"/>
                <a:gd name="connsiteX1" fmla="*/ 152400 w 1250157"/>
                <a:gd name="connsiteY1" fmla="*/ 107158 h 193880"/>
                <a:gd name="connsiteX2" fmla="*/ 233363 w 1250157"/>
                <a:gd name="connsiteY2" fmla="*/ 7146 h 193880"/>
                <a:gd name="connsiteX3" fmla="*/ 300038 w 1250157"/>
                <a:gd name="connsiteY3" fmla="*/ 180977 h 193880"/>
                <a:gd name="connsiteX4" fmla="*/ 361950 w 1250157"/>
                <a:gd name="connsiteY4" fmla="*/ 7146 h 193880"/>
                <a:gd name="connsiteX5" fmla="*/ 428625 w 1250157"/>
                <a:gd name="connsiteY5" fmla="*/ 188121 h 193880"/>
                <a:gd name="connsiteX6" fmla="*/ 485775 w 1250157"/>
                <a:gd name="connsiteY6" fmla="*/ 2 h 193880"/>
                <a:gd name="connsiteX7" fmla="*/ 538163 w 1250157"/>
                <a:gd name="connsiteY7" fmla="*/ 183358 h 193880"/>
                <a:gd name="connsiteX8" fmla="*/ 588169 w 1250157"/>
                <a:gd name="connsiteY8" fmla="*/ 11908 h 193880"/>
                <a:gd name="connsiteX9" fmla="*/ 652463 w 1250157"/>
                <a:gd name="connsiteY9" fmla="*/ 180977 h 193880"/>
                <a:gd name="connsiteX10" fmla="*/ 700088 w 1250157"/>
                <a:gd name="connsiteY10" fmla="*/ 7146 h 193880"/>
                <a:gd name="connsiteX11" fmla="*/ 759619 w 1250157"/>
                <a:gd name="connsiteY11" fmla="*/ 180977 h 193880"/>
                <a:gd name="connsiteX12" fmla="*/ 812007 w 1250157"/>
                <a:gd name="connsiteY12" fmla="*/ 11908 h 193880"/>
                <a:gd name="connsiteX13" fmla="*/ 859632 w 1250157"/>
                <a:gd name="connsiteY13" fmla="*/ 190502 h 193880"/>
                <a:gd name="connsiteX14" fmla="*/ 921544 w 1250157"/>
                <a:gd name="connsiteY14" fmla="*/ 4764 h 193880"/>
                <a:gd name="connsiteX15" fmla="*/ 976313 w 1250157"/>
                <a:gd name="connsiteY15" fmla="*/ 190502 h 193880"/>
                <a:gd name="connsiteX16" fmla="*/ 1014413 w 1250157"/>
                <a:gd name="connsiteY16" fmla="*/ 7146 h 193880"/>
                <a:gd name="connsiteX17" fmla="*/ 1083469 w 1250157"/>
                <a:gd name="connsiteY17" fmla="*/ 192883 h 193880"/>
                <a:gd name="connsiteX18" fmla="*/ 1135857 w 1250157"/>
                <a:gd name="connsiteY18" fmla="*/ 80964 h 193880"/>
                <a:gd name="connsiteX19" fmla="*/ 1250157 w 1250157"/>
                <a:gd name="connsiteY19" fmla="*/ 78584 h 193880"/>
                <a:gd name="connsiteX0" fmla="*/ 0 w 1250157"/>
                <a:gd name="connsiteY0" fmla="*/ 109540 h 193880"/>
                <a:gd name="connsiteX1" fmla="*/ 152400 w 1250157"/>
                <a:gd name="connsiteY1" fmla="*/ 107158 h 193880"/>
                <a:gd name="connsiteX2" fmla="*/ 233363 w 1250157"/>
                <a:gd name="connsiteY2" fmla="*/ 7146 h 193880"/>
                <a:gd name="connsiteX3" fmla="*/ 300038 w 1250157"/>
                <a:gd name="connsiteY3" fmla="*/ 180977 h 193880"/>
                <a:gd name="connsiteX4" fmla="*/ 361950 w 1250157"/>
                <a:gd name="connsiteY4" fmla="*/ 7146 h 193880"/>
                <a:gd name="connsiteX5" fmla="*/ 428625 w 1250157"/>
                <a:gd name="connsiteY5" fmla="*/ 188121 h 193880"/>
                <a:gd name="connsiteX6" fmla="*/ 485775 w 1250157"/>
                <a:gd name="connsiteY6" fmla="*/ 2 h 193880"/>
                <a:gd name="connsiteX7" fmla="*/ 538163 w 1250157"/>
                <a:gd name="connsiteY7" fmla="*/ 183358 h 193880"/>
                <a:gd name="connsiteX8" fmla="*/ 597694 w 1250157"/>
                <a:gd name="connsiteY8" fmla="*/ 7146 h 193880"/>
                <a:gd name="connsiteX9" fmla="*/ 652463 w 1250157"/>
                <a:gd name="connsiteY9" fmla="*/ 180977 h 193880"/>
                <a:gd name="connsiteX10" fmla="*/ 700088 w 1250157"/>
                <a:gd name="connsiteY10" fmla="*/ 7146 h 193880"/>
                <a:gd name="connsiteX11" fmla="*/ 759619 w 1250157"/>
                <a:gd name="connsiteY11" fmla="*/ 180977 h 193880"/>
                <a:gd name="connsiteX12" fmla="*/ 812007 w 1250157"/>
                <a:gd name="connsiteY12" fmla="*/ 11908 h 193880"/>
                <a:gd name="connsiteX13" fmla="*/ 859632 w 1250157"/>
                <a:gd name="connsiteY13" fmla="*/ 190502 h 193880"/>
                <a:gd name="connsiteX14" fmla="*/ 921544 w 1250157"/>
                <a:gd name="connsiteY14" fmla="*/ 4764 h 193880"/>
                <a:gd name="connsiteX15" fmla="*/ 976313 w 1250157"/>
                <a:gd name="connsiteY15" fmla="*/ 190502 h 193880"/>
                <a:gd name="connsiteX16" fmla="*/ 1014413 w 1250157"/>
                <a:gd name="connsiteY16" fmla="*/ 7146 h 193880"/>
                <a:gd name="connsiteX17" fmla="*/ 1083469 w 1250157"/>
                <a:gd name="connsiteY17" fmla="*/ 192883 h 193880"/>
                <a:gd name="connsiteX18" fmla="*/ 1135857 w 1250157"/>
                <a:gd name="connsiteY18" fmla="*/ 80964 h 193880"/>
                <a:gd name="connsiteX19" fmla="*/ 1250157 w 1250157"/>
                <a:gd name="connsiteY19" fmla="*/ 78584 h 193880"/>
                <a:gd name="connsiteX0" fmla="*/ 0 w 1250157"/>
                <a:gd name="connsiteY0" fmla="*/ 109540 h 193880"/>
                <a:gd name="connsiteX1" fmla="*/ 152400 w 1250157"/>
                <a:gd name="connsiteY1" fmla="*/ 107158 h 193880"/>
                <a:gd name="connsiteX2" fmla="*/ 233363 w 1250157"/>
                <a:gd name="connsiteY2" fmla="*/ 7146 h 193880"/>
                <a:gd name="connsiteX3" fmla="*/ 300038 w 1250157"/>
                <a:gd name="connsiteY3" fmla="*/ 180977 h 193880"/>
                <a:gd name="connsiteX4" fmla="*/ 361950 w 1250157"/>
                <a:gd name="connsiteY4" fmla="*/ 7146 h 193880"/>
                <a:gd name="connsiteX5" fmla="*/ 428625 w 1250157"/>
                <a:gd name="connsiteY5" fmla="*/ 188121 h 193880"/>
                <a:gd name="connsiteX6" fmla="*/ 485775 w 1250157"/>
                <a:gd name="connsiteY6" fmla="*/ 2 h 193880"/>
                <a:gd name="connsiteX7" fmla="*/ 538163 w 1250157"/>
                <a:gd name="connsiteY7" fmla="*/ 183358 h 193880"/>
                <a:gd name="connsiteX8" fmla="*/ 597694 w 1250157"/>
                <a:gd name="connsiteY8" fmla="*/ 7146 h 193880"/>
                <a:gd name="connsiteX9" fmla="*/ 652463 w 1250157"/>
                <a:gd name="connsiteY9" fmla="*/ 180977 h 193880"/>
                <a:gd name="connsiteX10" fmla="*/ 700088 w 1250157"/>
                <a:gd name="connsiteY10" fmla="*/ 7146 h 193880"/>
                <a:gd name="connsiteX11" fmla="*/ 759619 w 1250157"/>
                <a:gd name="connsiteY11" fmla="*/ 180977 h 193880"/>
                <a:gd name="connsiteX12" fmla="*/ 812007 w 1250157"/>
                <a:gd name="connsiteY12" fmla="*/ 11908 h 193880"/>
                <a:gd name="connsiteX13" fmla="*/ 866776 w 1250157"/>
                <a:gd name="connsiteY13" fmla="*/ 178596 h 193880"/>
                <a:gd name="connsiteX14" fmla="*/ 921544 w 1250157"/>
                <a:gd name="connsiteY14" fmla="*/ 4764 h 193880"/>
                <a:gd name="connsiteX15" fmla="*/ 976313 w 1250157"/>
                <a:gd name="connsiteY15" fmla="*/ 190502 h 193880"/>
                <a:gd name="connsiteX16" fmla="*/ 1014413 w 1250157"/>
                <a:gd name="connsiteY16" fmla="*/ 7146 h 193880"/>
                <a:gd name="connsiteX17" fmla="*/ 1083469 w 1250157"/>
                <a:gd name="connsiteY17" fmla="*/ 192883 h 193880"/>
                <a:gd name="connsiteX18" fmla="*/ 1135857 w 1250157"/>
                <a:gd name="connsiteY18" fmla="*/ 80964 h 193880"/>
                <a:gd name="connsiteX19" fmla="*/ 1250157 w 1250157"/>
                <a:gd name="connsiteY19" fmla="*/ 78584 h 193880"/>
                <a:gd name="connsiteX0" fmla="*/ 0 w 1250157"/>
                <a:gd name="connsiteY0" fmla="*/ 109540 h 193880"/>
                <a:gd name="connsiteX1" fmla="*/ 152400 w 1250157"/>
                <a:gd name="connsiteY1" fmla="*/ 107158 h 193880"/>
                <a:gd name="connsiteX2" fmla="*/ 233363 w 1250157"/>
                <a:gd name="connsiteY2" fmla="*/ 7146 h 193880"/>
                <a:gd name="connsiteX3" fmla="*/ 300038 w 1250157"/>
                <a:gd name="connsiteY3" fmla="*/ 180977 h 193880"/>
                <a:gd name="connsiteX4" fmla="*/ 361950 w 1250157"/>
                <a:gd name="connsiteY4" fmla="*/ 7146 h 193880"/>
                <a:gd name="connsiteX5" fmla="*/ 428625 w 1250157"/>
                <a:gd name="connsiteY5" fmla="*/ 188121 h 193880"/>
                <a:gd name="connsiteX6" fmla="*/ 485775 w 1250157"/>
                <a:gd name="connsiteY6" fmla="*/ 2 h 193880"/>
                <a:gd name="connsiteX7" fmla="*/ 538163 w 1250157"/>
                <a:gd name="connsiteY7" fmla="*/ 183358 h 193880"/>
                <a:gd name="connsiteX8" fmla="*/ 597694 w 1250157"/>
                <a:gd name="connsiteY8" fmla="*/ 7146 h 193880"/>
                <a:gd name="connsiteX9" fmla="*/ 652463 w 1250157"/>
                <a:gd name="connsiteY9" fmla="*/ 180977 h 193880"/>
                <a:gd name="connsiteX10" fmla="*/ 700088 w 1250157"/>
                <a:gd name="connsiteY10" fmla="*/ 7146 h 193880"/>
                <a:gd name="connsiteX11" fmla="*/ 759619 w 1250157"/>
                <a:gd name="connsiteY11" fmla="*/ 180977 h 193880"/>
                <a:gd name="connsiteX12" fmla="*/ 812007 w 1250157"/>
                <a:gd name="connsiteY12" fmla="*/ 11908 h 193880"/>
                <a:gd name="connsiteX13" fmla="*/ 866776 w 1250157"/>
                <a:gd name="connsiteY13" fmla="*/ 178596 h 193880"/>
                <a:gd name="connsiteX14" fmla="*/ 921544 w 1250157"/>
                <a:gd name="connsiteY14" fmla="*/ 4764 h 193880"/>
                <a:gd name="connsiteX15" fmla="*/ 978694 w 1250157"/>
                <a:gd name="connsiteY15" fmla="*/ 178596 h 193880"/>
                <a:gd name="connsiteX16" fmla="*/ 1014413 w 1250157"/>
                <a:gd name="connsiteY16" fmla="*/ 7146 h 193880"/>
                <a:gd name="connsiteX17" fmla="*/ 1083469 w 1250157"/>
                <a:gd name="connsiteY17" fmla="*/ 192883 h 193880"/>
                <a:gd name="connsiteX18" fmla="*/ 1135857 w 1250157"/>
                <a:gd name="connsiteY18" fmla="*/ 80964 h 193880"/>
                <a:gd name="connsiteX19" fmla="*/ 1250157 w 1250157"/>
                <a:gd name="connsiteY19" fmla="*/ 78584 h 193880"/>
                <a:gd name="connsiteX0" fmla="*/ 0 w 1250157"/>
                <a:gd name="connsiteY0" fmla="*/ 109540 h 188126"/>
                <a:gd name="connsiteX1" fmla="*/ 152400 w 1250157"/>
                <a:gd name="connsiteY1" fmla="*/ 107158 h 188126"/>
                <a:gd name="connsiteX2" fmla="*/ 233363 w 1250157"/>
                <a:gd name="connsiteY2" fmla="*/ 7146 h 188126"/>
                <a:gd name="connsiteX3" fmla="*/ 300038 w 1250157"/>
                <a:gd name="connsiteY3" fmla="*/ 180977 h 188126"/>
                <a:gd name="connsiteX4" fmla="*/ 361950 w 1250157"/>
                <a:gd name="connsiteY4" fmla="*/ 7146 h 188126"/>
                <a:gd name="connsiteX5" fmla="*/ 428625 w 1250157"/>
                <a:gd name="connsiteY5" fmla="*/ 188121 h 188126"/>
                <a:gd name="connsiteX6" fmla="*/ 485775 w 1250157"/>
                <a:gd name="connsiteY6" fmla="*/ 2 h 188126"/>
                <a:gd name="connsiteX7" fmla="*/ 538163 w 1250157"/>
                <a:gd name="connsiteY7" fmla="*/ 183358 h 188126"/>
                <a:gd name="connsiteX8" fmla="*/ 597694 w 1250157"/>
                <a:gd name="connsiteY8" fmla="*/ 7146 h 188126"/>
                <a:gd name="connsiteX9" fmla="*/ 652463 w 1250157"/>
                <a:gd name="connsiteY9" fmla="*/ 180977 h 188126"/>
                <a:gd name="connsiteX10" fmla="*/ 700088 w 1250157"/>
                <a:gd name="connsiteY10" fmla="*/ 7146 h 188126"/>
                <a:gd name="connsiteX11" fmla="*/ 759619 w 1250157"/>
                <a:gd name="connsiteY11" fmla="*/ 180977 h 188126"/>
                <a:gd name="connsiteX12" fmla="*/ 812007 w 1250157"/>
                <a:gd name="connsiteY12" fmla="*/ 11908 h 188126"/>
                <a:gd name="connsiteX13" fmla="*/ 866776 w 1250157"/>
                <a:gd name="connsiteY13" fmla="*/ 178596 h 188126"/>
                <a:gd name="connsiteX14" fmla="*/ 921544 w 1250157"/>
                <a:gd name="connsiteY14" fmla="*/ 4764 h 188126"/>
                <a:gd name="connsiteX15" fmla="*/ 978694 w 1250157"/>
                <a:gd name="connsiteY15" fmla="*/ 178596 h 188126"/>
                <a:gd name="connsiteX16" fmla="*/ 1014413 w 1250157"/>
                <a:gd name="connsiteY16" fmla="*/ 7146 h 188126"/>
                <a:gd name="connsiteX17" fmla="*/ 1085850 w 1250157"/>
                <a:gd name="connsiteY17" fmla="*/ 173833 h 188126"/>
                <a:gd name="connsiteX18" fmla="*/ 1135857 w 1250157"/>
                <a:gd name="connsiteY18" fmla="*/ 80964 h 188126"/>
                <a:gd name="connsiteX19" fmla="*/ 1250157 w 1250157"/>
                <a:gd name="connsiteY19" fmla="*/ 78584 h 188126"/>
                <a:gd name="connsiteX0" fmla="*/ 0 w 1250157"/>
                <a:gd name="connsiteY0" fmla="*/ 109540 h 188126"/>
                <a:gd name="connsiteX1" fmla="*/ 152400 w 1250157"/>
                <a:gd name="connsiteY1" fmla="*/ 107158 h 188126"/>
                <a:gd name="connsiteX2" fmla="*/ 233363 w 1250157"/>
                <a:gd name="connsiteY2" fmla="*/ 7146 h 188126"/>
                <a:gd name="connsiteX3" fmla="*/ 300038 w 1250157"/>
                <a:gd name="connsiteY3" fmla="*/ 180977 h 188126"/>
                <a:gd name="connsiteX4" fmla="*/ 361950 w 1250157"/>
                <a:gd name="connsiteY4" fmla="*/ 7146 h 188126"/>
                <a:gd name="connsiteX5" fmla="*/ 428625 w 1250157"/>
                <a:gd name="connsiteY5" fmla="*/ 188121 h 188126"/>
                <a:gd name="connsiteX6" fmla="*/ 485775 w 1250157"/>
                <a:gd name="connsiteY6" fmla="*/ 2 h 188126"/>
                <a:gd name="connsiteX7" fmla="*/ 538163 w 1250157"/>
                <a:gd name="connsiteY7" fmla="*/ 183358 h 188126"/>
                <a:gd name="connsiteX8" fmla="*/ 597694 w 1250157"/>
                <a:gd name="connsiteY8" fmla="*/ 7146 h 188126"/>
                <a:gd name="connsiteX9" fmla="*/ 652463 w 1250157"/>
                <a:gd name="connsiteY9" fmla="*/ 180977 h 188126"/>
                <a:gd name="connsiteX10" fmla="*/ 700088 w 1250157"/>
                <a:gd name="connsiteY10" fmla="*/ 7146 h 188126"/>
                <a:gd name="connsiteX11" fmla="*/ 759619 w 1250157"/>
                <a:gd name="connsiteY11" fmla="*/ 180977 h 188126"/>
                <a:gd name="connsiteX12" fmla="*/ 812007 w 1250157"/>
                <a:gd name="connsiteY12" fmla="*/ 11908 h 188126"/>
                <a:gd name="connsiteX13" fmla="*/ 866776 w 1250157"/>
                <a:gd name="connsiteY13" fmla="*/ 178596 h 188126"/>
                <a:gd name="connsiteX14" fmla="*/ 921544 w 1250157"/>
                <a:gd name="connsiteY14" fmla="*/ 4764 h 188126"/>
                <a:gd name="connsiteX15" fmla="*/ 978694 w 1250157"/>
                <a:gd name="connsiteY15" fmla="*/ 178596 h 188126"/>
                <a:gd name="connsiteX16" fmla="*/ 1014413 w 1250157"/>
                <a:gd name="connsiteY16" fmla="*/ 7146 h 188126"/>
                <a:gd name="connsiteX17" fmla="*/ 1073944 w 1250157"/>
                <a:gd name="connsiteY17" fmla="*/ 173833 h 188126"/>
                <a:gd name="connsiteX18" fmla="*/ 1135857 w 1250157"/>
                <a:gd name="connsiteY18" fmla="*/ 80964 h 188126"/>
                <a:gd name="connsiteX19" fmla="*/ 1250157 w 1250157"/>
                <a:gd name="connsiteY19" fmla="*/ 78584 h 188126"/>
                <a:gd name="connsiteX0" fmla="*/ 0 w 1250157"/>
                <a:gd name="connsiteY0" fmla="*/ 109540 h 188126"/>
                <a:gd name="connsiteX1" fmla="*/ 152400 w 1250157"/>
                <a:gd name="connsiteY1" fmla="*/ 107158 h 188126"/>
                <a:gd name="connsiteX2" fmla="*/ 233363 w 1250157"/>
                <a:gd name="connsiteY2" fmla="*/ 7146 h 188126"/>
                <a:gd name="connsiteX3" fmla="*/ 314325 w 1250157"/>
                <a:gd name="connsiteY3" fmla="*/ 176214 h 188126"/>
                <a:gd name="connsiteX4" fmla="*/ 361950 w 1250157"/>
                <a:gd name="connsiteY4" fmla="*/ 7146 h 188126"/>
                <a:gd name="connsiteX5" fmla="*/ 428625 w 1250157"/>
                <a:gd name="connsiteY5" fmla="*/ 188121 h 188126"/>
                <a:gd name="connsiteX6" fmla="*/ 485775 w 1250157"/>
                <a:gd name="connsiteY6" fmla="*/ 2 h 188126"/>
                <a:gd name="connsiteX7" fmla="*/ 538163 w 1250157"/>
                <a:gd name="connsiteY7" fmla="*/ 183358 h 188126"/>
                <a:gd name="connsiteX8" fmla="*/ 597694 w 1250157"/>
                <a:gd name="connsiteY8" fmla="*/ 7146 h 188126"/>
                <a:gd name="connsiteX9" fmla="*/ 652463 w 1250157"/>
                <a:gd name="connsiteY9" fmla="*/ 180977 h 188126"/>
                <a:gd name="connsiteX10" fmla="*/ 700088 w 1250157"/>
                <a:gd name="connsiteY10" fmla="*/ 7146 h 188126"/>
                <a:gd name="connsiteX11" fmla="*/ 759619 w 1250157"/>
                <a:gd name="connsiteY11" fmla="*/ 180977 h 188126"/>
                <a:gd name="connsiteX12" fmla="*/ 812007 w 1250157"/>
                <a:gd name="connsiteY12" fmla="*/ 11908 h 188126"/>
                <a:gd name="connsiteX13" fmla="*/ 866776 w 1250157"/>
                <a:gd name="connsiteY13" fmla="*/ 178596 h 188126"/>
                <a:gd name="connsiteX14" fmla="*/ 921544 w 1250157"/>
                <a:gd name="connsiteY14" fmla="*/ 4764 h 188126"/>
                <a:gd name="connsiteX15" fmla="*/ 978694 w 1250157"/>
                <a:gd name="connsiteY15" fmla="*/ 178596 h 188126"/>
                <a:gd name="connsiteX16" fmla="*/ 1014413 w 1250157"/>
                <a:gd name="connsiteY16" fmla="*/ 7146 h 188126"/>
                <a:gd name="connsiteX17" fmla="*/ 1073944 w 1250157"/>
                <a:gd name="connsiteY17" fmla="*/ 173833 h 188126"/>
                <a:gd name="connsiteX18" fmla="*/ 1135857 w 1250157"/>
                <a:gd name="connsiteY18" fmla="*/ 80964 h 188126"/>
                <a:gd name="connsiteX19" fmla="*/ 1250157 w 1250157"/>
                <a:gd name="connsiteY19" fmla="*/ 78584 h 188126"/>
                <a:gd name="connsiteX0" fmla="*/ 0 w 1250157"/>
                <a:gd name="connsiteY0" fmla="*/ 109540 h 188126"/>
                <a:gd name="connsiteX1" fmla="*/ 152400 w 1250157"/>
                <a:gd name="connsiteY1" fmla="*/ 107158 h 188126"/>
                <a:gd name="connsiteX2" fmla="*/ 233363 w 1250157"/>
                <a:gd name="connsiteY2" fmla="*/ 7146 h 188126"/>
                <a:gd name="connsiteX3" fmla="*/ 319088 w 1250157"/>
                <a:gd name="connsiteY3" fmla="*/ 185739 h 188126"/>
                <a:gd name="connsiteX4" fmla="*/ 361950 w 1250157"/>
                <a:gd name="connsiteY4" fmla="*/ 7146 h 188126"/>
                <a:gd name="connsiteX5" fmla="*/ 428625 w 1250157"/>
                <a:gd name="connsiteY5" fmla="*/ 188121 h 188126"/>
                <a:gd name="connsiteX6" fmla="*/ 485775 w 1250157"/>
                <a:gd name="connsiteY6" fmla="*/ 2 h 188126"/>
                <a:gd name="connsiteX7" fmla="*/ 538163 w 1250157"/>
                <a:gd name="connsiteY7" fmla="*/ 183358 h 188126"/>
                <a:gd name="connsiteX8" fmla="*/ 597694 w 1250157"/>
                <a:gd name="connsiteY8" fmla="*/ 7146 h 188126"/>
                <a:gd name="connsiteX9" fmla="*/ 652463 w 1250157"/>
                <a:gd name="connsiteY9" fmla="*/ 180977 h 188126"/>
                <a:gd name="connsiteX10" fmla="*/ 700088 w 1250157"/>
                <a:gd name="connsiteY10" fmla="*/ 7146 h 188126"/>
                <a:gd name="connsiteX11" fmla="*/ 759619 w 1250157"/>
                <a:gd name="connsiteY11" fmla="*/ 180977 h 188126"/>
                <a:gd name="connsiteX12" fmla="*/ 812007 w 1250157"/>
                <a:gd name="connsiteY12" fmla="*/ 11908 h 188126"/>
                <a:gd name="connsiteX13" fmla="*/ 866776 w 1250157"/>
                <a:gd name="connsiteY13" fmla="*/ 178596 h 188126"/>
                <a:gd name="connsiteX14" fmla="*/ 921544 w 1250157"/>
                <a:gd name="connsiteY14" fmla="*/ 4764 h 188126"/>
                <a:gd name="connsiteX15" fmla="*/ 978694 w 1250157"/>
                <a:gd name="connsiteY15" fmla="*/ 178596 h 188126"/>
                <a:gd name="connsiteX16" fmla="*/ 1014413 w 1250157"/>
                <a:gd name="connsiteY16" fmla="*/ 7146 h 188126"/>
                <a:gd name="connsiteX17" fmla="*/ 1073944 w 1250157"/>
                <a:gd name="connsiteY17" fmla="*/ 173833 h 188126"/>
                <a:gd name="connsiteX18" fmla="*/ 1135857 w 1250157"/>
                <a:gd name="connsiteY18" fmla="*/ 80964 h 188126"/>
                <a:gd name="connsiteX19" fmla="*/ 1250157 w 1250157"/>
                <a:gd name="connsiteY19" fmla="*/ 78584 h 188126"/>
                <a:gd name="connsiteX0" fmla="*/ 0 w 1250157"/>
                <a:gd name="connsiteY0" fmla="*/ 109540 h 188126"/>
                <a:gd name="connsiteX1" fmla="*/ 152400 w 1250157"/>
                <a:gd name="connsiteY1" fmla="*/ 107158 h 188126"/>
                <a:gd name="connsiteX2" fmla="*/ 266700 w 1250157"/>
                <a:gd name="connsiteY2" fmla="*/ 7146 h 188126"/>
                <a:gd name="connsiteX3" fmla="*/ 319088 w 1250157"/>
                <a:gd name="connsiteY3" fmla="*/ 185739 h 188126"/>
                <a:gd name="connsiteX4" fmla="*/ 361950 w 1250157"/>
                <a:gd name="connsiteY4" fmla="*/ 7146 h 188126"/>
                <a:gd name="connsiteX5" fmla="*/ 428625 w 1250157"/>
                <a:gd name="connsiteY5" fmla="*/ 188121 h 188126"/>
                <a:gd name="connsiteX6" fmla="*/ 485775 w 1250157"/>
                <a:gd name="connsiteY6" fmla="*/ 2 h 188126"/>
                <a:gd name="connsiteX7" fmla="*/ 538163 w 1250157"/>
                <a:gd name="connsiteY7" fmla="*/ 183358 h 188126"/>
                <a:gd name="connsiteX8" fmla="*/ 597694 w 1250157"/>
                <a:gd name="connsiteY8" fmla="*/ 7146 h 188126"/>
                <a:gd name="connsiteX9" fmla="*/ 652463 w 1250157"/>
                <a:gd name="connsiteY9" fmla="*/ 180977 h 188126"/>
                <a:gd name="connsiteX10" fmla="*/ 700088 w 1250157"/>
                <a:gd name="connsiteY10" fmla="*/ 7146 h 188126"/>
                <a:gd name="connsiteX11" fmla="*/ 759619 w 1250157"/>
                <a:gd name="connsiteY11" fmla="*/ 180977 h 188126"/>
                <a:gd name="connsiteX12" fmla="*/ 812007 w 1250157"/>
                <a:gd name="connsiteY12" fmla="*/ 11908 h 188126"/>
                <a:gd name="connsiteX13" fmla="*/ 866776 w 1250157"/>
                <a:gd name="connsiteY13" fmla="*/ 178596 h 188126"/>
                <a:gd name="connsiteX14" fmla="*/ 921544 w 1250157"/>
                <a:gd name="connsiteY14" fmla="*/ 4764 h 188126"/>
                <a:gd name="connsiteX15" fmla="*/ 978694 w 1250157"/>
                <a:gd name="connsiteY15" fmla="*/ 178596 h 188126"/>
                <a:gd name="connsiteX16" fmla="*/ 1014413 w 1250157"/>
                <a:gd name="connsiteY16" fmla="*/ 7146 h 188126"/>
                <a:gd name="connsiteX17" fmla="*/ 1073944 w 1250157"/>
                <a:gd name="connsiteY17" fmla="*/ 173833 h 188126"/>
                <a:gd name="connsiteX18" fmla="*/ 1135857 w 1250157"/>
                <a:gd name="connsiteY18" fmla="*/ 80964 h 188126"/>
                <a:gd name="connsiteX19" fmla="*/ 1250157 w 1250157"/>
                <a:gd name="connsiteY19" fmla="*/ 78584 h 188126"/>
                <a:gd name="connsiteX0" fmla="*/ 0 w 1250157"/>
                <a:gd name="connsiteY0" fmla="*/ 109540 h 188126"/>
                <a:gd name="connsiteX1" fmla="*/ 185737 w 1250157"/>
                <a:gd name="connsiteY1" fmla="*/ 109539 h 188126"/>
                <a:gd name="connsiteX2" fmla="*/ 266700 w 1250157"/>
                <a:gd name="connsiteY2" fmla="*/ 7146 h 188126"/>
                <a:gd name="connsiteX3" fmla="*/ 319088 w 1250157"/>
                <a:gd name="connsiteY3" fmla="*/ 185739 h 188126"/>
                <a:gd name="connsiteX4" fmla="*/ 361950 w 1250157"/>
                <a:gd name="connsiteY4" fmla="*/ 7146 h 188126"/>
                <a:gd name="connsiteX5" fmla="*/ 428625 w 1250157"/>
                <a:gd name="connsiteY5" fmla="*/ 188121 h 188126"/>
                <a:gd name="connsiteX6" fmla="*/ 485775 w 1250157"/>
                <a:gd name="connsiteY6" fmla="*/ 2 h 188126"/>
                <a:gd name="connsiteX7" fmla="*/ 538163 w 1250157"/>
                <a:gd name="connsiteY7" fmla="*/ 183358 h 188126"/>
                <a:gd name="connsiteX8" fmla="*/ 597694 w 1250157"/>
                <a:gd name="connsiteY8" fmla="*/ 7146 h 188126"/>
                <a:gd name="connsiteX9" fmla="*/ 652463 w 1250157"/>
                <a:gd name="connsiteY9" fmla="*/ 180977 h 188126"/>
                <a:gd name="connsiteX10" fmla="*/ 700088 w 1250157"/>
                <a:gd name="connsiteY10" fmla="*/ 7146 h 188126"/>
                <a:gd name="connsiteX11" fmla="*/ 759619 w 1250157"/>
                <a:gd name="connsiteY11" fmla="*/ 180977 h 188126"/>
                <a:gd name="connsiteX12" fmla="*/ 812007 w 1250157"/>
                <a:gd name="connsiteY12" fmla="*/ 11908 h 188126"/>
                <a:gd name="connsiteX13" fmla="*/ 866776 w 1250157"/>
                <a:gd name="connsiteY13" fmla="*/ 178596 h 188126"/>
                <a:gd name="connsiteX14" fmla="*/ 921544 w 1250157"/>
                <a:gd name="connsiteY14" fmla="*/ 4764 h 188126"/>
                <a:gd name="connsiteX15" fmla="*/ 978694 w 1250157"/>
                <a:gd name="connsiteY15" fmla="*/ 178596 h 188126"/>
                <a:gd name="connsiteX16" fmla="*/ 1014413 w 1250157"/>
                <a:gd name="connsiteY16" fmla="*/ 7146 h 188126"/>
                <a:gd name="connsiteX17" fmla="*/ 1073944 w 1250157"/>
                <a:gd name="connsiteY17" fmla="*/ 173833 h 188126"/>
                <a:gd name="connsiteX18" fmla="*/ 1135857 w 1250157"/>
                <a:gd name="connsiteY18" fmla="*/ 80964 h 188126"/>
                <a:gd name="connsiteX19" fmla="*/ 1250157 w 1250157"/>
                <a:gd name="connsiteY19" fmla="*/ 78584 h 188126"/>
                <a:gd name="connsiteX0" fmla="*/ 0 w 1193007"/>
                <a:gd name="connsiteY0" fmla="*/ 109540 h 188126"/>
                <a:gd name="connsiteX1" fmla="*/ 128587 w 1193007"/>
                <a:gd name="connsiteY1" fmla="*/ 109539 h 188126"/>
                <a:gd name="connsiteX2" fmla="*/ 209550 w 1193007"/>
                <a:gd name="connsiteY2" fmla="*/ 7146 h 188126"/>
                <a:gd name="connsiteX3" fmla="*/ 261938 w 1193007"/>
                <a:gd name="connsiteY3" fmla="*/ 185739 h 188126"/>
                <a:gd name="connsiteX4" fmla="*/ 304800 w 1193007"/>
                <a:gd name="connsiteY4" fmla="*/ 7146 h 188126"/>
                <a:gd name="connsiteX5" fmla="*/ 371475 w 1193007"/>
                <a:gd name="connsiteY5" fmla="*/ 188121 h 188126"/>
                <a:gd name="connsiteX6" fmla="*/ 428625 w 1193007"/>
                <a:gd name="connsiteY6" fmla="*/ 2 h 188126"/>
                <a:gd name="connsiteX7" fmla="*/ 481013 w 1193007"/>
                <a:gd name="connsiteY7" fmla="*/ 183358 h 188126"/>
                <a:gd name="connsiteX8" fmla="*/ 540544 w 1193007"/>
                <a:gd name="connsiteY8" fmla="*/ 7146 h 188126"/>
                <a:gd name="connsiteX9" fmla="*/ 595313 w 1193007"/>
                <a:gd name="connsiteY9" fmla="*/ 180977 h 188126"/>
                <a:gd name="connsiteX10" fmla="*/ 642938 w 1193007"/>
                <a:gd name="connsiteY10" fmla="*/ 7146 h 188126"/>
                <a:gd name="connsiteX11" fmla="*/ 702469 w 1193007"/>
                <a:gd name="connsiteY11" fmla="*/ 180977 h 188126"/>
                <a:gd name="connsiteX12" fmla="*/ 754857 w 1193007"/>
                <a:gd name="connsiteY12" fmla="*/ 11908 h 188126"/>
                <a:gd name="connsiteX13" fmla="*/ 809626 w 1193007"/>
                <a:gd name="connsiteY13" fmla="*/ 178596 h 188126"/>
                <a:gd name="connsiteX14" fmla="*/ 864394 w 1193007"/>
                <a:gd name="connsiteY14" fmla="*/ 4764 h 188126"/>
                <a:gd name="connsiteX15" fmla="*/ 921544 w 1193007"/>
                <a:gd name="connsiteY15" fmla="*/ 178596 h 188126"/>
                <a:gd name="connsiteX16" fmla="*/ 957263 w 1193007"/>
                <a:gd name="connsiteY16" fmla="*/ 7146 h 188126"/>
                <a:gd name="connsiteX17" fmla="*/ 1016794 w 1193007"/>
                <a:gd name="connsiteY17" fmla="*/ 173833 h 188126"/>
                <a:gd name="connsiteX18" fmla="*/ 1078707 w 1193007"/>
                <a:gd name="connsiteY18" fmla="*/ 80964 h 188126"/>
                <a:gd name="connsiteX19" fmla="*/ 1193007 w 1193007"/>
                <a:gd name="connsiteY19" fmla="*/ 78584 h 188126"/>
                <a:gd name="connsiteX0" fmla="*/ 0 w 1193007"/>
                <a:gd name="connsiteY0" fmla="*/ 109540 h 188126"/>
                <a:gd name="connsiteX1" fmla="*/ 128587 w 1193007"/>
                <a:gd name="connsiteY1" fmla="*/ 109539 h 188126"/>
                <a:gd name="connsiteX2" fmla="*/ 209550 w 1193007"/>
                <a:gd name="connsiteY2" fmla="*/ 7146 h 188126"/>
                <a:gd name="connsiteX3" fmla="*/ 261938 w 1193007"/>
                <a:gd name="connsiteY3" fmla="*/ 185739 h 188126"/>
                <a:gd name="connsiteX4" fmla="*/ 316706 w 1193007"/>
                <a:gd name="connsiteY4" fmla="*/ 7146 h 188126"/>
                <a:gd name="connsiteX5" fmla="*/ 371475 w 1193007"/>
                <a:gd name="connsiteY5" fmla="*/ 188121 h 188126"/>
                <a:gd name="connsiteX6" fmla="*/ 428625 w 1193007"/>
                <a:gd name="connsiteY6" fmla="*/ 2 h 188126"/>
                <a:gd name="connsiteX7" fmla="*/ 481013 w 1193007"/>
                <a:gd name="connsiteY7" fmla="*/ 183358 h 188126"/>
                <a:gd name="connsiteX8" fmla="*/ 540544 w 1193007"/>
                <a:gd name="connsiteY8" fmla="*/ 7146 h 188126"/>
                <a:gd name="connsiteX9" fmla="*/ 595313 w 1193007"/>
                <a:gd name="connsiteY9" fmla="*/ 180977 h 188126"/>
                <a:gd name="connsiteX10" fmla="*/ 642938 w 1193007"/>
                <a:gd name="connsiteY10" fmla="*/ 7146 h 188126"/>
                <a:gd name="connsiteX11" fmla="*/ 702469 w 1193007"/>
                <a:gd name="connsiteY11" fmla="*/ 180977 h 188126"/>
                <a:gd name="connsiteX12" fmla="*/ 754857 w 1193007"/>
                <a:gd name="connsiteY12" fmla="*/ 11908 h 188126"/>
                <a:gd name="connsiteX13" fmla="*/ 809626 w 1193007"/>
                <a:gd name="connsiteY13" fmla="*/ 178596 h 188126"/>
                <a:gd name="connsiteX14" fmla="*/ 864394 w 1193007"/>
                <a:gd name="connsiteY14" fmla="*/ 4764 h 188126"/>
                <a:gd name="connsiteX15" fmla="*/ 921544 w 1193007"/>
                <a:gd name="connsiteY15" fmla="*/ 178596 h 188126"/>
                <a:gd name="connsiteX16" fmla="*/ 957263 w 1193007"/>
                <a:gd name="connsiteY16" fmla="*/ 7146 h 188126"/>
                <a:gd name="connsiteX17" fmla="*/ 1016794 w 1193007"/>
                <a:gd name="connsiteY17" fmla="*/ 173833 h 188126"/>
                <a:gd name="connsiteX18" fmla="*/ 1078707 w 1193007"/>
                <a:gd name="connsiteY18" fmla="*/ 80964 h 188126"/>
                <a:gd name="connsiteX19" fmla="*/ 1193007 w 1193007"/>
                <a:gd name="connsiteY19" fmla="*/ 78584 h 188126"/>
                <a:gd name="connsiteX0" fmla="*/ 0 w 1193007"/>
                <a:gd name="connsiteY0" fmla="*/ 104778 h 183359"/>
                <a:gd name="connsiteX1" fmla="*/ 128587 w 1193007"/>
                <a:gd name="connsiteY1" fmla="*/ 104777 h 183359"/>
                <a:gd name="connsiteX2" fmla="*/ 209550 w 1193007"/>
                <a:gd name="connsiteY2" fmla="*/ 2384 h 183359"/>
                <a:gd name="connsiteX3" fmla="*/ 261938 w 1193007"/>
                <a:gd name="connsiteY3" fmla="*/ 180977 h 183359"/>
                <a:gd name="connsiteX4" fmla="*/ 316706 w 1193007"/>
                <a:gd name="connsiteY4" fmla="*/ 2384 h 183359"/>
                <a:gd name="connsiteX5" fmla="*/ 371475 w 1193007"/>
                <a:gd name="connsiteY5" fmla="*/ 183359 h 183359"/>
                <a:gd name="connsiteX6" fmla="*/ 433388 w 1193007"/>
                <a:gd name="connsiteY6" fmla="*/ 3 h 183359"/>
                <a:gd name="connsiteX7" fmla="*/ 481013 w 1193007"/>
                <a:gd name="connsiteY7" fmla="*/ 178596 h 183359"/>
                <a:gd name="connsiteX8" fmla="*/ 540544 w 1193007"/>
                <a:gd name="connsiteY8" fmla="*/ 2384 h 183359"/>
                <a:gd name="connsiteX9" fmla="*/ 595313 w 1193007"/>
                <a:gd name="connsiteY9" fmla="*/ 176215 h 183359"/>
                <a:gd name="connsiteX10" fmla="*/ 642938 w 1193007"/>
                <a:gd name="connsiteY10" fmla="*/ 2384 h 183359"/>
                <a:gd name="connsiteX11" fmla="*/ 702469 w 1193007"/>
                <a:gd name="connsiteY11" fmla="*/ 176215 h 183359"/>
                <a:gd name="connsiteX12" fmla="*/ 754857 w 1193007"/>
                <a:gd name="connsiteY12" fmla="*/ 7146 h 183359"/>
                <a:gd name="connsiteX13" fmla="*/ 809626 w 1193007"/>
                <a:gd name="connsiteY13" fmla="*/ 173834 h 183359"/>
                <a:gd name="connsiteX14" fmla="*/ 864394 w 1193007"/>
                <a:gd name="connsiteY14" fmla="*/ 2 h 183359"/>
                <a:gd name="connsiteX15" fmla="*/ 921544 w 1193007"/>
                <a:gd name="connsiteY15" fmla="*/ 173834 h 183359"/>
                <a:gd name="connsiteX16" fmla="*/ 957263 w 1193007"/>
                <a:gd name="connsiteY16" fmla="*/ 2384 h 183359"/>
                <a:gd name="connsiteX17" fmla="*/ 1016794 w 1193007"/>
                <a:gd name="connsiteY17" fmla="*/ 169071 h 183359"/>
                <a:gd name="connsiteX18" fmla="*/ 1078707 w 1193007"/>
                <a:gd name="connsiteY18" fmla="*/ 76202 h 183359"/>
                <a:gd name="connsiteX19" fmla="*/ 1193007 w 1193007"/>
                <a:gd name="connsiteY19" fmla="*/ 73822 h 183359"/>
                <a:gd name="connsiteX0" fmla="*/ 0 w 1193007"/>
                <a:gd name="connsiteY0" fmla="*/ 104778 h 183359"/>
                <a:gd name="connsiteX1" fmla="*/ 128587 w 1193007"/>
                <a:gd name="connsiteY1" fmla="*/ 104777 h 183359"/>
                <a:gd name="connsiteX2" fmla="*/ 209550 w 1193007"/>
                <a:gd name="connsiteY2" fmla="*/ 2384 h 183359"/>
                <a:gd name="connsiteX3" fmla="*/ 261938 w 1193007"/>
                <a:gd name="connsiteY3" fmla="*/ 180977 h 183359"/>
                <a:gd name="connsiteX4" fmla="*/ 316706 w 1193007"/>
                <a:gd name="connsiteY4" fmla="*/ 2384 h 183359"/>
                <a:gd name="connsiteX5" fmla="*/ 371475 w 1193007"/>
                <a:gd name="connsiteY5" fmla="*/ 183359 h 183359"/>
                <a:gd name="connsiteX6" fmla="*/ 433388 w 1193007"/>
                <a:gd name="connsiteY6" fmla="*/ 3 h 183359"/>
                <a:gd name="connsiteX7" fmla="*/ 488157 w 1193007"/>
                <a:gd name="connsiteY7" fmla="*/ 178596 h 183359"/>
                <a:gd name="connsiteX8" fmla="*/ 540544 w 1193007"/>
                <a:gd name="connsiteY8" fmla="*/ 2384 h 183359"/>
                <a:gd name="connsiteX9" fmla="*/ 595313 w 1193007"/>
                <a:gd name="connsiteY9" fmla="*/ 176215 h 183359"/>
                <a:gd name="connsiteX10" fmla="*/ 642938 w 1193007"/>
                <a:gd name="connsiteY10" fmla="*/ 2384 h 183359"/>
                <a:gd name="connsiteX11" fmla="*/ 702469 w 1193007"/>
                <a:gd name="connsiteY11" fmla="*/ 176215 h 183359"/>
                <a:gd name="connsiteX12" fmla="*/ 754857 w 1193007"/>
                <a:gd name="connsiteY12" fmla="*/ 7146 h 183359"/>
                <a:gd name="connsiteX13" fmla="*/ 809626 w 1193007"/>
                <a:gd name="connsiteY13" fmla="*/ 173834 h 183359"/>
                <a:gd name="connsiteX14" fmla="*/ 864394 w 1193007"/>
                <a:gd name="connsiteY14" fmla="*/ 2 h 183359"/>
                <a:gd name="connsiteX15" fmla="*/ 921544 w 1193007"/>
                <a:gd name="connsiteY15" fmla="*/ 173834 h 183359"/>
                <a:gd name="connsiteX16" fmla="*/ 957263 w 1193007"/>
                <a:gd name="connsiteY16" fmla="*/ 2384 h 183359"/>
                <a:gd name="connsiteX17" fmla="*/ 1016794 w 1193007"/>
                <a:gd name="connsiteY17" fmla="*/ 169071 h 183359"/>
                <a:gd name="connsiteX18" fmla="*/ 1078707 w 1193007"/>
                <a:gd name="connsiteY18" fmla="*/ 76202 h 183359"/>
                <a:gd name="connsiteX19" fmla="*/ 1193007 w 1193007"/>
                <a:gd name="connsiteY19" fmla="*/ 73822 h 183359"/>
                <a:gd name="connsiteX0" fmla="*/ 0 w 1193007"/>
                <a:gd name="connsiteY0" fmla="*/ 104778 h 183359"/>
                <a:gd name="connsiteX1" fmla="*/ 128587 w 1193007"/>
                <a:gd name="connsiteY1" fmla="*/ 104777 h 183359"/>
                <a:gd name="connsiteX2" fmla="*/ 209550 w 1193007"/>
                <a:gd name="connsiteY2" fmla="*/ 2384 h 183359"/>
                <a:gd name="connsiteX3" fmla="*/ 261938 w 1193007"/>
                <a:gd name="connsiteY3" fmla="*/ 180977 h 183359"/>
                <a:gd name="connsiteX4" fmla="*/ 316706 w 1193007"/>
                <a:gd name="connsiteY4" fmla="*/ 2384 h 183359"/>
                <a:gd name="connsiteX5" fmla="*/ 371475 w 1193007"/>
                <a:gd name="connsiteY5" fmla="*/ 183359 h 183359"/>
                <a:gd name="connsiteX6" fmla="*/ 433388 w 1193007"/>
                <a:gd name="connsiteY6" fmla="*/ 3 h 183359"/>
                <a:gd name="connsiteX7" fmla="*/ 488157 w 1193007"/>
                <a:gd name="connsiteY7" fmla="*/ 178596 h 183359"/>
                <a:gd name="connsiteX8" fmla="*/ 540544 w 1193007"/>
                <a:gd name="connsiteY8" fmla="*/ 2384 h 183359"/>
                <a:gd name="connsiteX9" fmla="*/ 595313 w 1193007"/>
                <a:gd name="connsiteY9" fmla="*/ 176215 h 183359"/>
                <a:gd name="connsiteX10" fmla="*/ 642938 w 1193007"/>
                <a:gd name="connsiteY10" fmla="*/ 2384 h 183359"/>
                <a:gd name="connsiteX11" fmla="*/ 702469 w 1193007"/>
                <a:gd name="connsiteY11" fmla="*/ 176215 h 183359"/>
                <a:gd name="connsiteX12" fmla="*/ 754857 w 1193007"/>
                <a:gd name="connsiteY12" fmla="*/ 7146 h 183359"/>
                <a:gd name="connsiteX13" fmla="*/ 809626 w 1193007"/>
                <a:gd name="connsiteY13" fmla="*/ 173834 h 183359"/>
                <a:gd name="connsiteX14" fmla="*/ 864394 w 1193007"/>
                <a:gd name="connsiteY14" fmla="*/ 2 h 183359"/>
                <a:gd name="connsiteX15" fmla="*/ 921544 w 1193007"/>
                <a:gd name="connsiteY15" fmla="*/ 173834 h 183359"/>
                <a:gd name="connsiteX16" fmla="*/ 957263 w 1193007"/>
                <a:gd name="connsiteY16" fmla="*/ 2384 h 183359"/>
                <a:gd name="connsiteX17" fmla="*/ 1016794 w 1193007"/>
                <a:gd name="connsiteY17" fmla="*/ 169071 h 183359"/>
                <a:gd name="connsiteX18" fmla="*/ 1078707 w 1193007"/>
                <a:gd name="connsiteY18" fmla="*/ 76202 h 183359"/>
                <a:gd name="connsiteX19" fmla="*/ 1193007 w 1193007"/>
                <a:gd name="connsiteY19" fmla="*/ 73822 h 183359"/>
                <a:gd name="connsiteX0" fmla="*/ 0 w 1193007"/>
                <a:gd name="connsiteY0" fmla="*/ 104778 h 183359"/>
                <a:gd name="connsiteX1" fmla="*/ 128587 w 1193007"/>
                <a:gd name="connsiteY1" fmla="*/ 104777 h 183359"/>
                <a:gd name="connsiteX2" fmla="*/ 209550 w 1193007"/>
                <a:gd name="connsiteY2" fmla="*/ 2384 h 183359"/>
                <a:gd name="connsiteX3" fmla="*/ 261938 w 1193007"/>
                <a:gd name="connsiteY3" fmla="*/ 180977 h 183359"/>
                <a:gd name="connsiteX4" fmla="*/ 316706 w 1193007"/>
                <a:gd name="connsiteY4" fmla="*/ 2384 h 183359"/>
                <a:gd name="connsiteX5" fmla="*/ 371475 w 1193007"/>
                <a:gd name="connsiteY5" fmla="*/ 183359 h 183359"/>
                <a:gd name="connsiteX6" fmla="*/ 433388 w 1193007"/>
                <a:gd name="connsiteY6" fmla="*/ 3 h 183359"/>
                <a:gd name="connsiteX7" fmla="*/ 488157 w 1193007"/>
                <a:gd name="connsiteY7" fmla="*/ 178596 h 183359"/>
                <a:gd name="connsiteX8" fmla="*/ 540544 w 1193007"/>
                <a:gd name="connsiteY8" fmla="*/ 2384 h 183359"/>
                <a:gd name="connsiteX9" fmla="*/ 595313 w 1193007"/>
                <a:gd name="connsiteY9" fmla="*/ 176215 h 183359"/>
                <a:gd name="connsiteX10" fmla="*/ 642938 w 1193007"/>
                <a:gd name="connsiteY10" fmla="*/ 2384 h 183359"/>
                <a:gd name="connsiteX11" fmla="*/ 702469 w 1193007"/>
                <a:gd name="connsiteY11" fmla="*/ 176215 h 183359"/>
                <a:gd name="connsiteX12" fmla="*/ 754857 w 1193007"/>
                <a:gd name="connsiteY12" fmla="*/ 7146 h 183359"/>
                <a:gd name="connsiteX13" fmla="*/ 809626 w 1193007"/>
                <a:gd name="connsiteY13" fmla="*/ 173834 h 183359"/>
                <a:gd name="connsiteX14" fmla="*/ 864394 w 1193007"/>
                <a:gd name="connsiteY14" fmla="*/ 2 h 183359"/>
                <a:gd name="connsiteX15" fmla="*/ 921544 w 1193007"/>
                <a:gd name="connsiteY15" fmla="*/ 173834 h 183359"/>
                <a:gd name="connsiteX16" fmla="*/ 957263 w 1193007"/>
                <a:gd name="connsiteY16" fmla="*/ 2384 h 183359"/>
                <a:gd name="connsiteX17" fmla="*/ 1016794 w 1193007"/>
                <a:gd name="connsiteY17" fmla="*/ 169071 h 183359"/>
                <a:gd name="connsiteX18" fmla="*/ 1078707 w 1193007"/>
                <a:gd name="connsiteY18" fmla="*/ 76202 h 183359"/>
                <a:gd name="connsiteX19" fmla="*/ 1193007 w 1193007"/>
                <a:gd name="connsiteY19" fmla="*/ 73822 h 18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93007" h="183359">
                  <a:moveTo>
                    <a:pt x="0" y="104778"/>
                  </a:moveTo>
                  <a:cubicBezTo>
                    <a:pt x="155772" y="104579"/>
                    <a:pt x="6746" y="109142"/>
                    <a:pt x="128587" y="104777"/>
                  </a:cubicBezTo>
                  <a:cubicBezTo>
                    <a:pt x="167084" y="88505"/>
                    <a:pt x="187325" y="-10316"/>
                    <a:pt x="209550" y="2384"/>
                  </a:cubicBezTo>
                  <a:cubicBezTo>
                    <a:pt x="231775" y="15084"/>
                    <a:pt x="244079" y="180977"/>
                    <a:pt x="261938" y="180977"/>
                  </a:cubicBezTo>
                  <a:cubicBezTo>
                    <a:pt x="279797" y="180977"/>
                    <a:pt x="298450" y="1987"/>
                    <a:pt x="316706" y="2384"/>
                  </a:cubicBezTo>
                  <a:cubicBezTo>
                    <a:pt x="334962" y="2781"/>
                    <a:pt x="352028" y="183756"/>
                    <a:pt x="371475" y="183359"/>
                  </a:cubicBezTo>
                  <a:cubicBezTo>
                    <a:pt x="390922" y="182962"/>
                    <a:pt x="413941" y="797"/>
                    <a:pt x="433388" y="3"/>
                  </a:cubicBezTo>
                  <a:cubicBezTo>
                    <a:pt x="452835" y="-791"/>
                    <a:pt x="470298" y="178199"/>
                    <a:pt x="488157" y="178596"/>
                  </a:cubicBezTo>
                  <a:cubicBezTo>
                    <a:pt x="506016" y="178993"/>
                    <a:pt x="522685" y="2781"/>
                    <a:pt x="540544" y="2384"/>
                  </a:cubicBezTo>
                  <a:cubicBezTo>
                    <a:pt x="558403" y="1987"/>
                    <a:pt x="578247" y="176215"/>
                    <a:pt x="595313" y="176215"/>
                  </a:cubicBezTo>
                  <a:cubicBezTo>
                    <a:pt x="612379" y="176215"/>
                    <a:pt x="625079" y="2384"/>
                    <a:pt x="642938" y="2384"/>
                  </a:cubicBezTo>
                  <a:cubicBezTo>
                    <a:pt x="660797" y="2384"/>
                    <a:pt x="683816" y="175421"/>
                    <a:pt x="702469" y="176215"/>
                  </a:cubicBezTo>
                  <a:cubicBezTo>
                    <a:pt x="721122" y="177009"/>
                    <a:pt x="736998" y="7543"/>
                    <a:pt x="754857" y="7146"/>
                  </a:cubicBezTo>
                  <a:cubicBezTo>
                    <a:pt x="772716" y="6749"/>
                    <a:pt x="791370" y="175025"/>
                    <a:pt x="809626" y="173834"/>
                  </a:cubicBezTo>
                  <a:cubicBezTo>
                    <a:pt x="827882" y="172643"/>
                    <a:pt x="845741" y="2"/>
                    <a:pt x="864394" y="2"/>
                  </a:cubicBezTo>
                  <a:cubicBezTo>
                    <a:pt x="883047" y="2"/>
                    <a:pt x="906066" y="173437"/>
                    <a:pt x="921544" y="173834"/>
                  </a:cubicBezTo>
                  <a:cubicBezTo>
                    <a:pt x="937022" y="174231"/>
                    <a:pt x="941388" y="3178"/>
                    <a:pt x="957263" y="2384"/>
                  </a:cubicBezTo>
                  <a:cubicBezTo>
                    <a:pt x="973138" y="1590"/>
                    <a:pt x="996553" y="156768"/>
                    <a:pt x="1016794" y="169071"/>
                  </a:cubicBezTo>
                  <a:cubicBezTo>
                    <a:pt x="1037035" y="181374"/>
                    <a:pt x="1049338" y="92077"/>
                    <a:pt x="1078707" y="76202"/>
                  </a:cubicBezTo>
                  <a:cubicBezTo>
                    <a:pt x="1215232" y="72233"/>
                    <a:pt x="1033066" y="76402"/>
                    <a:pt x="1193007" y="73822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410834-C77A-4F76-9F41-EE161477971F}"/>
                </a:ext>
              </a:extLst>
            </p:cNvPr>
            <p:cNvSpPr txBox="1"/>
            <p:nvPr/>
          </p:nvSpPr>
          <p:spPr>
            <a:xfrm>
              <a:off x="2845843" y="1314907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UV</a:t>
              </a:r>
              <a:endParaRPr lang="ko-KR" altLang="en-US" sz="1200" b="1" dirty="0"/>
            </a:p>
          </p:txBody>
        </p:sp>
        <p:pic>
          <p:nvPicPr>
            <p:cNvPr id="65" name="Picture 2">
              <a:extLst>
                <a:ext uri="{FF2B5EF4-FFF2-40B4-BE49-F238E27FC236}">
                  <a16:creationId xmlns:a16="http://schemas.microsoft.com/office/drawing/2014/main" id="{93C0306A-9BD9-4B4A-BDA4-488BBC1F6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215" y="1234643"/>
              <a:ext cx="1212302" cy="87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D2B253E-181F-44B1-830C-E68598506A41}"/>
                </a:ext>
              </a:extLst>
            </p:cNvPr>
            <p:cNvGrpSpPr/>
            <p:nvPr/>
          </p:nvGrpSpPr>
          <p:grpSpPr>
            <a:xfrm>
              <a:off x="197160" y="2690507"/>
              <a:ext cx="2981604" cy="1185216"/>
              <a:chOff x="1310064" y="2269285"/>
              <a:chExt cx="2981604" cy="1185216"/>
            </a:xfrm>
          </p:grpSpPr>
          <p:pic>
            <p:nvPicPr>
              <p:cNvPr id="77" name="Picture 7">
                <a:extLst>
                  <a:ext uri="{FF2B5EF4-FFF2-40B4-BE49-F238E27FC236}">
                    <a16:creationId xmlns:a16="http://schemas.microsoft.com/office/drawing/2014/main" id="{B02418BE-A19F-4E80-96B7-8267FF6245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0064" y="2269285"/>
                <a:ext cx="2933700" cy="1185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2038EDA-A738-41F2-A758-E1C310AB880A}"/>
                  </a:ext>
                </a:extLst>
              </p:cNvPr>
              <p:cNvSpPr txBox="1"/>
              <p:nvPr/>
            </p:nvSpPr>
            <p:spPr>
              <a:xfrm>
                <a:off x="3887390" y="2449485"/>
                <a:ext cx="4042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FF0000"/>
                    </a:solidFill>
                  </a:rPr>
                  <a:t>(+)</a:t>
                </a:r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D73BBF2-9FE1-4EB3-91E0-C382F2103105}"/>
                  </a:ext>
                </a:extLst>
              </p:cNvPr>
              <p:cNvSpPr txBox="1"/>
              <p:nvPr/>
            </p:nvSpPr>
            <p:spPr>
              <a:xfrm>
                <a:off x="3538226" y="3147885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0000FF"/>
                    </a:solidFill>
                  </a:rPr>
                  <a:t>(-)</a:t>
                </a:r>
                <a:endParaRPr lang="ko-KR" altLang="en-US" sz="1200" b="1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5F626F2-33BB-40E0-9364-AF73B0E2A41B}"/>
                </a:ext>
              </a:extLst>
            </p:cNvPr>
            <p:cNvSpPr txBox="1"/>
            <p:nvPr/>
          </p:nvSpPr>
          <p:spPr>
            <a:xfrm>
              <a:off x="890192" y="957643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UV LED</a:t>
              </a:r>
              <a:endParaRPr lang="ko-KR" altLang="en-US" sz="12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3D8523C-903C-44AB-B32F-C7280CC618CF}"/>
                </a:ext>
              </a:extLst>
            </p:cNvPr>
            <p:cNvSpPr txBox="1"/>
            <p:nvPr/>
          </p:nvSpPr>
          <p:spPr>
            <a:xfrm>
              <a:off x="215352" y="4589335"/>
              <a:ext cx="264758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power supply (V limit 9 V)</a:t>
              </a:r>
            </a:p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※ constant current 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구동 필요</a:t>
              </a:r>
              <a:endParaRPr lang="en-US" altLang="ko-KR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2CB4D5DD-9524-4D48-9BE8-3C9EAA6A7CFC}"/>
                </a:ext>
              </a:extLst>
            </p:cNvPr>
            <p:cNvCxnSpPr/>
            <p:nvPr/>
          </p:nvCxnSpPr>
          <p:spPr>
            <a:xfrm flipH="1">
              <a:off x="1664214" y="3720388"/>
              <a:ext cx="621469" cy="77221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C021190-C2C6-4390-8E99-1BE6D1B4FEFF}"/>
                </a:ext>
              </a:extLst>
            </p:cNvPr>
            <p:cNvCxnSpPr/>
            <p:nvPr/>
          </p:nvCxnSpPr>
          <p:spPr>
            <a:xfrm flipH="1">
              <a:off x="1445609" y="3007944"/>
              <a:ext cx="1198580" cy="148930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31E6692-BBDA-4D8C-B319-57B867F8D874}"/>
                </a:ext>
              </a:extLst>
            </p:cNvPr>
            <p:cNvSpPr txBox="1"/>
            <p:nvPr/>
          </p:nvSpPr>
          <p:spPr>
            <a:xfrm>
              <a:off x="5782094" y="4912501"/>
              <a:ext cx="3265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NI</a:t>
              </a:r>
              <a:r>
                <a:rPr lang="ko-KR" altLang="en-US" sz="1400" b="1" dirty="0"/>
                <a:t>社 </a:t>
              </a:r>
              <a:r>
                <a:rPr lang="en-US" altLang="ko-KR" sz="1400" b="1" dirty="0"/>
                <a:t>USB-6001 (DAQ)</a:t>
              </a:r>
            </a:p>
            <a:p>
              <a:r>
                <a:rPr lang="en-US" altLang="ko-KR" sz="1400" b="1" dirty="0"/>
                <a:t>- </a:t>
              </a:r>
              <a:r>
                <a:rPr lang="ko-KR" altLang="en-US" sz="1400" b="1" dirty="0" err="1"/>
                <a:t>멀티미터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or </a:t>
              </a:r>
              <a:r>
                <a:rPr lang="ko-KR" altLang="en-US" sz="1400" b="1" dirty="0"/>
                <a:t>오실로스코프 사용 가능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9EFCE26-5585-4C95-A443-A8AD9DAFF810}"/>
                </a:ext>
              </a:extLst>
            </p:cNvPr>
            <p:cNvSpPr txBox="1"/>
            <p:nvPr/>
          </p:nvSpPr>
          <p:spPr>
            <a:xfrm>
              <a:off x="4188418" y="4813475"/>
              <a:ext cx="154337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Voltage reading</a:t>
              </a:r>
              <a:endParaRPr lang="ko-KR" altLang="en-US" sz="1400" b="1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DF5C9BD-909F-43FD-874B-97D6A6EC5DE2}"/>
                </a:ext>
              </a:extLst>
            </p:cNvPr>
            <p:cNvCxnSpPr/>
            <p:nvPr/>
          </p:nvCxnSpPr>
          <p:spPr>
            <a:xfrm>
              <a:off x="5788240" y="1544714"/>
              <a:ext cx="236146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F5E842F-4C30-4BE6-88BC-4A2CCE442A10}"/>
                </a:ext>
              </a:extLst>
            </p:cNvPr>
            <p:cNvSpPr txBox="1"/>
            <p:nvPr/>
          </p:nvSpPr>
          <p:spPr>
            <a:xfrm>
              <a:off x="5982052" y="2365370"/>
              <a:ext cx="2865721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/>
                <a:t>→ 증폭기 내장 </a:t>
              </a:r>
              <a:r>
                <a:rPr lang="en-US" altLang="ko-KR" sz="1400" b="1" dirty="0"/>
                <a:t>photodiode</a:t>
              </a:r>
              <a:r>
                <a:rPr lang="ko-KR" altLang="en-US" sz="1400" b="1" dirty="0"/>
                <a:t>로써 </a:t>
              </a:r>
              <a:br>
                <a:rPr lang="en-US" altLang="ko-KR" sz="1400" b="1" dirty="0"/>
              </a:br>
              <a:r>
                <a:rPr lang="en-US" altLang="ko-KR" sz="1400" b="1" dirty="0"/>
                <a:t>    </a:t>
              </a:r>
              <a:r>
                <a:rPr lang="ko-KR" altLang="en-US" sz="1400" b="1" dirty="0"/>
                <a:t>출력이 전압으로 나옴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E964087-C4F6-404C-B69E-9F36C33D3561}"/>
                </a:ext>
              </a:extLst>
            </p:cNvPr>
            <p:cNvSpPr txBox="1"/>
            <p:nvPr/>
          </p:nvSpPr>
          <p:spPr>
            <a:xfrm>
              <a:off x="253902" y="2118419"/>
              <a:ext cx="3236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※ Max. DC forward current 110 mA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0" name="Picture 9" descr="C:\Users\EY\Pictures\untitled.png">
            <a:extLst>
              <a:ext uri="{FF2B5EF4-FFF2-40B4-BE49-F238E27FC236}">
                <a16:creationId xmlns:a16="http://schemas.microsoft.com/office/drawing/2014/main" id="{0F64E8CF-BB5D-478D-8D4B-8FC5EF788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9" r="13249"/>
          <a:stretch/>
        </p:blipFill>
        <p:spPr bwMode="auto">
          <a:xfrm>
            <a:off x="5767143" y="5736785"/>
            <a:ext cx="1019305" cy="77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21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407DFAB-31CD-43FF-9633-076EE903944A}"/>
              </a:ext>
            </a:extLst>
          </p:cNvPr>
          <p:cNvGrpSpPr/>
          <p:nvPr/>
        </p:nvGrpSpPr>
        <p:grpSpPr>
          <a:xfrm>
            <a:off x="712041" y="1872410"/>
            <a:ext cx="3401176" cy="2465607"/>
            <a:chOff x="409576" y="454668"/>
            <a:chExt cx="4835524" cy="3370564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FFD98431-D7AA-4B35-9892-BC117CC73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76" y="454668"/>
              <a:ext cx="4835524" cy="337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31E06A-10B4-4E3E-A471-8B225EDDD49F}"/>
                </a:ext>
              </a:extLst>
            </p:cNvPr>
            <p:cNvSpPr txBox="1"/>
            <p:nvPr/>
          </p:nvSpPr>
          <p:spPr>
            <a:xfrm>
              <a:off x="3212625" y="951642"/>
              <a:ext cx="721920" cy="28814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1400" b="1" dirty="0"/>
                <a:t>275 nm</a:t>
              </a:r>
              <a:endParaRPr lang="ko-KR" altLang="en-US" sz="1400" b="1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BFFB54A-715E-4D32-A792-55184B0B12A8}"/>
                </a:ext>
              </a:extLst>
            </p:cNvPr>
            <p:cNvCxnSpPr/>
            <p:nvPr/>
          </p:nvCxnSpPr>
          <p:spPr>
            <a:xfrm flipH="1" flipV="1">
              <a:off x="2805907" y="844550"/>
              <a:ext cx="406718" cy="10709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ECB91-891A-409D-9AA7-1D4F167AAE87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3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en-US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현재 문제점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DD4C2AD-8D7B-4DAA-BF66-362E62D1285F}"/>
              </a:ext>
            </a:extLst>
          </p:cNvPr>
          <p:cNvSpPr/>
          <p:nvPr/>
        </p:nvSpPr>
        <p:spPr>
          <a:xfrm>
            <a:off x="2144125" y="1705510"/>
            <a:ext cx="391656" cy="424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BCA44-CA0A-4DB0-B8AA-AF053D6CE868}"/>
              </a:ext>
            </a:extLst>
          </p:cNvPr>
          <p:cNvSpPr txBox="1"/>
          <p:nvPr/>
        </p:nvSpPr>
        <p:spPr>
          <a:xfrm>
            <a:off x="5816575" y="1704282"/>
            <a:ext cx="2771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 –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광학측정 결과</a:t>
            </a:r>
            <a:r>
              <a:rPr lang="en-US" altLang="ko-KR" sz="1400" b="1" dirty="0"/>
              <a:t> data</a:t>
            </a:r>
            <a:endParaRPr lang="ko-KR" altLang="en-US" sz="1400" b="1" dirty="0"/>
          </a:p>
        </p:txBody>
      </p:sp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1670DEC4-7EAF-474F-83C2-1A82041B7F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568778"/>
              </p:ext>
            </p:extLst>
          </p:nvPr>
        </p:nvGraphicFramePr>
        <p:xfrm>
          <a:off x="5273946" y="1928812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1670DEC4-7EAF-474F-83C2-1A82041B7F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3946" y="1928812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273E3A88-EB9A-4992-B964-6A0A1AD39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16209"/>
              </p:ext>
            </p:extLst>
          </p:nvPr>
        </p:nvGraphicFramePr>
        <p:xfrm>
          <a:off x="782718" y="4561254"/>
          <a:ext cx="2906713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273E3A88-EB9A-4992-B964-6A0A1AD390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2718" y="4561254"/>
                        <a:ext cx="2906713" cy="222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D9F2E55-D27D-4F6E-B5FF-3E434D4E7CAA}"/>
              </a:ext>
            </a:extLst>
          </p:cNvPr>
          <p:cNvSpPr txBox="1"/>
          <p:nvPr/>
        </p:nvSpPr>
        <p:spPr>
          <a:xfrm>
            <a:off x="3841831" y="5028009"/>
            <a:ext cx="639149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</a:rPr>
              <a:t>→ </a:t>
            </a:r>
            <a:r>
              <a:rPr lang="en-US" altLang="ko-KR" sz="1400" b="1" dirty="0">
                <a:solidFill>
                  <a:srgbClr val="FF0000"/>
                </a:solidFill>
              </a:rPr>
              <a:t>H</a:t>
            </a:r>
            <a:r>
              <a:rPr lang="en-US" altLang="ko-KR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ko-KR" sz="1400" b="1" dirty="0">
                <a:solidFill>
                  <a:srgbClr val="FF0000"/>
                </a:solidFill>
              </a:rPr>
              <a:t>O</a:t>
            </a:r>
            <a:r>
              <a:rPr lang="en-US" altLang="ko-KR" sz="1400" b="1" baseline="-25000" dirty="0">
                <a:solidFill>
                  <a:srgbClr val="FF0000"/>
                </a:solidFill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</a:rPr>
              <a:t>의 </a:t>
            </a:r>
            <a:r>
              <a:rPr lang="ko-KR" altLang="en-US" sz="1400" b="1" dirty="0" err="1">
                <a:solidFill>
                  <a:srgbClr val="FF0000"/>
                </a:solidFill>
              </a:rPr>
              <a:t>농도별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흡광</a:t>
            </a:r>
            <a:r>
              <a:rPr lang="en-US" altLang="ko-KR" sz="1400" b="1" dirty="0">
                <a:solidFill>
                  <a:srgbClr val="FF0000"/>
                </a:solidFill>
              </a:rPr>
              <a:t>/</a:t>
            </a:r>
            <a:r>
              <a:rPr lang="ko-KR" altLang="en-US" sz="1400" b="1" dirty="0">
                <a:solidFill>
                  <a:srgbClr val="FF0000"/>
                </a:solidFill>
              </a:rPr>
              <a:t>투과 스펙트럼 </a:t>
            </a:r>
            <a:r>
              <a:rPr lang="ko-KR" altLang="en-US" sz="1400" b="1" dirty="0" err="1">
                <a:solidFill>
                  <a:srgbClr val="FF0000"/>
                </a:solidFill>
              </a:rPr>
              <a:t>측정시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LED peak </a:t>
            </a:r>
            <a:r>
              <a:rPr lang="ko-KR" altLang="en-US" sz="1400" b="1" dirty="0">
                <a:solidFill>
                  <a:srgbClr val="FF0000"/>
                </a:solidFill>
              </a:rPr>
              <a:t>파장인 </a:t>
            </a:r>
            <a:r>
              <a:rPr lang="en-US" altLang="ko-KR" sz="1400" b="1" dirty="0">
                <a:solidFill>
                  <a:srgbClr val="FF0000"/>
                </a:solidFill>
              </a:rPr>
              <a:t>275 nm</a:t>
            </a:r>
            <a:r>
              <a:rPr lang="ko-KR" altLang="en-US" sz="1400" b="1" dirty="0">
                <a:solidFill>
                  <a:srgbClr val="FF0000"/>
                </a:solidFill>
              </a:rPr>
              <a:t>에서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</a:t>
            </a:r>
            <a:r>
              <a:rPr lang="ko-KR" altLang="en-US" sz="1400" b="1" dirty="0">
                <a:solidFill>
                  <a:srgbClr val="FF0000"/>
                </a:solidFill>
              </a:rPr>
              <a:t>농도에 관계없이 빛이 거의 투과되지 않음을 확인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39DE1-727E-42A9-8A4C-58EB8E3DFD44}"/>
              </a:ext>
            </a:extLst>
          </p:cNvPr>
          <p:cNvSpPr/>
          <p:nvPr/>
        </p:nvSpPr>
        <p:spPr>
          <a:xfrm>
            <a:off x="6194273" y="2375976"/>
            <a:ext cx="2550253" cy="26894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39DED9-FD50-4370-933C-3448D376D37D}"/>
              </a:ext>
            </a:extLst>
          </p:cNvPr>
          <p:cNvSpPr/>
          <p:nvPr/>
        </p:nvSpPr>
        <p:spPr>
          <a:xfrm>
            <a:off x="1442906" y="4544725"/>
            <a:ext cx="117446" cy="1822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E5386-525B-49E7-80CD-2216ED6C1BC0}"/>
              </a:ext>
            </a:extLst>
          </p:cNvPr>
          <p:cNvSpPr txBox="1"/>
          <p:nvPr/>
        </p:nvSpPr>
        <p:spPr>
          <a:xfrm>
            <a:off x="872914" y="793022"/>
            <a:ext cx="6151043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M-IR </a:t>
            </a:r>
            <a:r>
              <a:rPr lang="en-US" altLang="ko-KR" sz="1400" b="1" dirty="0">
                <a:sym typeface="Wingdings"/>
              </a:rPr>
              <a:t>NH</a:t>
            </a:r>
            <a:r>
              <a:rPr lang="en-US" altLang="ko-KR" sz="1400" b="1" baseline="-25000" dirty="0">
                <a:sym typeface="Wingdings"/>
              </a:rPr>
              <a:t>4</a:t>
            </a:r>
            <a:r>
              <a:rPr lang="en-US" altLang="ko-KR" sz="1400" b="1" dirty="0">
                <a:sym typeface="Wingdings"/>
              </a:rPr>
              <a:t>OH:</a:t>
            </a:r>
            <a:r>
              <a:rPr lang="ko-KR" altLang="en-US" sz="1400" b="1" dirty="0">
                <a:sym typeface="Wingdings"/>
              </a:rPr>
              <a:t> </a:t>
            </a:r>
            <a:r>
              <a:rPr lang="en-US" altLang="ko-KR" sz="1400" b="1" dirty="0">
                <a:sym typeface="Wingdings"/>
              </a:rPr>
              <a:t>IR LED</a:t>
            </a:r>
            <a:r>
              <a:rPr lang="ko-KR" altLang="en-US" sz="1400" b="1" dirty="0">
                <a:sym typeface="Wingdings"/>
              </a:rPr>
              <a:t>를 </a:t>
            </a:r>
            <a:r>
              <a:rPr lang="en-US" altLang="ko-KR" sz="1400" b="1" dirty="0">
                <a:sym typeface="Wingdings"/>
              </a:rPr>
              <a:t>200 mA </a:t>
            </a:r>
            <a:r>
              <a:rPr lang="ko-KR" altLang="en-US" sz="1400" b="1" dirty="0">
                <a:sym typeface="Wingdings"/>
              </a:rPr>
              <a:t>조건에서도 농도 별 </a:t>
            </a:r>
            <a:r>
              <a:rPr lang="ko-KR" altLang="en-US" sz="1400" b="1" dirty="0" err="1">
                <a:solidFill>
                  <a:srgbClr val="FF0000"/>
                </a:solidFill>
                <a:sym typeface="Wingdings"/>
              </a:rPr>
              <a:t>흡광</a:t>
            </a:r>
            <a:r>
              <a:rPr lang="ko-KR" altLang="en-US" sz="1400" b="1" dirty="0">
                <a:solidFill>
                  <a:srgbClr val="FF0000"/>
                </a:solidFill>
                <a:sym typeface="Wingdings"/>
              </a:rPr>
              <a:t> 분석이 안됨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E81A7-5031-46F1-B6EC-50DD92C67DAF}"/>
              </a:ext>
            </a:extLst>
          </p:cNvPr>
          <p:cNvSpPr txBox="1"/>
          <p:nvPr/>
        </p:nvSpPr>
        <p:spPr>
          <a:xfrm>
            <a:off x="872914" y="1180241"/>
            <a:ext cx="841608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UV </a:t>
            </a:r>
            <a:r>
              <a:rPr lang="en-US" altLang="ko-KR" sz="1400" b="1" dirty="0">
                <a:sym typeface="Wingdings"/>
              </a:rPr>
              <a:t>H</a:t>
            </a:r>
            <a:r>
              <a:rPr lang="en-US" altLang="ko-KR" sz="1400" b="1" baseline="-25000" dirty="0">
                <a:sym typeface="Wingdings"/>
              </a:rPr>
              <a:t>2</a:t>
            </a:r>
            <a:r>
              <a:rPr lang="en-US" altLang="ko-KR" sz="1400" b="1" dirty="0">
                <a:sym typeface="Wingdings"/>
              </a:rPr>
              <a:t>O</a:t>
            </a:r>
            <a:r>
              <a:rPr lang="en-US" altLang="ko-KR" sz="1400" b="1" baseline="-25000" dirty="0">
                <a:sym typeface="Wingdings"/>
              </a:rPr>
              <a:t>2</a:t>
            </a:r>
            <a:r>
              <a:rPr lang="en-US" altLang="ko-KR" sz="1400" b="1" dirty="0">
                <a:sym typeface="Wingdings"/>
              </a:rPr>
              <a:t>: 100 mA </a:t>
            </a:r>
            <a:r>
              <a:rPr lang="ko-KR" altLang="en-US" sz="1400" b="1" dirty="0">
                <a:sym typeface="Wingdings"/>
              </a:rPr>
              <a:t>조건에서 </a:t>
            </a:r>
            <a:r>
              <a:rPr lang="ko-KR" altLang="en-US" sz="1400" b="1" dirty="0" err="1">
                <a:sym typeface="Wingdings"/>
              </a:rPr>
              <a:t>농도별</a:t>
            </a:r>
            <a:r>
              <a:rPr lang="ko-KR" altLang="en-US" sz="1400" b="1" dirty="0">
                <a:sym typeface="Wingdings"/>
              </a:rPr>
              <a:t> 경향성은 확인되나 </a:t>
            </a:r>
            <a:r>
              <a:rPr lang="en-US" altLang="ko-KR" sz="1400" b="1" dirty="0">
                <a:sym typeface="Wingdings"/>
              </a:rPr>
              <a:t>S/N </a:t>
            </a:r>
            <a:r>
              <a:rPr lang="ko-KR" altLang="en-US" sz="1400" b="1" dirty="0">
                <a:sym typeface="Wingdings"/>
              </a:rPr>
              <a:t>비 영양으로 </a:t>
            </a:r>
            <a:r>
              <a:rPr lang="ko-KR" altLang="en-US" sz="1400" b="1" dirty="0">
                <a:solidFill>
                  <a:srgbClr val="FF0000"/>
                </a:solidFill>
                <a:sym typeface="Wingdings"/>
              </a:rPr>
              <a:t>농도에 따른 분별력 떨어짐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7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3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개선 방향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99944-B29D-41BB-B758-DDC5CE075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38" t="-1" b="57250"/>
          <a:stretch/>
        </p:blipFill>
        <p:spPr bwMode="auto">
          <a:xfrm>
            <a:off x="2555906" y="3246533"/>
            <a:ext cx="639058" cy="182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74DBE9-5A67-435D-B03F-98B0BE15CC95}"/>
              </a:ext>
            </a:extLst>
          </p:cNvPr>
          <p:cNvSpPr txBox="1"/>
          <p:nvPr/>
        </p:nvSpPr>
        <p:spPr>
          <a:xfrm>
            <a:off x="1768378" y="1065653"/>
            <a:ext cx="556915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Path length</a:t>
            </a:r>
            <a:r>
              <a:rPr lang="ko-KR" altLang="en-US" sz="1400" b="1" dirty="0"/>
              <a:t>가 </a:t>
            </a:r>
            <a:r>
              <a:rPr lang="ko-KR" altLang="en-US" sz="1400" b="1" dirty="0">
                <a:solidFill>
                  <a:srgbClr val="FF0000"/>
                </a:solidFill>
              </a:rPr>
              <a:t>기존 </a:t>
            </a:r>
            <a:r>
              <a:rPr lang="en-US" altLang="ko-KR" sz="1400" b="1" dirty="0">
                <a:solidFill>
                  <a:srgbClr val="FF0000"/>
                </a:solidFill>
              </a:rPr>
              <a:t>10 mm</a:t>
            </a:r>
            <a:r>
              <a:rPr lang="ko-KR" altLang="en-US" sz="1400" b="1" dirty="0">
                <a:solidFill>
                  <a:srgbClr val="FF0000"/>
                </a:solidFill>
              </a:rPr>
              <a:t>에서 </a:t>
            </a:r>
            <a:r>
              <a:rPr lang="en-US" altLang="ko-KR" sz="1400" b="1" dirty="0">
                <a:solidFill>
                  <a:srgbClr val="FF0000"/>
                </a:solidFill>
              </a:rPr>
              <a:t>1 mm</a:t>
            </a:r>
            <a:r>
              <a:rPr lang="ko-KR" altLang="en-US" sz="1400" b="1" dirty="0">
                <a:solidFill>
                  <a:srgbClr val="FF0000"/>
                </a:solidFill>
              </a:rPr>
              <a:t>로 </a:t>
            </a:r>
            <a:r>
              <a:rPr lang="ko-KR" altLang="en-US" sz="1400" b="1" dirty="0"/>
              <a:t>줄어든 </a:t>
            </a:r>
            <a:r>
              <a:rPr lang="en-US" altLang="ko-KR" sz="1400" b="1" dirty="0"/>
              <a:t>cell </a:t>
            </a:r>
            <a:r>
              <a:rPr lang="ko-KR" altLang="en-US" sz="1400" b="1" dirty="0"/>
              <a:t>활용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- Flow cell</a:t>
            </a:r>
            <a:r>
              <a:rPr lang="ko-KR" altLang="en-US" sz="1400" b="1" dirty="0"/>
              <a:t> 측정을 위한 </a:t>
            </a:r>
            <a:r>
              <a:rPr lang="en-US" altLang="ko-KR" sz="1400" b="1" dirty="0"/>
              <a:t>cuvette,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pass length</a:t>
            </a:r>
            <a:r>
              <a:rPr lang="ko-KR" altLang="en-US" sz="1400" b="1" dirty="0"/>
              <a:t>에 대응가능 확인 </a:t>
            </a:r>
            <a:endParaRPr lang="en-US" altLang="ko-KR" sz="1400" b="1" dirty="0"/>
          </a:p>
        </p:txBody>
      </p:sp>
      <p:sp>
        <p:nvSpPr>
          <p:cNvPr id="7" name="오른쪽 화살표 12">
            <a:extLst>
              <a:ext uri="{FF2B5EF4-FFF2-40B4-BE49-F238E27FC236}">
                <a16:creationId xmlns:a16="http://schemas.microsoft.com/office/drawing/2014/main" id="{43D6A77F-48F4-420F-AA7A-104EE9A7C760}"/>
              </a:ext>
            </a:extLst>
          </p:cNvPr>
          <p:cNvSpPr/>
          <p:nvPr/>
        </p:nvSpPr>
        <p:spPr>
          <a:xfrm>
            <a:off x="2153699" y="3927983"/>
            <a:ext cx="371475" cy="46672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377266A-85FF-411A-BA9F-4A8CDA39B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9" r="67938"/>
          <a:stretch/>
        </p:blipFill>
        <p:spPr bwMode="auto">
          <a:xfrm>
            <a:off x="1448849" y="3236047"/>
            <a:ext cx="639058" cy="182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B602305-F281-4729-901F-21E654820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636"/>
              </p:ext>
            </p:extLst>
          </p:nvPr>
        </p:nvGraphicFramePr>
        <p:xfrm>
          <a:off x="3862455" y="3144710"/>
          <a:ext cx="6447687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Unit: mm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Flow cell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Window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material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Path length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Internal width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External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Nominal Vol. (mL)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L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W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기존 선정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Quartz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10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12.5</a:t>
                      </a:r>
                      <a:endParaRPr lang="ko-KR" altLang="en-US" sz="12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12.5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65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3.7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신규 선정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0.37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B328DC-4267-4F37-A29C-3BEDCA09C73C}"/>
              </a:ext>
            </a:extLst>
          </p:cNvPr>
          <p:cNvSpPr txBox="1"/>
          <p:nvPr/>
        </p:nvSpPr>
        <p:spPr>
          <a:xfrm>
            <a:off x="1768378" y="1664629"/>
            <a:ext cx="6889258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Photodiode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spectral sensitivity </a:t>
            </a:r>
            <a:r>
              <a:rPr lang="ko-KR" altLang="en-US" sz="1400" b="1" dirty="0"/>
              <a:t>개선을 위한 </a:t>
            </a:r>
            <a:r>
              <a:rPr lang="ko-KR" altLang="en-US" sz="1400" b="1" dirty="0">
                <a:solidFill>
                  <a:srgbClr val="FF0000"/>
                </a:solidFill>
              </a:rPr>
              <a:t>집광용 렌즈 광학계 초점 거리 검증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3. UV(275nm) PD </a:t>
            </a:r>
            <a:r>
              <a:rPr lang="ko-KR" altLang="en-US" sz="1400" b="1" dirty="0"/>
              <a:t>출력</a:t>
            </a:r>
            <a:r>
              <a:rPr lang="en-US" altLang="ko-KR" sz="1400" b="1" dirty="0"/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전압 증폭기 추가 검토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아날로그 노이즈 필터 적용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046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310</Words>
  <Application>Microsoft Office PowerPoint</Application>
  <PresentationFormat>와이드스크린</PresentationFormat>
  <Paragraphs>78</Paragraphs>
  <Slides>6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나눔스퀘어 ExtraBold</vt:lpstr>
      <vt:lpstr>나눔스퀘어OTF ExtraBold</vt:lpstr>
      <vt:lpstr>나눔스퀘어OTF Light</vt:lpstr>
      <vt:lpstr>맑은 고딕</vt:lpstr>
      <vt:lpstr>Arial</vt:lpstr>
      <vt:lpstr>Tahoma</vt:lpstr>
      <vt:lpstr>Wingdings</vt:lpstr>
      <vt:lpstr>Office 테마</vt:lpstr>
      <vt:lpstr>1_Office 테마</vt:lpstr>
      <vt:lpstr>Graph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성화</dc:creator>
  <cp:lastModifiedBy>조 성화</cp:lastModifiedBy>
  <cp:revision>79</cp:revision>
  <dcterms:created xsi:type="dcterms:W3CDTF">2020-02-13T02:39:18Z</dcterms:created>
  <dcterms:modified xsi:type="dcterms:W3CDTF">2020-03-16T23:46:53Z</dcterms:modified>
</cp:coreProperties>
</file>