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7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DB84B-898A-48A7-ABBD-D0FBA6C88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52F9C4-F3CD-43D0-9D83-B7BC0BA3B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18E3D-0995-4DF0-BF4F-033B4890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1DA2-5E5D-4DDC-9B45-A96DDFD0D3B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DDE5A-0513-4D65-B6D5-54DEA614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0B1B6-F4A8-4266-96B4-D64A0E2C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3341D-932B-4800-A3D1-BCDF430EB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00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8FF8C-8533-4EDF-ADB5-00967101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28DB60-13B7-487D-880A-72E36F567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69C04E-DF6A-4315-B13F-946E1283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1DA2-5E5D-4DDC-9B45-A96DDFD0D3B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60206-269F-4B41-BE90-9B96A6D8E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361AF-12E9-4781-8896-7D009106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3341D-932B-4800-A3D1-BCDF430EB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62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E06D38-3047-4354-8825-857452B74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2E00D5-C3C2-4FDB-94E5-312D3EBA3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0F3438-D212-416C-966B-63DE5820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1DA2-5E5D-4DDC-9B45-A96DDFD0D3B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F7419A-68C2-424D-BE62-86DF0207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ADFB3-9350-4F25-B485-D707B4F2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3341D-932B-4800-A3D1-BCDF430EB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55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B2667-D59A-4D38-A778-273FD630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27578-EE1D-4851-808D-2D244E771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AD8425-CBC3-4BC6-8FE1-C67E0390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1DA2-5E5D-4DDC-9B45-A96DDFD0D3B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0547A-BA58-41A4-8BE9-F1393902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7C4C0-35B4-4E87-BE75-1841C8C6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3341D-932B-4800-A3D1-BCDF430EB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37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A0510-9490-4E89-B6E4-095C9BC4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8B738-4039-4D7E-A835-443223519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8EC7B-9FA0-4D39-8866-86138CA6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1DA2-5E5D-4DDC-9B45-A96DDFD0D3B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52A022-AF88-47BE-B270-16DE977E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F009CA-EB4C-4EF2-A735-5ED23FA1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3341D-932B-4800-A3D1-BCDF430EB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44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B3E65-EC84-4DC1-9BE9-CAAB85187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DD07BC-C622-4753-91B6-D74C0EF46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46C954-3C84-4623-A12F-B2FFA7A5A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933855-A5C0-4698-87B5-4C2F966F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1DA2-5E5D-4DDC-9B45-A96DDFD0D3B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2F46EA-4E7A-4810-9617-C28235D8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D2FC06-AFCB-4B3E-8FC6-74929D1F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3341D-932B-4800-A3D1-BCDF430EB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04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DC732-1A5F-4960-9811-50EC0A4C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5122DB-6C9E-4BDC-8F43-577B96D10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E73F3E-E40B-4666-8974-CB21B9D98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FC7B3-0BA2-4E8C-B389-3119A1F6D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D9F5F-5FED-4BB9-AC41-70FEAD236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AF4DCB-EA0B-4838-807A-6EF58760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1DA2-5E5D-4DDC-9B45-A96DDFD0D3B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7040B7-4DEA-426D-AD94-5AB59F13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344F67-3164-4FB9-BDC9-89D976B5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3341D-932B-4800-A3D1-BCDF430EB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89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13AE8-E9D5-4B13-8DF7-1B78D8E0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754671-97D1-4E38-A04E-739E7937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1DA2-5E5D-4DDC-9B45-A96DDFD0D3B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368B84-0A0C-40B3-BF75-1DAF44492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F4DF78-7091-484F-8433-77039FA8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3341D-932B-4800-A3D1-BCDF430EB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80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87235C-4348-416B-9489-490BB9ED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1DA2-5E5D-4DDC-9B45-A96DDFD0D3B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9C1D3D-0ACE-427E-ADEB-8E68BDF7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258BD1-DE8B-4A05-B494-4AC5307F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3341D-932B-4800-A3D1-BCDF430EB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53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411D6-84CC-45F7-8647-482CE580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8F8BCE-7E06-4EBC-8230-A1C08B459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4D16CC-1BA6-4F66-B484-5CF4572EF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93B691-B18A-4A9A-ACCB-A8D4133F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1DA2-5E5D-4DDC-9B45-A96DDFD0D3B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1E2D0F-6D2D-40BE-B065-D7E5980D5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70E405-4C8F-4776-8328-6B8D8DC2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3341D-932B-4800-A3D1-BCDF430EB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25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EAE5F-36D0-4DD9-B632-99C5086D7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B11C33-132C-4CDC-A247-C41973A25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C04D6A-CD72-4120-AC2E-FA7961C10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177B3F-CBA0-4E64-89C6-5D1E2A62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1DA2-5E5D-4DDC-9B45-A96DDFD0D3B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18968E-78B5-4409-A3C7-95E3AA073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C5C682-E202-498A-B69D-E87DD9EC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3341D-932B-4800-A3D1-BCDF430EB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65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2DEA15-1B10-4A16-95CE-B890025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4EC22C-A56C-4BDD-A89E-73EABF5C3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49CF9-5D59-45E6-8750-C13780E91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81DA2-5E5D-4DDC-9B45-A96DDFD0D3B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70092-3A44-4848-ACF4-39B903E1B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ECC258-C571-4234-B843-E8161021C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3341D-932B-4800-A3D1-BCDF430EB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78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8D38CD-8D83-445A-A860-EFD0617FECA6}"/>
                  </a:ext>
                </a:extLst>
              </p:cNvPr>
              <p:cNvSpPr txBox="1"/>
              <p:nvPr/>
            </p:nvSpPr>
            <p:spPr>
              <a:xfrm>
                <a:off x="746452" y="773981"/>
                <a:ext cx="2611036" cy="514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UV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𝐵</m:t>
                      </m:r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/>
                        </a:rPr>
                        <m:t>exp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𝐶</m:t>
                              </m:r>
                            </m:den>
                          </m:f>
                          <m:r>
                            <a:rPr lang="en-US" altLang="ko-KR" sz="16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𝐷</m:t>
                              </m:r>
                            </m:den>
                          </m:f>
                        </m:e>
                      </m:d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8D38CD-8D83-445A-A860-EFD0617F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52" y="773981"/>
                <a:ext cx="2611036" cy="514051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81B71C-7B9B-468A-A163-CA459D278C7E}"/>
                  </a:ext>
                </a:extLst>
              </p:cNvPr>
              <p:cNvSpPr txBox="1"/>
              <p:nvPr/>
            </p:nvSpPr>
            <p:spPr>
              <a:xfrm>
                <a:off x="1132517" y="1326309"/>
                <a:ext cx="1792990" cy="1947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𝐵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=917.39402</m:t>
                      </m:r>
                    </m:oMath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𝐶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=3.40914</m:t>
                      </m:r>
                    </m:oMath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𝐷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=5.60097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=−127.37027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1" i="1" smtClean="0">
                              <a:latin typeface="Cambria Math"/>
                            </a:rPr>
                            <m:t>𝑨𝒅𝒋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. 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𝑹</m:t>
                          </m:r>
                        </m:e>
                        <m:sup>
                          <m:r>
                            <a:rPr lang="en-US" altLang="ko-KR" sz="16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ko-KR" sz="1600" b="1" i="1" smtClean="0"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𝟎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.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𝟗𝟗𝟎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81B71C-7B9B-468A-A163-CA459D278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17" y="1326309"/>
                <a:ext cx="1792990" cy="19473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4D4437-9D65-4FF6-AE73-89C089A3DCAF}"/>
                  </a:ext>
                </a:extLst>
              </p:cNvPr>
              <p:cNvSpPr txBox="1"/>
              <p:nvPr/>
            </p:nvSpPr>
            <p:spPr>
              <a:xfrm>
                <a:off x="4207402" y="822790"/>
                <a:ext cx="37027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IR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𝑎𝑥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𝑏𝑦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𝑐𝑥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𝑑𝑦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𝑓𝑥𝑦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4D4437-9D65-4FF6-AE73-89C089A3D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402" y="822790"/>
                <a:ext cx="3702744" cy="338554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5EF00D-B09F-4CB9-AAF0-E6E8AED649D1}"/>
                  </a:ext>
                </a:extLst>
              </p:cNvPr>
              <p:cNvSpPr txBox="1"/>
              <p:nvPr/>
            </p:nvSpPr>
            <p:spPr>
              <a:xfrm>
                <a:off x="5150843" y="1288032"/>
                <a:ext cx="1758943" cy="2167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𝑎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=−108.10079</m:t>
                      </m:r>
                    </m:oMath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𝑏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=−30.45494</m:t>
                      </m:r>
                    </m:oMath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𝑐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=−41.37153</m:t>
                      </m:r>
                    </m:oMath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𝑑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=0.67586</m:t>
                      </m:r>
                    </m:oMath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𝑓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=−35.21739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=4288.57096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1" i="1" smtClean="0">
                              <a:latin typeface="Cambria Math"/>
                            </a:rPr>
                            <m:t>𝑨𝒅𝒋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. 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𝑹</m:t>
                          </m:r>
                        </m:e>
                        <m:sup>
                          <m:r>
                            <a:rPr lang="en-US" altLang="ko-KR" sz="16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ko-KR" sz="1600" b="1" i="1" smtClean="0"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𝟎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.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𝟗𝟗𝟕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5EF00D-B09F-4CB9-AAF0-E6E8AED64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843" y="1288032"/>
                <a:ext cx="1758943" cy="21672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E4E6B60-1D15-4D05-9B4D-C0992F006B91}"/>
              </a:ext>
            </a:extLst>
          </p:cNvPr>
          <p:cNvSpPr txBox="1"/>
          <p:nvPr/>
        </p:nvSpPr>
        <p:spPr>
          <a:xfrm>
            <a:off x="0" y="0"/>
            <a:ext cx="1653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Blind test: </a:t>
            </a:r>
            <a:r>
              <a:rPr lang="ko-KR" altLang="en-US" sz="1600" b="1" dirty="0"/>
              <a:t>역산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BFFE33-BC0B-4237-AC29-FC51759C2B37}"/>
              </a:ext>
            </a:extLst>
          </p:cNvPr>
          <p:cNvSpPr txBox="1"/>
          <p:nvPr/>
        </p:nvSpPr>
        <p:spPr>
          <a:xfrm>
            <a:off x="797460" y="3717180"/>
            <a:ext cx="2509020" cy="1748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UV:</a:t>
            </a:r>
            <a:r>
              <a:rPr lang="ko-KR" altLang="en-US" sz="1400" dirty="0">
                <a:latin typeface="Cambria Math" panose="02040503050406030204" pitchFamily="18" charset="0"/>
              </a:rPr>
              <a:t>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UV photodiode </a:t>
            </a:r>
            <a:r>
              <a:rPr lang="ko-KR" altLang="en-US" sz="1400" dirty="0" err="1">
                <a:latin typeface="Cambria Math" panose="02040503050406030204" pitchFamily="18" charset="0"/>
              </a:rPr>
              <a:t>출력값</a:t>
            </a:r>
            <a:r>
              <a:rPr lang="ko-KR" altLang="en-US" sz="1400" dirty="0">
                <a:latin typeface="Cambria Math" panose="02040503050406030204" pitchFamily="18" charset="0"/>
              </a:rPr>
              <a:t>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(V)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IR: IR photodiode </a:t>
            </a:r>
            <a:r>
              <a:rPr lang="ko-KR" altLang="en-US" sz="1400" dirty="0" err="1">
                <a:latin typeface="Cambria Math" panose="02040503050406030204" pitchFamily="18" charset="0"/>
              </a:rPr>
              <a:t>출력값</a:t>
            </a:r>
            <a:r>
              <a:rPr lang="ko-KR" altLang="en-US" sz="1400" dirty="0">
                <a:latin typeface="Cambria Math" panose="02040503050406030204" pitchFamily="18" charset="0"/>
              </a:rPr>
              <a:t>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(V)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x: NH</a:t>
            </a:r>
            <a:r>
              <a:rPr lang="en-US" altLang="ko-K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OH </a:t>
            </a:r>
            <a:r>
              <a:rPr lang="ko-KR" altLang="en-US" sz="1400" dirty="0">
                <a:latin typeface="Cambria Math" panose="02040503050406030204" pitchFamily="18" charset="0"/>
              </a:rPr>
              <a:t>농도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(%)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y: H</a:t>
            </a:r>
            <a:r>
              <a:rPr lang="en-US" altLang="ko-K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altLang="ko-K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ko-KR" altLang="en-US" sz="1400" dirty="0">
                <a:latin typeface="Cambria Math" panose="02040503050406030204" pitchFamily="18" charset="0"/>
              </a:rPr>
              <a:t>농도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(%)</a:t>
            </a:r>
            <a:endParaRPr lang="ko-KR" altLang="en-US" sz="14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76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22E54A-D2AD-43D2-84B6-8138FCB773ED}"/>
              </a:ext>
            </a:extLst>
          </p:cNvPr>
          <p:cNvSpPr txBox="1"/>
          <p:nvPr/>
        </p:nvSpPr>
        <p:spPr>
          <a:xfrm>
            <a:off x="0" y="0"/>
            <a:ext cx="1653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Blind test: </a:t>
            </a:r>
            <a:r>
              <a:rPr lang="ko-KR" altLang="en-US" sz="1600" b="1" dirty="0"/>
              <a:t>역산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42F911-3467-494E-9FCE-9EA4CB8A78D0}"/>
                  </a:ext>
                </a:extLst>
              </p:cNvPr>
              <p:cNvSpPr txBox="1"/>
              <p:nvPr/>
            </p:nvSpPr>
            <p:spPr>
              <a:xfrm>
                <a:off x="857722" y="966927"/>
                <a:ext cx="2611036" cy="514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UV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𝐵</m:t>
                      </m:r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/>
                        </a:rPr>
                        <m:t>exp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𝐶</m:t>
                              </m:r>
                            </m:den>
                          </m:f>
                          <m:r>
                            <a:rPr lang="en-US" altLang="ko-KR" sz="16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𝐷</m:t>
                              </m:r>
                            </m:den>
                          </m:f>
                        </m:e>
                      </m:d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42F911-3467-494E-9FCE-9EA4CB8A7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22" y="966927"/>
                <a:ext cx="2611036" cy="514051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1E88A9-69B0-4E81-90B3-F392F272A423}"/>
                  </a:ext>
                </a:extLst>
              </p:cNvPr>
              <p:cNvSpPr txBox="1"/>
              <p:nvPr/>
            </p:nvSpPr>
            <p:spPr>
              <a:xfrm>
                <a:off x="857722" y="1660851"/>
                <a:ext cx="2476384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UV</m:t>
                          </m:r>
                          <m: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/>
                        </a:rPr>
                        <m:t>exp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𝐶</m:t>
                              </m:r>
                            </m:den>
                          </m:f>
                          <m:r>
                            <a:rPr lang="en-US" altLang="ko-KR" sz="16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𝐷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1E88A9-69B0-4E81-90B3-F392F272A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22" y="1660851"/>
                <a:ext cx="2476384" cy="553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0984C8-937F-4385-994B-8813C7BFEC1A}"/>
                  </a:ext>
                </a:extLst>
              </p:cNvPr>
              <p:cNvSpPr txBox="1"/>
              <p:nvPr/>
            </p:nvSpPr>
            <p:spPr>
              <a:xfrm>
                <a:off x="857722" y="2394081"/>
                <a:ext cx="2132507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UV</m:t>
                              </m:r>
                              <m: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</m:e>
                      </m:func>
                      <m:r>
                        <a:rPr lang="en-US" altLang="ko-KR" sz="1600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/>
                            </a:rPr>
                            <m:t>𝐶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0984C8-937F-4385-994B-8813C7BFE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22" y="2394081"/>
                <a:ext cx="2132507" cy="553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0A01BA-943F-48BE-AABE-6D0C69747A91}"/>
                  </a:ext>
                </a:extLst>
              </p:cNvPr>
              <p:cNvSpPr txBox="1"/>
              <p:nvPr/>
            </p:nvSpPr>
            <p:spPr>
              <a:xfrm>
                <a:off x="857722" y="3127312"/>
                <a:ext cx="2400850" cy="55335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UV</m:t>
                              </m:r>
                              <m: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</m:e>
                      </m:func>
                      <m:r>
                        <a:rPr lang="en-US" altLang="ko-KR" sz="16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/>
                            </a:rPr>
                            <m:t>𝐷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0A01BA-943F-48BE-AABE-6D0C69747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22" y="3127312"/>
                <a:ext cx="2400850" cy="5533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B671E6-2678-41E6-95E8-68C5429DDACD}"/>
                  </a:ext>
                </a:extLst>
              </p:cNvPr>
              <p:cNvSpPr txBox="1"/>
              <p:nvPr/>
            </p:nvSpPr>
            <p:spPr>
              <a:xfrm>
                <a:off x="857722" y="3887980"/>
                <a:ext cx="3502497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UV</m:t>
                              </m:r>
                              <m: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</m:e>
                      </m:fun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/>
                            </a:rPr>
                            <m:t>𝐷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B671E6-2678-41E6-95E8-68C5429D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22" y="3887980"/>
                <a:ext cx="3502497" cy="5533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67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258DD6-314E-4784-94E2-D8541ADF5F62}"/>
              </a:ext>
            </a:extLst>
          </p:cNvPr>
          <p:cNvSpPr txBox="1"/>
          <p:nvPr/>
        </p:nvSpPr>
        <p:spPr>
          <a:xfrm>
            <a:off x="0" y="0"/>
            <a:ext cx="1653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Blind test: </a:t>
            </a:r>
            <a:r>
              <a:rPr lang="ko-KR" altLang="en-US" sz="1600" b="1" dirty="0"/>
              <a:t>역산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5CF781-F380-44AA-B985-1B02D716E575}"/>
                  </a:ext>
                </a:extLst>
              </p:cNvPr>
              <p:cNvSpPr txBox="1"/>
              <p:nvPr/>
            </p:nvSpPr>
            <p:spPr>
              <a:xfrm>
                <a:off x="714117" y="618448"/>
                <a:ext cx="37027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IR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𝑎𝑥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𝑏𝑦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𝑐𝑥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𝑑𝑦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𝑓𝑥𝑦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5CF781-F380-44AA-B985-1B02D716E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17" y="618448"/>
                <a:ext cx="3702744" cy="338554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D702D-AE06-4D07-9F69-4B5B34B78A92}"/>
                  </a:ext>
                </a:extLst>
              </p:cNvPr>
              <p:cNvSpPr txBox="1"/>
              <p:nvPr/>
            </p:nvSpPr>
            <p:spPr>
              <a:xfrm>
                <a:off x="714117" y="1102782"/>
                <a:ext cx="5955028" cy="694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IR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𝐷</m:t>
                              </m:r>
                            </m:den>
                          </m:f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𝑏𝑦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𝐷</m:t>
                                  </m:r>
                                </m:den>
                              </m:f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𝑑𝑦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𝑓𝑦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𝐷</m:t>
                              </m:r>
                            </m:den>
                          </m:f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D702D-AE06-4D07-9F69-4B5B34B78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17" y="1102782"/>
                <a:ext cx="5955028" cy="6941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763C3A-07A2-41F6-A0BD-2DB750E8328A}"/>
                  </a:ext>
                </a:extLst>
              </p:cNvPr>
              <p:cNvSpPr txBox="1"/>
              <p:nvPr/>
            </p:nvSpPr>
            <p:spPr>
              <a:xfrm>
                <a:off x="5010273" y="65091"/>
                <a:ext cx="1273554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/>
                            </a:rPr>
                            <m:t>𝐷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763C3A-07A2-41F6-A0BD-2DB750E83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273" y="65091"/>
                <a:ext cx="1273554" cy="553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198DBA3-0638-46F2-8AFE-77F2C65F6F73}"/>
              </a:ext>
            </a:extLst>
          </p:cNvPr>
          <p:cNvCxnSpPr>
            <a:cxnSpLocks/>
          </p:cNvCxnSpPr>
          <p:nvPr/>
        </p:nvCxnSpPr>
        <p:spPr>
          <a:xfrm flipH="1">
            <a:off x="4263735" y="468537"/>
            <a:ext cx="746538" cy="2911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61F812-4198-4198-8C8D-1585875C27BD}"/>
              </a:ext>
            </a:extLst>
          </p:cNvPr>
          <p:cNvSpPr txBox="1"/>
          <p:nvPr/>
        </p:nvSpPr>
        <p:spPr>
          <a:xfrm>
            <a:off x="4325778" y="2825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대입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099DC9-2718-4EFD-B769-6FDA79355430}"/>
                  </a:ext>
                </a:extLst>
              </p:cNvPr>
              <p:cNvSpPr txBox="1"/>
              <p:nvPr/>
            </p:nvSpPr>
            <p:spPr>
              <a:xfrm>
                <a:off x="714117" y="1942726"/>
                <a:ext cx="7020640" cy="584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𝑎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𝑎𝐶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/>
                            </a:rPr>
                            <m:t>𝐷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𝑏𝑦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𝑐𝐶𝑡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𝑐𝐶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𝑑𝑦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𝑓𝑡𝑦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𝑓𝐶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𝐼𝑅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099DC9-2718-4EFD-B769-6FDA79355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17" y="1942726"/>
                <a:ext cx="7020640" cy="5848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BB00C9-FD0B-4377-A449-3277324D72D4}"/>
                  </a:ext>
                </a:extLst>
              </p:cNvPr>
              <p:cNvSpPr txBox="1"/>
              <p:nvPr/>
            </p:nvSpPr>
            <p:spPr>
              <a:xfrm>
                <a:off x="714117" y="2673346"/>
                <a:ext cx="7004353" cy="650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𝑐𝐶</m:t>
                                  </m:r>
                                </m:e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𝑓𝐶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𝑎𝐶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𝐷</m:t>
                              </m:r>
                            </m:den>
                          </m:f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𝑐𝐶𝑡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𝑓𝑡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𝐼𝑅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BB00C9-FD0B-4377-A449-3277324D7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17" y="2673346"/>
                <a:ext cx="7004353" cy="6505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1E04D8-9569-41C1-AA3F-42BB6349AD62}"/>
                  </a:ext>
                </a:extLst>
              </p:cNvPr>
              <p:cNvSpPr txBox="1"/>
              <p:nvPr/>
            </p:nvSpPr>
            <p:spPr>
              <a:xfrm>
                <a:off x="91990" y="3477877"/>
                <a:ext cx="8960017" cy="1305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𝑎𝐶</m:t>
                                  </m:r>
                                </m:num>
                                <m:den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𝐷</m:t>
                                  </m:r>
                                </m:den>
                              </m:f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𝑐𝐶𝑡</m:t>
                                  </m:r>
                                </m:num>
                                <m:den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𝑎𝐶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600" b="0" i="1" smtClean="0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den>
                                      </m:f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𝑐𝐶𝑡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den>
                                      </m:f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𝑓𝑡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𝑐𝐶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𝑓𝐶</m:t>
                                      </m:r>
                                    </m:num>
                                    <m:den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den>
                                  </m:f>
                                </m:e>
                              </m:d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𝑎𝑡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sSup>
                                    <m:sSup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𝐼𝑅</m:t>
                                  </m:r>
                                </m:e>
                              </m:d>
                            </m:e>
                          </m:rad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𝑐𝐶</m:t>
                                      </m:r>
                                    </m:e>
                                    <m:sup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𝑓𝐶</m:t>
                                  </m:r>
                                </m:num>
                                <m:den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1E04D8-9569-41C1-AA3F-42BB6349A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0" y="3477877"/>
                <a:ext cx="8960017" cy="13058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DC0729-EEC9-4159-84C9-24394CF68BA1}"/>
                  </a:ext>
                </a:extLst>
              </p:cNvPr>
              <p:cNvSpPr txBox="1"/>
              <p:nvPr/>
            </p:nvSpPr>
            <p:spPr>
              <a:xfrm>
                <a:off x="6769579" y="7830"/>
                <a:ext cx="1825500" cy="551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UV</m:t>
                              </m:r>
                              <m: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DC0729-EEC9-4159-84C9-24394CF68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579" y="7830"/>
                <a:ext cx="1825500" cy="5517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63AEB9-8947-4983-BB3C-13D6180537C8}"/>
                  </a:ext>
                </a:extLst>
              </p:cNvPr>
              <p:cNvSpPr txBox="1"/>
              <p:nvPr/>
            </p:nvSpPr>
            <p:spPr>
              <a:xfrm>
                <a:off x="91990" y="4913794"/>
                <a:ext cx="8960017" cy="130587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𝑎𝐶</m:t>
                                  </m:r>
                                </m:num>
                                <m:den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𝐷</m:t>
                                  </m:r>
                                </m:den>
                              </m:f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𝑐𝐶𝑡</m:t>
                                  </m:r>
                                </m:num>
                                <m:den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𝑎𝐶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600" b="0" i="1" smtClean="0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den>
                                      </m:f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𝑐𝐶𝑡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den>
                                      </m:f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𝑓𝑡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𝑐𝐶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𝑓𝐶</m:t>
                                      </m:r>
                                    </m:num>
                                    <m:den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den>
                                  </m:f>
                                </m:e>
                              </m:d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𝑎𝑡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sSup>
                                    <m:sSup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𝐼𝑅</m:t>
                                  </m:r>
                                </m:e>
                              </m:d>
                            </m:e>
                          </m:rad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𝑐𝐶</m:t>
                                      </m:r>
                                    </m:e>
                                    <m:sup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𝑓𝐶</m:t>
                                  </m:r>
                                </m:num>
                                <m:den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63AEB9-8947-4983-BB3C-13D618053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0" y="4913794"/>
                <a:ext cx="8960017" cy="13058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17C9CC4-FD8A-4D87-9565-CA779B59D111}"/>
                  </a:ext>
                </a:extLst>
              </p:cNvPr>
              <p:cNvSpPr txBox="1"/>
              <p:nvPr/>
            </p:nvSpPr>
            <p:spPr>
              <a:xfrm>
                <a:off x="563124" y="6293955"/>
                <a:ext cx="9314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17C9CC4-FD8A-4D87-9565-CA779B59D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24" y="6293955"/>
                <a:ext cx="931473" cy="338554"/>
              </a:xfrm>
              <a:prstGeom prst="rect">
                <a:avLst/>
              </a:prstGeom>
              <a:blipFill>
                <a:blip r:embed="rId10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00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239</Words>
  <Application>Microsoft Office PowerPoint</Application>
  <PresentationFormat>화면 슬라이드 쇼(4:3)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yjeo</dc:creator>
  <cp:lastModifiedBy>kwpark@atikorea.com</cp:lastModifiedBy>
  <cp:revision>4</cp:revision>
  <dcterms:created xsi:type="dcterms:W3CDTF">2021-04-13T09:53:57Z</dcterms:created>
  <dcterms:modified xsi:type="dcterms:W3CDTF">2023-05-08T05:42:31Z</dcterms:modified>
</cp:coreProperties>
</file>