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8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7E52-3EEA-4BB3-80A9-BEAFE9F9803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D7EB-2F6D-4185-9BDD-40A97E41F8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76" y="1571612"/>
            <a:ext cx="412431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428736"/>
            <a:ext cx="4367371" cy="400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285728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회로 연결 정보 </a:t>
            </a:r>
            <a:r>
              <a:rPr lang="ko-KR" altLang="en-US" dirty="0" err="1"/>
              <a:t>확인요청드립니다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28728" y="2928934"/>
            <a:ext cx="1643074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86446" y="3000372"/>
            <a:ext cx="1643074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7158" y="357166"/>
            <a:ext cx="8501122" cy="5929354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완료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19138"/>
            <a:ext cx="70104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285728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J12</a:t>
            </a:r>
            <a:r>
              <a:rPr lang="en-US" altLang="ko-KR" dirty="0"/>
              <a:t> &amp; J14 </a:t>
            </a:r>
            <a:r>
              <a:rPr lang="ko-KR" altLang="en-US" dirty="0"/>
              <a:t>연결정보 확인 </a:t>
            </a:r>
            <a:r>
              <a:rPr lang="ko-KR" altLang="en-US" dirty="0" err="1"/>
              <a:t>요청드립니다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14744" y="1785926"/>
            <a:ext cx="1500198" cy="4286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4282" y="142852"/>
            <a:ext cx="4714908" cy="642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158" y="357166"/>
            <a:ext cx="8501122" cy="5929354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완료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7559"/>
          <a:stretch>
            <a:fillRect/>
          </a:stretch>
        </p:blipFill>
        <p:spPr bwMode="auto">
          <a:xfrm>
            <a:off x="285720" y="500042"/>
            <a:ext cx="7981950" cy="234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3286124"/>
            <a:ext cx="3143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네트명</a:t>
            </a:r>
            <a:r>
              <a:rPr lang="ko-KR" altLang="en-US" dirty="0"/>
              <a:t> 수정 </a:t>
            </a:r>
            <a:r>
              <a:rPr lang="ko-KR" altLang="en-US" dirty="0" err="1"/>
              <a:t>요청드립니다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공백</a:t>
            </a:r>
            <a:r>
              <a:rPr lang="en-US" altLang="ko-KR" dirty="0"/>
              <a:t>=&gt; _</a:t>
            </a:r>
            <a:r>
              <a:rPr lang="ko-KR" altLang="en-US" dirty="0"/>
              <a:t>로 수정 요청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오른쪽과 같은 현상 발생 </a:t>
            </a:r>
            <a:r>
              <a:rPr lang="en-US" altLang="ko-KR" dirty="0"/>
              <a:t>=&gt;</a:t>
            </a:r>
          </a:p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214686"/>
            <a:ext cx="5710253" cy="277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모서리가 둥근 직사각형 6"/>
          <p:cNvSpPr/>
          <p:nvPr/>
        </p:nvSpPr>
        <p:spPr>
          <a:xfrm>
            <a:off x="6072198" y="3920338"/>
            <a:ext cx="714380" cy="5000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86116" y="3848900"/>
            <a:ext cx="571504" cy="7143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7158" y="357166"/>
            <a:ext cx="8501122" cy="6143668"/>
          </a:xfrm>
          <a:prstGeom prst="round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완료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370522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500042"/>
            <a:ext cx="398949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모서리가 둥근 직사각형 9"/>
          <p:cNvSpPr/>
          <p:nvPr/>
        </p:nvSpPr>
        <p:spPr>
          <a:xfrm>
            <a:off x="4714876" y="714356"/>
            <a:ext cx="3143272" cy="16430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3E66D-01BD-443A-9A6E-091E8DD4E875}"/>
              </a:ext>
            </a:extLst>
          </p:cNvPr>
          <p:cNvSpPr txBox="1"/>
          <p:nvPr/>
        </p:nvSpPr>
        <p:spPr>
          <a:xfrm>
            <a:off x="3131840" y="50131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수정 완료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52"/>
            <a:ext cx="66294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71818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768" y="500042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연결정보 확인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부탁드립니다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FA175-05D6-46F1-957F-F0758FA62B6A}"/>
              </a:ext>
            </a:extLst>
          </p:cNvPr>
          <p:cNvSpPr txBox="1"/>
          <p:nvPr/>
        </p:nvSpPr>
        <p:spPr>
          <a:xfrm>
            <a:off x="6588224" y="3148317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수정 완료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523875"/>
            <a:ext cx="86201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43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임 호</cp:lastModifiedBy>
  <cp:revision>11</cp:revision>
  <dcterms:created xsi:type="dcterms:W3CDTF">2020-10-19T00:32:41Z</dcterms:created>
  <dcterms:modified xsi:type="dcterms:W3CDTF">2020-10-21T00:20:09Z</dcterms:modified>
</cp:coreProperties>
</file>