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226F-25F1-4290-AC86-F11D2D646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5A9C5D-7FE6-4F3B-B2E5-F0B85C472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5906E-2CD7-4AF5-985A-CFD47BA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34F4-7F13-47BC-A6B5-C977B290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36692-248A-430A-9E0C-2741E977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AABC4-3844-4FCD-A1CF-CE149DA9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0EB21-02A3-4D6F-9B4D-23B724018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FD07D-BC70-4F45-B423-6117F22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3C78-611C-4D77-875D-A6B43C5F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6E98F-17AC-43E3-B395-9F6AA6B0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79B599-C586-4107-894B-6CE42C5BA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B316-46CC-4656-849B-B864249D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F6FBB-3F3C-4328-AB0B-AD2DD1DF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AE91C-A10D-403E-A087-9F193ABA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CBDDC-AA07-492E-8D0C-2B9F0132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1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C4F6-4B79-4F16-BA4E-DACD8C7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CF0ED-D4F8-4B3F-A748-134AED2B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89A93-244C-417A-915B-54C4B94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FB94-ADEE-4973-B6AA-9129FD0A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BD35-CA8F-4434-A7C0-C7269C61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44A1-E075-4F1B-A0E9-C45AF696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E1BB5-B588-4C26-814C-92BC33FE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23C42-7090-439E-9387-D438D5CF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EA953-1FA5-4ADA-A53A-EEA9A285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4B49-8E92-4261-A9A9-7E86189A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020E-4A62-4E9F-9F6C-9DAF66D6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57B0F-C058-4004-B2C6-2C7275E9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DF211-63EC-4B7C-A8FA-92D78F1F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C6796-5C71-4F0D-A280-3FC54D34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0BFFA-AF88-423F-9B0B-AEB1F91B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DFA2F-CC01-4E83-A7B5-A5F82104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E829E-5DC6-45BC-9578-174C0CFB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707B2-3FA0-4428-8504-56BA54B3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2B015-C54D-4AAE-AC98-DB6313E3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5E1504-90B1-4B84-B834-9925A02BB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8F8E9-B1A0-4AC2-9712-461E69EA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562C2B-37B6-4DED-8724-19D95D39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C3F8F1-7B66-483F-A9E9-80B29F86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DEBF7-34ED-4285-A6EE-EFB909D4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2655F-A107-4699-B6D3-2FEED420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83D94-2B40-4D10-80A6-7A9EA6B5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CDF97-C573-4505-8940-B4DF5372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72787-99F5-4D4F-B299-4A94E8D2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E70816-5895-4714-9D53-35DFA2F1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427F4-B6E0-4EBD-BD98-07C3CA43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899AB-1F95-43E7-9494-3624A40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4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1EE70-C63B-4F42-AE14-A3E3A103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D2635-D43B-4DCF-B545-F491777E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FA4A3-36C1-4D66-B78E-68820A27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5394A-4E21-408A-BFCF-E0EC25D9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465B5-DB8E-4DA2-AE25-5393414D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704BC-BFDE-4374-8E0C-64194BE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E609-40AF-458E-A6B8-7BBF7C41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8B030C-13C8-40D8-B73A-CDB0A645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10F98-67F8-40B8-96BE-D51F6E7A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A7793-E83F-49B2-82BB-F2DCFC5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1A941-7B5B-46C5-87C4-BFAA366D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B2724-CBC3-4B84-80AF-A830FC7E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8FB6A-FD59-4ECD-B185-E438EB9C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FD143-41AF-4A26-9E80-34346717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EC2C9-60AE-4FE6-9CC7-319F59ED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8EEE-6438-4E97-8B3B-F58EB0183AB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FF30A-087F-4F84-B294-3A033CB21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781E-F6FE-4408-BE5D-D18FB464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0C27-E944-4861-AEC0-D1D5029D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6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B2171-37FF-4746-A2A0-2507F7CC6654}"/>
              </a:ext>
            </a:extLst>
          </p:cNvPr>
          <p:cNvSpPr txBox="1"/>
          <p:nvPr/>
        </p:nvSpPr>
        <p:spPr>
          <a:xfrm>
            <a:off x="360727" y="26005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11/16 09:59 (</a:t>
            </a:r>
            <a:r>
              <a:rPr lang="ko-KR" altLang="en-US" dirty="0"/>
              <a:t>금요일 </a:t>
            </a:r>
            <a:r>
              <a:rPr lang="en-US" altLang="ko-KR" dirty="0"/>
              <a:t>~ </a:t>
            </a:r>
            <a:r>
              <a:rPr lang="ko-KR" altLang="en-US" dirty="0"/>
              <a:t>월요일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2C478-81C3-4921-ABC8-0FBAF19E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280626"/>
            <a:ext cx="4150667" cy="1272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636638-2287-4A35-83C7-CD8E26D2FCC0}"/>
              </a:ext>
            </a:extLst>
          </p:cNvPr>
          <p:cNvSpPr txBox="1"/>
          <p:nvPr/>
        </p:nvSpPr>
        <p:spPr>
          <a:xfrm>
            <a:off x="360727" y="911294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기존 </a:t>
            </a:r>
            <a:r>
              <a:rPr lang="en-US" altLang="ko-KR" dirty="0"/>
              <a:t>Board&gt;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8D967-2662-4F75-BB35-EA102B29D0DA}"/>
              </a:ext>
            </a:extLst>
          </p:cNvPr>
          <p:cNvSpPr txBox="1"/>
          <p:nvPr/>
        </p:nvSpPr>
        <p:spPr>
          <a:xfrm>
            <a:off x="4927427" y="911294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신규 </a:t>
            </a:r>
            <a:r>
              <a:rPr lang="en-US" altLang="ko-KR" dirty="0"/>
              <a:t>Board&gt;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5F2E47-6AE9-43C4-8ACE-324DC735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20" y="1280626"/>
            <a:ext cx="3265999" cy="847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F123CF-FDF5-4E73-8D30-BB0537EB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20" y="3145698"/>
            <a:ext cx="3265999" cy="1088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5D5F40-3D3B-4152-9431-0862E3BC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7" y="3067530"/>
            <a:ext cx="3412439" cy="11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호</dc:creator>
  <cp:lastModifiedBy>임 호</cp:lastModifiedBy>
  <cp:revision>1</cp:revision>
  <dcterms:created xsi:type="dcterms:W3CDTF">2020-11-16T00:58:51Z</dcterms:created>
  <dcterms:modified xsi:type="dcterms:W3CDTF">2020-11-16T01:05:15Z</dcterms:modified>
</cp:coreProperties>
</file>