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2" r:id="rId2"/>
    <p:sldId id="303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4B4B4B"/>
    <a:srgbClr val="D5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3A553-C2DA-42A2-8F66-B4D4F8686CDC}" v="674" dt="2020-12-14T23:18:14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7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락현" userId="c1adee1e54a0a6f4" providerId="LiveId" clId="{1FC3A553-C2DA-42A2-8F66-B4D4F8686CDC}"/>
    <pc:docChg chg="undo redo custSel addSld delSld modSld">
      <pc:chgData name="조 락현" userId="c1adee1e54a0a6f4" providerId="LiveId" clId="{1FC3A553-C2DA-42A2-8F66-B4D4F8686CDC}" dt="2020-12-14T23:18:17.877" v="4874" actId="20577"/>
      <pc:docMkLst>
        <pc:docMk/>
      </pc:docMkLst>
      <pc:sldChg chg="add del">
        <pc:chgData name="조 락현" userId="c1adee1e54a0a6f4" providerId="LiveId" clId="{1FC3A553-C2DA-42A2-8F66-B4D4F8686CDC}" dt="2020-12-14T10:53:07.709" v="4144" actId="47"/>
        <pc:sldMkLst>
          <pc:docMk/>
          <pc:sldMk cId="228197190" sldId="260"/>
        </pc:sldMkLst>
      </pc:sldChg>
      <pc:sldChg chg="delSp modSp add del mod">
        <pc:chgData name="조 락현" userId="c1adee1e54a0a6f4" providerId="LiveId" clId="{1FC3A553-C2DA-42A2-8F66-B4D4F8686CDC}" dt="2020-12-14T23:08:24.311" v="4356" actId="1076"/>
        <pc:sldMkLst>
          <pc:docMk/>
          <pc:sldMk cId="403783398" sldId="263"/>
        </pc:sldMkLst>
        <pc:spChg chg="mod">
          <ac:chgData name="조 락현" userId="c1adee1e54a0a6f4" providerId="LiveId" clId="{1FC3A553-C2DA-42A2-8F66-B4D4F8686CDC}" dt="2020-12-14T23:06:17.086" v="4306"/>
          <ac:spMkLst>
            <pc:docMk/>
            <pc:sldMk cId="403783398" sldId="263"/>
            <ac:spMk id="36" creationId="{9B6F341C-35EF-48EF-AF35-0999822CDD58}"/>
          </ac:spMkLst>
        </pc:spChg>
        <pc:spChg chg="mod">
          <ac:chgData name="조 락현" userId="c1adee1e54a0a6f4" providerId="LiveId" clId="{1FC3A553-C2DA-42A2-8F66-B4D4F8686CDC}" dt="2020-12-14T23:05:52.252" v="4261" actId="20577"/>
          <ac:spMkLst>
            <pc:docMk/>
            <pc:sldMk cId="403783398" sldId="263"/>
            <ac:spMk id="41" creationId="{FE862246-4CEB-4451-A0FE-D689EED50385}"/>
          </ac:spMkLst>
        </pc:spChg>
        <pc:spChg chg="mod">
          <ac:chgData name="조 락현" userId="c1adee1e54a0a6f4" providerId="LiveId" clId="{1FC3A553-C2DA-42A2-8F66-B4D4F8686CDC}" dt="2020-12-14T23:06:31.241" v="4351"/>
          <ac:spMkLst>
            <pc:docMk/>
            <pc:sldMk cId="403783398" sldId="263"/>
            <ac:spMk id="46" creationId="{A88C8E3D-89ED-4A89-A2DD-83F1CE563B8C}"/>
          </ac:spMkLst>
        </pc:spChg>
        <pc:grpChg chg="mod">
          <ac:chgData name="조 락현" userId="c1adee1e54a0a6f4" providerId="LiveId" clId="{1FC3A553-C2DA-42A2-8F66-B4D4F8686CDC}" dt="2020-12-14T23:08:24.311" v="4356" actId="1076"/>
          <ac:grpSpMkLst>
            <pc:docMk/>
            <pc:sldMk cId="403783398" sldId="263"/>
            <ac:grpSpMk id="2" creationId="{5FE1E2D1-0737-4DAF-914F-58C3B6F341ED}"/>
          </ac:grpSpMkLst>
        </pc:grpChg>
        <pc:grpChg chg="mod">
          <ac:chgData name="조 락현" userId="c1adee1e54a0a6f4" providerId="LiveId" clId="{1FC3A553-C2DA-42A2-8F66-B4D4F8686CDC}" dt="2020-12-14T23:08:24.311" v="4356" actId="1076"/>
          <ac:grpSpMkLst>
            <pc:docMk/>
            <pc:sldMk cId="403783398" sldId="263"/>
            <ac:grpSpMk id="3" creationId="{3A23AF95-EB33-4A05-B832-BA03EF3DFFC8}"/>
          </ac:grpSpMkLst>
        </pc:grpChg>
        <pc:grpChg chg="mod">
          <ac:chgData name="조 락현" userId="c1adee1e54a0a6f4" providerId="LiveId" clId="{1FC3A553-C2DA-42A2-8F66-B4D4F8686CDC}" dt="2020-12-14T23:08:24.311" v="4356" actId="1076"/>
          <ac:grpSpMkLst>
            <pc:docMk/>
            <pc:sldMk cId="403783398" sldId="263"/>
            <ac:grpSpMk id="42" creationId="{26087F2C-E2D6-4DB9-8BB7-2FBB58BC9CDB}"/>
          </ac:grpSpMkLst>
        </pc:grpChg>
        <pc:grpChg chg="del">
          <ac:chgData name="조 락현" userId="c1adee1e54a0a6f4" providerId="LiveId" clId="{1FC3A553-C2DA-42A2-8F66-B4D4F8686CDC}" dt="2020-12-14T23:06:32.573" v="4352" actId="478"/>
          <ac:grpSpMkLst>
            <pc:docMk/>
            <pc:sldMk cId="403783398" sldId="263"/>
            <ac:grpSpMk id="52" creationId="{4149099C-EADE-4CE6-AE4A-4340EE87EFA9}"/>
          </ac:grpSpMkLst>
        </pc:grpChg>
        <pc:grpChg chg="del">
          <ac:chgData name="조 락현" userId="c1adee1e54a0a6f4" providerId="LiveId" clId="{1FC3A553-C2DA-42A2-8F66-B4D4F8686CDC}" dt="2020-12-14T23:06:32.573" v="4352" actId="478"/>
          <ac:grpSpMkLst>
            <pc:docMk/>
            <pc:sldMk cId="403783398" sldId="263"/>
            <ac:grpSpMk id="57" creationId="{9CCBF21C-B38C-4C16-80C1-2C1B5CBAF5E8}"/>
          </ac:grpSpMkLst>
        </pc:grpChg>
        <pc:grpChg chg="del">
          <ac:chgData name="조 락현" userId="c1adee1e54a0a6f4" providerId="LiveId" clId="{1FC3A553-C2DA-42A2-8F66-B4D4F8686CDC}" dt="2020-12-14T23:06:32.573" v="4352" actId="478"/>
          <ac:grpSpMkLst>
            <pc:docMk/>
            <pc:sldMk cId="403783398" sldId="263"/>
            <ac:grpSpMk id="62" creationId="{26A6028D-4A47-4990-B8FD-BB477CD2B2A4}"/>
          </ac:grpSpMkLst>
        </pc:grpChg>
        <pc:grpChg chg="del">
          <ac:chgData name="조 락현" userId="c1adee1e54a0a6f4" providerId="LiveId" clId="{1FC3A553-C2DA-42A2-8F66-B4D4F8686CDC}" dt="2020-12-14T23:06:32.573" v="4352" actId="478"/>
          <ac:grpSpMkLst>
            <pc:docMk/>
            <pc:sldMk cId="403783398" sldId="263"/>
            <ac:grpSpMk id="68" creationId="{477F0FB6-7374-4EFB-A901-147AC971BDB4}"/>
          </ac:grpSpMkLst>
        </pc:grpChg>
        <pc:grpChg chg="del">
          <ac:chgData name="조 락현" userId="c1adee1e54a0a6f4" providerId="LiveId" clId="{1FC3A553-C2DA-42A2-8F66-B4D4F8686CDC}" dt="2020-12-14T23:06:32.573" v="4352" actId="478"/>
          <ac:grpSpMkLst>
            <pc:docMk/>
            <pc:sldMk cId="403783398" sldId="263"/>
            <ac:grpSpMk id="73" creationId="{C3331941-C96B-4268-AC7E-7D50D4BC4C88}"/>
          </ac:grpSpMkLst>
        </pc:grpChg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432671199" sldId="266"/>
        </pc:sldMkLst>
      </pc:sldChg>
      <pc:sldChg chg="modSp add del mod">
        <pc:chgData name="조 락현" userId="c1adee1e54a0a6f4" providerId="LiveId" clId="{1FC3A553-C2DA-42A2-8F66-B4D4F8686CDC}" dt="2020-12-14T10:53:13.836" v="4145" actId="47"/>
        <pc:sldMkLst>
          <pc:docMk/>
          <pc:sldMk cId="3262489000" sldId="279"/>
        </pc:sldMkLst>
        <pc:spChg chg="mod">
          <ac:chgData name="조 락현" userId="c1adee1e54a0a6f4" providerId="LiveId" clId="{1FC3A553-C2DA-42A2-8F66-B4D4F8686CDC}" dt="2020-12-14T10:01:36.192" v="2217" actId="20577"/>
          <ac:spMkLst>
            <pc:docMk/>
            <pc:sldMk cId="3262489000" sldId="279"/>
            <ac:spMk id="21" creationId="{5BF35994-C9AD-4BEC-B373-780A18708B1F}"/>
          </ac:spMkLst>
        </pc:spChg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2962582117" sldId="280"/>
        </pc:sldMkLst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658275963" sldId="281"/>
        </pc:sldMkLst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3209078468" sldId="282"/>
        </pc:sldMkLst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1596040536" sldId="283"/>
        </pc:sldMkLst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991626068" sldId="284"/>
        </pc:sldMkLst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2951167996" sldId="285"/>
        </pc:sldMkLst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3356855258" sldId="287"/>
        </pc:sldMkLst>
      </pc:sldChg>
      <pc:sldChg chg="addSp delSp modSp mod">
        <pc:chgData name="조 락현" userId="c1adee1e54a0a6f4" providerId="LiveId" clId="{1FC3A553-C2DA-42A2-8F66-B4D4F8686CDC}" dt="2020-12-14T11:01:08.258" v="4206" actId="1076"/>
        <pc:sldMkLst>
          <pc:docMk/>
          <pc:sldMk cId="1591834538" sldId="288"/>
        </pc:sldMkLst>
        <pc:spChg chg="mod">
          <ac:chgData name="조 락현" userId="c1adee1e54a0a6f4" providerId="LiveId" clId="{1FC3A553-C2DA-42A2-8F66-B4D4F8686CDC}" dt="2020-12-14T11:01:08.258" v="4206" actId="1076"/>
          <ac:spMkLst>
            <pc:docMk/>
            <pc:sldMk cId="1591834538" sldId="288"/>
            <ac:spMk id="5" creationId="{A901E4E0-A571-4DA2-B933-B0CC92985E67}"/>
          </ac:spMkLst>
        </pc:spChg>
        <pc:spChg chg="mod">
          <ac:chgData name="조 락현" userId="c1adee1e54a0a6f4" providerId="LiveId" clId="{1FC3A553-C2DA-42A2-8F66-B4D4F8686CDC}" dt="2020-12-14T11:01:08.258" v="4206" actId="1076"/>
          <ac:spMkLst>
            <pc:docMk/>
            <pc:sldMk cId="1591834538" sldId="288"/>
            <ac:spMk id="25" creationId="{74553947-F6D5-4C93-8A9F-CF84A7482EBE}"/>
          </ac:spMkLst>
        </pc:spChg>
        <pc:spChg chg="mod">
          <ac:chgData name="조 락현" userId="c1adee1e54a0a6f4" providerId="LiveId" clId="{1FC3A553-C2DA-42A2-8F66-B4D4F8686CDC}" dt="2020-12-14T11:00:42.549" v="4200" actId="164"/>
          <ac:spMkLst>
            <pc:docMk/>
            <pc:sldMk cId="1591834538" sldId="288"/>
            <ac:spMk id="38" creationId="{33B209E6-04FC-415B-B908-3BB410E9AA4C}"/>
          </ac:spMkLst>
        </pc:spChg>
        <pc:spChg chg="mod">
          <ac:chgData name="조 락현" userId="c1adee1e54a0a6f4" providerId="LiveId" clId="{1FC3A553-C2DA-42A2-8F66-B4D4F8686CDC}" dt="2020-12-14T11:00:42.549" v="4200" actId="164"/>
          <ac:spMkLst>
            <pc:docMk/>
            <pc:sldMk cId="1591834538" sldId="288"/>
            <ac:spMk id="40" creationId="{793D1EC1-38C3-4ADA-809B-5814700BDAF3}"/>
          </ac:spMkLst>
        </pc:spChg>
        <pc:spChg chg="add mod">
          <ac:chgData name="조 락현" userId="c1adee1e54a0a6f4" providerId="LiveId" clId="{1FC3A553-C2DA-42A2-8F66-B4D4F8686CDC}" dt="2020-12-14T11:00:56.910" v="4204" actId="164"/>
          <ac:spMkLst>
            <pc:docMk/>
            <pc:sldMk cId="1591834538" sldId="288"/>
            <ac:spMk id="62" creationId="{02BE2FD8-405F-43CB-BEEE-C64141384DC4}"/>
          </ac:spMkLst>
        </pc:spChg>
        <pc:spChg chg="add del mod">
          <ac:chgData name="조 락현" userId="c1adee1e54a0a6f4" providerId="LiveId" clId="{1FC3A553-C2DA-42A2-8F66-B4D4F8686CDC}" dt="2020-12-14T07:58:07.048" v="1344" actId="478"/>
          <ac:spMkLst>
            <pc:docMk/>
            <pc:sldMk cId="1591834538" sldId="288"/>
            <ac:spMk id="63" creationId="{8811C332-A1EA-40CF-8346-B20C5C618782}"/>
          </ac:spMkLst>
        </pc:spChg>
        <pc:spChg chg="add del mod">
          <ac:chgData name="조 락현" userId="c1adee1e54a0a6f4" providerId="LiveId" clId="{1FC3A553-C2DA-42A2-8F66-B4D4F8686CDC}" dt="2020-12-14T07:58:05.470" v="1343" actId="478"/>
          <ac:spMkLst>
            <pc:docMk/>
            <pc:sldMk cId="1591834538" sldId="288"/>
            <ac:spMk id="64" creationId="{72870BE5-3381-47EF-BF19-BE5C84281143}"/>
          </ac:spMkLst>
        </pc:spChg>
        <pc:spChg chg="add mod">
          <ac:chgData name="조 락현" userId="c1adee1e54a0a6f4" providerId="LiveId" clId="{1FC3A553-C2DA-42A2-8F66-B4D4F8686CDC}" dt="2020-12-14T11:01:08.258" v="4206" actId="1076"/>
          <ac:spMkLst>
            <pc:docMk/>
            <pc:sldMk cId="1591834538" sldId="288"/>
            <ac:spMk id="65" creationId="{01A195A4-FA3B-4203-828F-79AF4FD09E2B}"/>
          </ac:spMkLst>
        </pc:spChg>
        <pc:grpChg chg="mod">
          <ac:chgData name="조 락현" userId="c1adee1e54a0a6f4" providerId="LiveId" clId="{1FC3A553-C2DA-42A2-8F66-B4D4F8686CDC}" dt="2020-12-14T11:00:42.549" v="4200" actId="164"/>
          <ac:grpSpMkLst>
            <pc:docMk/>
            <pc:sldMk cId="1591834538" sldId="288"/>
            <ac:grpSpMk id="39" creationId="{9D3741E8-9628-488D-9498-71C856FDA1E6}"/>
          </ac:grpSpMkLst>
        </pc:grpChg>
        <pc:grpChg chg="add mod">
          <ac:chgData name="조 락현" userId="c1adee1e54a0a6f4" providerId="LiveId" clId="{1FC3A553-C2DA-42A2-8F66-B4D4F8686CDC}" dt="2020-12-14T11:01:08.258" v="4206" actId="1076"/>
          <ac:grpSpMkLst>
            <pc:docMk/>
            <pc:sldMk cId="1591834538" sldId="288"/>
            <ac:grpSpMk id="61" creationId="{41D82631-DDEE-4FF2-A207-D3DE33C56AC6}"/>
          </ac:grpSpMkLst>
        </pc:grpChg>
        <pc:grpChg chg="add mod">
          <ac:chgData name="조 락현" userId="c1adee1e54a0a6f4" providerId="LiveId" clId="{1FC3A553-C2DA-42A2-8F66-B4D4F8686CDC}" dt="2020-12-14T11:01:08.258" v="4206" actId="1076"/>
          <ac:grpSpMkLst>
            <pc:docMk/>
            <pc:sldMk cId="1591834538" sldId="288"/>
            <ac:grpSpMk id="66" creationId="{5C14FE1D-7965-45BC-ADCF-DFF9E16A2CFF}"/>
          </ac:grpSpMkLst>
        </pc:grpChg>
        <pc:picChg chg="mod">
          <ac:chgData name="조 락현" userId="c1adee1e54a0a6f4" providerId="LiveId" clId="{1FC3A553-C2DA-42A2-8F66-B4D4F8686CDC}" dt="2020-12-14T11:00:42.549" v="4200" actId="164"/>
          <ac:picMkLst>
            <pc:docMk/>
            <pc:sldMk cId="1591834538" sldId="288"/>
            <ac:picMk id="7" creationId="{62CE0E7F-AC6E-4A8E-B20D-F61C5FE06ECE}"/>
          </ac:picMkLst>
        </pc:picChg>
        <pc:picChg chg="add mod">
          <ac:chgData name="조 락현" userId="c1adee1e54a0a6f4" providerId="LiveId" clId="{1FC3A553-C2DA-42A2-8F66-B4D4F8686CDC}" dt="2020-12-14T11:01:08.258" v="4206" actId="1076"/>
          <ac:picMkLst>
            <pc:docMk/>
            <pc:sldMk cId="1591834538" sldId="288"/>
            <ac:picMk id="42" creationId="{F8625533-A9DB-41DD-BB34-03260B0F9BA0}"/>
          </ac:picMkLst>
        </pc:picChg>
        <pc:picChg chg="add del mod">
          <ac:chgData name="조 락현" userId="c1adee1e54a0a6f4" providerId="LiveId" clId="{1FC3A553-C2DA-42A2-8F66-B4D4F8686CDC}" dt="2020-12-14T07:03:27.199" v="17" actId="478"/>
          <ac:picMkLst>
            <pc:docMk/>
            <pc:sldMk cId="1591834538" sldId="288"/>
            <ac:picMk id="44" creationId="{6D8A2DD8-A8D9-4D56-9433-1F16A6DC995A}"/>
          </ac:picMkLst>
        </pc:picChg>
        <pc:picChg chg="add mod">
          <ac:chgData name="조 락현" userId="c1adee1e54a0a6f4" providerId="LiveId" clId="{1FC3A553-C2DA-42A2-8F66-B4D4F8686CDC}" dt="2020-12-14T11:00:56.910" v="4204" actId="164"/>
          <ac:picMkLst>
            <pc:docMk/>
            <pc:sldMk cId="1591834538" sldId="288"/>
            <ac:picMk id="46" creationId="{BC38E4DE-1BEF-4A1D-AE2A-8343865E1235}"/>
          </ac:picMkLst>
        </pc:picChg>
        <pc:cxnChg chg="add del mod">
          <ac:chgData name="조 락현" userId="c1adee1e54a0a6f4" providerId="LiveId" clId="{1FC3A553-C2DA-42A2-8F66-B4D4F8686CDC}" dt="2020-12-14T07:04:53.759" v="26" actId="478"/>
          <ac:cxnSpMkLst>
            <pc:docMk/>
            <pc:sldMk cId="1591834538" sldId="288"/>
            <ac:cxnSpMk id="48" creationId="{58CF680A-6F4D-484A-9A0E-6FD2320D32D6}"/>
          </ac:cxnSpMkLst>
        </pc:cxnChg>
        <pc:cxnChg chg="add mod">
          <ac:chgData name="조 락현" userId="c1adee1e54a0a6f4" providerId="LiveId" clId="{1FC3A553-C2DA-42A2-8F66-B4D4F8686CDC}" dt="2020-12-14T11:00:56.910" v="4204" actId="164"/>
          <ac:cxnSpMkLst>
            <pc:docMk/>
            <pc:sldMk cId="1591834538" sldId="288"/>
            <ac:cxnSpMk id="51" creationId="{6635726C-60E0-482B-B05C-102C29F5560B}"/>
          </ac:cxnSpMkLst>
        </pc:cxnChg>
        <pc:cxnChg chg="add del mod">
          <ac:chgData name="조 락현" userId="c1adee1e54a0a6f4" providerId="LiveId" clId="{1FC3A553-C2DA-42A2-8F66-B4D4F8686CDC}" dt="2020-12-14T07:05:09.832" v="30" actId="478"/>
          <ac:cxnSpMkLst>
            <pc:docMk/>
            <pc:sldMk cId="1591834538" sldId="288"/>
            <ac:cxnSpMk id="53" creationId="{5D753447-E6EF-4B16-8A21-890DF30B2591}"/>
          </ac:cxnSpMkLst>
        </pc:cxnChg>
        <pc:cxnChg chg="add mod">
          <ac:chgData name="조 락현" userId="c1adee1e54a0a6f4" providerId="LiveId" clId="{1FC3A553-C2DA-42A2-8F66-B4D4F8686CDC}" dt="2020-12-14T11:00:56.910" v="4204" actId="164"/>
          <ac:cxnSpMkLst>
            <pc:docMk/>
            <pc:sldMk cId="1591834538" sldId="288"/>
            <ac:cxnSpMk id="54" creationId="{8EB9EF15-4B7A-4293-9B12-5A28886C1745}"/>
          </ac:cxnSpMkLst>
        </pc:cxnChg>
        <pc:cxnChg chg="add mod">
          <ac:chgData name="조 락현" userId="c1adee1e54a0a6f4" providerId="LiveId" clId="{1FC3A553-C2DA-42A2-8F66-B4D4F8686CDC}" dt="2020-12-14T11:00:56.910" v="4204" actId="164"/>
          <ac:cxnSpMkLst>
            <pc:docMk/>
            <pc:sldMk cId="1591834538" sldId="288"/>
            <ac:cxnSpMk id="59" creationId="{0917E77C-6A50-4A19-9993-F95A3FA65346}"/>
          </ac:cxnSpMkLst>
        </pc:cxnChg>
      </pc:sldChg>
      <pc:sldChg chg="addSp delSp modSp add del mod">
        <pc:chgData name="조 락현" userId="c1adee1e54a0a6f4" providerId="LiveId" clId="{1FC3A553-C2DA-42A2-8F66-B4D4F8686CDC}" dt="2020-12-14T07:57:02.180" v="1333" actId="47"/>
        <pc:sldMkLst>
          <pc:docMk/>
          <pc:sldMk cId="1845870632" sldId="289"/>
        </pc:sldMkLst>
        <pc:spChg chg="del mod">
          <ac:chgData name="조 락현" userId="c1adee1e54a0a6f4" providerId="LiveId" clId="{1FC3A553-C2DA-42A2-8F66-B4D4F8686CDC}" dt="2020-12-14T07:08:04.394" v="138" actId="478"/>
          <ac:spMkLst>
            <pc:docMk/>
            <pc:sldMk cId="1845870632" sldId="289"/>
            <ac:spMk id="10" creationId="{FA71E58E-A89D-458B-A22D-64E52927FEC2}"/>
          </ac:spMkLst>
        </pc:spChg>
        <pc:spChg chg="del">
          <ac:chgData name="조 락현" userId="c1adee1e54a0a6f4" providerId="LiveId" clId="{1FC3A553-C2DA-42A2-8F66-B4D4F8686CDC}" dt="2020-12-14T07:08:29.842" v="184" actId="478"/>
          <ac:spMkLst>
            <pc:docMk/>
            <pc:sldMk cId="1845870632" sldId="289"/>
            <ac:spMk id="13" creationId="{4E64EC3D-5B96-4404-BED0-5E3001FD925D}"/>
          </ac:spMkLst>
        </pc:spChg>
        <pc:spChg chg="add mod">
          <ac:chgData name="조 락현" userId="c1adee1e54a0a6f4" providerId="LiveId" clId="{1FC3A553-C2DA-42A2-8F66-B4D4F8686CDC}" dt="2020-12-14T07:12:32.415" v="304" actId="20577"/>
          <ac:spMkLst>
            <pc:docMk/>
            <pc:sldMk cId="1845870632" sldId="289"/>
            <ac:spMk id="14" creationId="{9561A996-0316-44C6-9E26-4D1160D8C8DC}"/>
          </ac:spMkLst>
        </pc:spChg>
        <pc:spChg chg="del">
          <ac:chgData name="조 락현" userId="c1adee1e54a0a6f4" providerId="LiveId" clId="{1FC3A553-C2DA-42A2-8F66-B4D4F8686CDC}" dt="2020-12-14T07:08:31.048" v="185" actId="478"/>
          <ac:spMkLst>
            <pc:docMk/>
            <pc:sldMk cId="1845870632" sldId="289"/>
            <ac:spMk id="15" creationId="{9B4D0B92-2479-4CC3-AD1B-1F0FB13844E9}"/>
          </ac:spMkLst>
        </pc:spChg>
        <pc:spChg chg="add del mod">
          <ac:chgData name="조 락현" userId="c1adee1e54a0a6f4" providerId="LiveId" clId="{1FC3A553-C2DA-42A2-8F66-B4D4F8686CDC}" dt="2020-12-14T07:16:35.831" v="343" actId="478"/>
          <ac:spMkLst>
            <pc:docMk/>
            <pc:sldMk cId="1845870632" sldId="289"/>
            <ac:spMk id="19" creationId="{B7F5482F-53F1-4B15-B2D8-D2D0F1213F68}"/>
          </ac:spMkLst>
        </pc:spChg>
        <pc:spChg chg="del">
          <ac:chgData name="조 락현" userId="c1adee1e54a0a6f4" providerId="LiveId" clId="{1FC3A553-C2DA-42A2-8F66-B4D4F8686CDC}" dt="2020-12-14T07:08:26.985" v="182" actId="478"/>
          <ac:spMkLst>
            <pc:docMk/>
            <pc:sldMk cId="1845870632" sldId="289"/>
            <ac:spMk id="20" creationId="{0017C67C-619C-4217-82B6-154A71938FE8}"/>
          </ac:spMkLst>
        </pc:spChg>
        <pc:spChg chg="add del mod">
          <ac:chgData name="조 락현" userId="c1adee1e54a0a6f4" providerId="LiveId" clId="{1FC3A553-C2DA-42A2-8F66-B4D4F8686CDC}" dt="2020-12-14T07:16:29.262" v="337" actId="478"/>
          <ac:spMkLst>
            <pc:docMk/>
            <pc:sldMk cId="1845870632" sldId="289"/>
            <ac:spMk id="22" creationId="{C25389C2-A7C5-4D6F-8E70-63F0CD0CA35C}"/>
          </ac:spMkLst>
        </pc:spChg>
        <pc:spChg chg="del">
          <ac:chgData name="조 락현" userId="c1adee1e54a0a6f4" providerId="LiveId" clId="{1FC3A553-C2DA-42A2-8F66-B4D4F8686CDC}" dt="2020-12-14T07:08:26.361" v="181" actId="478"/>
          <ac:spMkLst>
            <pc:docMk/>
            <pc:sldMk cId="1845870632" sldId="289"/>
            <ac:spMk id="23" creationId="{60573DE3-C8CA-477A-A226-20DAD1EF62D9}"/>
          </ac:spMkLst>
        </pc:spChg>
        <pc:spChg chg="del">
          <ac:chgData name="조 락현" userId="c1adee1e54a0a6f4" providerId="LiveId" clId="{1FC3A553-C2DA-42A2-8F66-B4D4F8686CDC}" dt="2020-12-14T07:12:10.952" v="287" actId="478"/>
          <ac:spMkLst>
            <pc:docMk/>
            <pc:sldMk cId="1845870632" sldId="289"/>
            <ac:spMk id="25" creationId="{74553947-F6D5-4C93-8A9F-CF84A7482EBE}"/>
          </ac:spMkLst>
        </pc:spChg>
        <pc:spChg chg="mod">
          <ac:chgData name="조 락현" userId="c1adee1e54a0a6f4" providerId="LiveId" clId="{1FC3A553-C2DA-42A2-8F66-B4D4F8686CDC}" dt="2020-12-14T07:16:04.978" v="328"/>
          <ac:spMkLst>
            <pc:docMk/>
            <pc:sldMk cId="1845870632" sldId="289"/>
            <ac:spMk id="30" creationId="{D3185E43-DD1E-4F95-8198-2D3CAF0F4D7C}"/>
          </ac:spMkLst>
        </pc:spChg>
        <pc:spChg chg="mod">
          <ac:chgData name="조 락현" userId="c1adee1e54a0a6f4" providerId="LiveId" clId="{1FC3A553-C2DA-42A2-8F66-B4D4F8686CDC}" dt="2020-12-14T07:16:04.978" v="328"/>
          <ac:spMkLst>
            <pc:docMk/>
            <pc:sldMk cId="1845870632" sldId="289"/>
            <ac:spMk id="31" creationId="{97854D61-360E-44DA-86CA-B5576CA6DE17}"/>
          </ac:spMkLst>
        </pc:spChg>
        <pc:spChg chg="mod">
          <ac:chgData name="조 락현" userId="c1adee1e54a0a6f4" providerId="LiveId" clId="{1FC3A553-C2DA-42A2-8F66-B4D4F8686CDC}" dt="2020-12-14T07:16:04.978" v="328"/>
          <ac:spMkLst>
            <pc:docMk/>
            <pc:sldMk cId="1845870632" sldId="289"/>
            <ac:spMk id="34" creationId="{9C2336C8-1A24-4C80-965F-2CFCFB203C6C}"/>
          </ac:spMkLst>
        </pc:spChg>
        <pc:spChg chg="mod">
          <ac:chgData name="조 락현" userId="c1adee1e54a0a6f4" providerId="LiveId" clId="{1FC3A553-C2DA-42A2-8F66-B4D4F8686CDC}" dt="2020-12-14T07:16:04.978" v="328"/>
          <ac:spMkLst>
            <pc:docMk/>
            <pc:sldMk cId="1845870632" sldId="289"/>
            <ac:spMk id="35" creationId="{57B5EBC5-53AC-42F7-9315-912EE004DFC5}"/>
          </ac:spMkLst>
        </pc:spChg>
        <pc:spChg chg="mod">
          <ac:chgData name="조 락현" userId="c1adee1e54a0a6f4" providerId="LiveId" clId="{1FC3A553-C2DA-42A2-8F66-B4D4F8686CDC}" dt="2020-12-14T07:16:04.978" v="328"/>
          <ac:spMkLst>
            <pc:docMk/>
            <pc:sldMk cId="1845870632" sldId="289"/>
            <ac:spMk id="38" creationId="{600B7656-DA3F-4309-AB3D-62801889A656}"/>
          </ac:spMkLst>
        </pc:spChg>
        <pc:spChg chg="mod">
          <ac:chgData name="조 락현" userId="c1adee1e54a0a6f4" providerId="LiveId" clId="{1FC3A553-C2DA-42A2-8F66-B4D4F8686CDC}" dt="2020-12-14T07:16:04.978" v="328"/>
          <ac:spMkLst>
            <pc:docMk/>
            <pc:sldMk cId="1845870632" sldId="289"/>
            <ac:spMk id="39" creationId="{4B8270BA-EA6E-4FC3-BA6D-204F9498A5BF}"/>
          </ac:spMkLst>
        </pc:spChg>
        <pc:spChg chg="mod">
          <ac:chgData name="조 락현" userId="c1adee1e54a0a6f4" providerId="LiveId" clId="{1FC3A553-C2DA-42A2-8F66-B4D4F8686CDC}" dt="2020-12-14T07:16:44.095" v="347"/>
          <ac:spMkLst>
            <pc:docMk/>
            <pc:sldMk cId="1845870632" sldId="289"/>
            <ac:spMk id="42" creationId="{D3185E43-DD1E-4F95-8198-2D3CAF0F4D7C}"/>
          </ac:spMkLst>
        </pc:spChg>
        <pc:spChg chg="mod">
          <ac:chgData name="조 락현" userId="c1adee1e54a0a6f4" providerId="LiveId" clId="{1FC3A553-C2DA-42A2-8F66-B4D4F8686CDC}" dt="2020-12-14T07:16:44.095" v="347"/>
          <ac:spMkLst>
            <pc:docMk/>
            <pc:sldMk cId="1845870632" sldId="289"/>
            <ac:spMk id="43" creationId="{97854D61-360E-44DA-86CA-B5576CA6DE17}"/>
          </ac:spMkLst>
        </pc:spChg>
        <pc:spChg chg="add mod">
          <ac:chgData name="조 락현" userId="c1adee1e54a0a6f4" providerId="LiveId" clId="{1FC3A553-C2DA-42A2-8F66-B4D4F8686CDC}" dt="2020-12-14T07:17:09.227" v="361"/>
          <ac:spMkLst>
            <pc:docMk/>
            <pc:sldMk cId="1845870632" sldId="289"/>
            <ac:spMk id="46" creationId="{D3185E43-DD1E-4F95-8198-2D3CAF0F4D7C}"/>
          </ac:spMkLst>
        </pc:spChg>
        <pc:spChg chg="add mod">
          <ac:chgData name="조 락현" userId="c1adee1e54a0a6f4" providerId="LiveId" clId="{1FC3A553-C2DA-42A2-8F66-B4D4F8686CDC}" dt="2020-12-14T07:17:09.227" v="361"/>
          <ac:spMkLst>
            <pc:docMk/>
            <pc:sldMk cId="1845870632" sldId="289"/>
            <ac:spMk id="47" creationId="{97854D61-360E-44DA-86CA-B5576CA6DE17}"/>
          </ac:spMkLst>
        </pc:spChg>
        <pc:spChg chg="add mod">
          <ac:chgData name="조 락현" userId="c1adee1e54a0a6f4" providerId="LiveId" clId="{1FC3A553-C2DA-42A2-8F66-B4D4F8686CDC}" dt="2020-12-14T07:17:12.040" v="363"/>
          <ac:spMkLst>
            <pc:docMk/>
            <pc:sldMk cId="1845870632" sldId="289"/>
            <ac:spMk id="50" creationId="{D3185E43-DD1E-4F95-8198-2D3CAF0F4D7C}"/>
          </ac:spMkLst>
        </pc:spChg>
        <pc:spChg chg="add mod">
          <ac:chgData name="조 락현" userId="c1adee1e54a0a6f4" providerId="LiveId" clId="{1FC3A553-C2DA-42A2-8F66-B4D4F8686CDC}" dt="2020-12-14T07:17:12.040" v="363"/>
          <ac:spMkLst>
            <pc:docMk/>
            <pc:sldMk cId="1845870632" sldId="289"/>
            <ac:spMk id="51" creationId="{97854D61-360E-44DA-86CA-B5576CA6DE17}"/>
          </ac:spMkLst>
        </pc:spChg>
        <pc:grpChg chg="add del mod">
          <ac:chgData name="조 락현" userId="c1adee1e54a0a6f4" providerId="LiveId" clId="{1FC3A553-C2DA-42A2-8F66-B4D4F8686CDC}" dt="2020-12-14T07:16:04.978" v="328"/>
          <ac:grpSpMkLst>
            <pc:docMk/>
            <pc:sldMk cId="1845870632" sldId="289"/>
            <ac:grpSpMk id="28" creationId="{F7222EE9-7285-4564-AB9F-525C36488B15}"/>
          </ac:grpSpMkLst>
        </pc:grpChg>
        <pc:grpChg chg="add del mod">
          <ac:chgData name="조 락현" userId="c1adee1e54a0a6f4" providerId="LiveId" clId="{1FC3A553-C2DA-42A2-8F66-B4D4F8686CDC}" dt="2020-12-14T07:16:04.978" v="328"/>
          <ac:grpSpMkLst>
            <pc:docMk/>
            <pc:sldMk cId="1845870632" sldId="289"/>
            <ac:grpSpMk id="32" creationId="{40434311-999D-46D7-BEB9-785FCDA97FCA}"/>
          </ac:grpSpMkLst>
        </pc:grpChg>
        <pc:grpChg chg="add del mod">
          <ac:chgData name="조 락현" userId="c1adee1e54a0a6f4" providerId="LiveId" clId="{1FC3A553-C2DA-42A2-8F66-B4D4F8686CDC}" dt="2020-12-14T07:16:04.978" v="328"/>
          <ac:grpSpMkLst>
            <pc:docMk/>
            <pc:sldMk cId="1845870632" sldId="289"/>
            <ac:grpSpMk id="36" creationId="{A7E4F996-3839-4B8D-B4CF-DD359E006199}"/>
          </ac:grpSpMkLst>
        </pc:grpChg>
        <pc:grpChg chg="add del mod">
          <ac:chgData name="조 락현" userId="c1adee1e54a0a6f4" providerId="LiveId" clId="{1FC3A553-C2DA-42A2-8F66-B4D4F8686CDC}" dt="2020-12-14T07:16:44.095" v="347"/>
          <ac:grpSpMkLst>
            <pc:docMk/>
            <pc:sldMk cId="1845870632" sldId="289"/>
            <ac:grpSpMk id="40" creationId="{DB86E83C-57DB-43D2-B520-EEC6695C6D3A}"/>
          </ac:grpSpMkLst>
        </pc:grpChg>
        <pc:grpChg chg="add mod">
          <ac:chgData name="조 락현" userId="c1adee1e54a0a6f4" providerId="LiveId" clId="{1FC3A553-C2DA-42A2-8F66-B4D4F8686CDC}" dt="2020-12-14T07:17:09.227" v="361"/>
          <ac:grpSpMkLst>
            <pc:docMk/>
            <pc:sldMk cId="1845870632" sldId="289"/>
            <ac:grpSpMk id="44" creationId="{FB9DB5C5-E30C-43D3-AD51-B9A5918AA198}"/>
          </ac:grpSpMkLst>
        </pc:grpChg>
        <pc:grpChg chg="add mod">
          <ac:chgData name="조 락현" userId="c1adee1e54a0a6f4" providerId="LiveId" clId="{1FC3A553-C2DA-42A2-8F66-B4D4F8686CDC}" dt="2020-12-14T07:17:12.040" v="363"/>
          <ac:grpSpMkLst>
            <pc:docMk/>
            <pc:sldMk cId="1845870632" sldId="289"/>
            <ac:grpSpMk id="48" creationId="{FB9DB5C5-E30C-43D3-AD51-B9A5918AA198}"/>
          </ac:grpSpMkLst>
        </pc:grpChg>
        <pc:graphicFrameChg chg="del">
          <ac:chgData name="조 락현" userId="c1adee1e54a0a6f4" providerId="LiveId" clId="{1FC3A553-C2DA-42A2-8F66-B4D4F8686CDC}" dt="2020-12-14T07:08:28.553" v="183" actId="478"/>
          <ac:graphicFrameMkLst>
            <pc:docMk/>
            <pc:sldMk cId="1845870632" sldId="289"/>
            <ac:graphicFrameMk id="2" creationId="{B3A69A3C-9C4C-456B-9EE4-782BA3AC4BB9}"/>
          </ac:graphicFrameMkLst>
        </pc:graphicFrameChg>
        <pc:graphicFrameChg chg="add del mod">
          <ac:chgData name="조 락현" userId="c1adee1e54a0a6f4" providerId="LiveId" clId="{1FC3A553-C2DA-42A2-8F66-B4D4F8686CDC}" dt="2020-12-14T07:10:36.114" v="228"/>
          <ac:graphicFrameMkLst>
            <pc:docMk/>
            <pc:sldMk cId="1845870632" sldId="289"/>
            <ac:graphicFrameMk id="3" creationId="{CD7DA4CA-CD80-47FF-AABE-380357190F20}"/>
          </ac:graphicFrameMkLst>
        </pc:graphicFrameChg>
        <pc:graphicFrameChg chg="add del mod modGraphic">
          <ac:chgData name="조 락현" userId="c1adee1e54a0a6f4" providerId="LiveId" clId="{1FC3A553-C2DA-42A2-8F66-B4D4F8686CDC}" dt="2020-12-14T07:11:10.448" v="233" actId="478"/>
          <ac:graphicFrameMkLst>
            <pc:docMk/>
            <pc:sldMk cId="1845870632" sldId="289"/>
            <ac:graphicFrameMk id="4" creationId="{4D5E6BED-0E09-40F5-B8BE-6C205535A07F}"/>
          </ac:graphicFrameMkLst>
        </pc:graphicFrameChg>
        <pc:graphicFrameChg chg="add del mod">
          <ac:chgData name="조 락현" userId="c1adee1e54a0a6f4" providerId="LiveId" clId="{1FC3A553-C2DA-42A2-8F66-B4D4F8686CDC}" dt="2020-12-14T07:11:23.765" v="239"/>
          <ac:graphicFrameMkLst>
            <pc:docMk/>
            <pc:sldMk cId="1845870632" sldId="289"/>
            <ac:graphicFrameMk id="6" creationId="{03387CB6-6ACE-4F80-A574-710A161BEC1A}"/>
          </ac:graphicFrameMkLst>
        </pc:graphicFrameChg>
        <pc:graphicFrameChg chg="add del mod">
          <ac:chgData name="조 락현" userId="c1adee1e54a0a6f4" providerId="LiveId" clId="{1FC3A553-C2DA-42A2-8F66-B4D4F8686CDC}" dt="2020-12-14T07:16:30.233" v="338" actId="478"/>
          <ac:graphicFrameMkLst>
            <pc:docMk/>
            <pc:sldMk cId="1845870632" sldId="289"/>
            <ac:graphicFrameMk id="7" creationId="{280C2C44-2784-49E5-91A6-5A9DFB95900A}"/>
          </ac:graphicFrameMkLst>
        </pc:graphicFrameChg>
        <pc:graphicFrameChg chg="add del mod">
          <ac:chgData name="조 락현" userId="c1adee1e54a0a6f4" providerId="LiveId" clId="{1FC3A553-C2DA-42A2-8F66-B4D4F8686CDC}" dt="2020-12-14T07:14:44.360" v="306"/>
          <ac:graphicFrameMkLst>
            <pc:docMk/>
            <pc:sldMk cId="1845870632" sldId="289"/>
            <ac:graphicFrameMk id="8" creationId="{72FAD747-1881-4379-8FF2-95CB3BB53985}"/>
          </ac:graphicFrameMkLst>
        </pc:graphicFrameChg>
        <pc:graphicFrameChg chg="add del mod modGraphic">
          <ac:chgData name="조 락현" userId="c1adee1e54a0a6f4" providerId="LiveId" clId="{1FC3A553-C2DA-42A2-8F66-B4D4F8686CDC}" dt="2020-12-14T07:16:28.626" v="336" actId="478"/>
          <ac:graphicFrameMkLst>
            <pc:docMk/>
            <pc:sldMk cId="1845870632" sldId="289"/>
            <ac:graphicFrameMk id="9" creationId="{2FF2276D-20F5-4A30-A085-854A47BF6451}"/>
          </ac:graphicFrameMkLst>
        </pc:graphicFrameChg>
        <pc:graphicFrameChg chg="add del mod">
          <ac:chgData name="조 락현" userId="c1adee1e54a0a6f4" providerId="LiveId" clId="{1FC3A553-C2DA-42A2-8F66-B4D4F8686CDC}" dt="2020-12-14T07:16:04.978" v="328"/>
          <ac:graphicFrameMkLst>
            <pc:docMk/>
            <pc:sldMk cId="1845870632" sldId="289"/>
            <ac:graphicFrameMk id="17" creationId="{72C93B71-660A-4BC2-8101-A2247A10F661}"/>
          </ac:graphicFrameMkLst>
        </pc:graphicFrameChg>
        <pc:graphicFrameChg chg="add del mod">
          <ac:chgData name="조 락현" userId="c1adee1e54a0a6f4" providerId="LiveId" clId="{1FC3A553-C2DA-42A2-8F66-B4D4F8686CDC}" dt="2020-12-14T07:16:44.095" v="347"/>
          <ac:graphicFrameMkLst>
            <pc:docMk/>
            <pc:sldMk cId="1845870632" sldId="289"/>
            <ac:graphicFrameMk id="21" creationId="{7BCF7662-12E7-4F22-BF16-C4318467F620}"/>
          </ac:graphicFrameMkLst>
        </pc:graphicFrameChg>
        <pc:graphicFrameChg chg="del">
          <ac:chgData name="조 락현" userId="c1adee1e54a0a6f4" providerId="LiveId" clId="{1FC3A553-C2DA-42A2-8F66-B4D4F8686CDC}" dt="2020-12-14T07:08:32.576" v="186" actId="478"/>
          <ac:graphicFrameMkLst>
            <pc:docMk/>
            <pc:sldMk cId="1845870632" sldId="289"/>
            <ac:graphicFrameMk id="24" creationId="{F6A31E40-0009-47F9-A851-5AF7CB8EA1EC}"/>
          </ac:graphicFrameMkLst>
        </pc:graphicFrameChg>
        <pc:graphicFrameChg chg="mod">
          <ac:chgData name="조 락현" userId="c1adee1e54a0a6f4" providerId="LiveId" clId="{1FC3A553-C2DA-42A2-8F66-B4D4F8686CDC}" dt="2020-12-14T07:16:04.978" v="328"/>
          <ac:graphicFrameMkLst>
            <pc:docMk/>
            <pc:sldMk cId="1845870632" sldId="289"/>
            <ac:graphicFrameMk id="29" creationId="{A08298F1-24A3-4A1C-AC84-CEAF0F1026AA}"/>
          </ac:graphicFrameMkLst>
        </pc:graphicFrameChg>
        <pc:graphicFrameChg chg="mod">
          <ac:chgData name="조 락현" userId="c1adee1e54a0a6f4" providerId="LiveId" clId="{1FC3A553-C2DA-42A2-8F66-B4D4F8686CDC}" dt="2020-12-14T07:16:04.978" v="328"/>
          <ac:graphicFrameMkLst>
            <pc:docMk/>
            <pc:sldMk cId="1845870632" sldId="289"/>
            <ac:graphicFrameMk id="33" creationId="{5A093D9B-006F-4AFC-84ED-8C8BBA882BE9}"/>
          </ac:graphicFrameMkLst>
        </pc:graphicFrameChg>
        <pc:graphicFrameChg chg="mod">
          <ac:chgData name="조 락현" userId="c1adee1e54a0a6f4" providerId="LiveId" clId="{1FC3A553-C2DA-42A2-8F66-B4D4F8686CDC}" dt="2020-12-14T07:16:04.978" v="328"/>
          <ac:graphicFrameMkLst>
            <pc:docMk/>
            <pc:sldMk cId="1845870632" sldId="289"/>
            <ac:graphicFrameMk id="37" creationId="{0DE6F71B-A56D-4E8D-8BC0-CDA14DA8B8CE}"/>
          </ac:graphicFrameMkLst>
        </pc:graphicFrameChg>
        <pc:graphicFrameChg chg="mod">
          <ac:chgData name="조 락현" userId="c1adee1e54a0a6f4" providerId="LiveId" clId="{1FC3A553-C2DA-42A2-8F66-B4D4F8686CDC}" dt="2020-12-14T07:16:44.095" v="347"/>
          <ac:graphicFrameMkLst>
            <pc:docMk/>
            <pc:sldMk cId="1845870632" sldId="289"/>
            <ac:graphicFrameMk id="41" creationId="{A08298F1-24A3-4A1C-AC84-CEAF0F1026AA}"/>
          </ac:graphicFrameMkLst>
        </pc:graphicFrameChg>
        <pc:graphicFrameChg chg="add mod">
          <ac:chgData name="조 락현" userId="c1adee1e54a0a6f4" providerId="LiveId" clId="{1FC3A553-C2DA-42A2-8F66-B4D4F8686CDC}" dt="2020-12-14T07:17:09.227" v="361"/>
          <ac:graphicFrameMkLst>
            <pc:docMk/>
            <pc:sldMk cId="1845870632" sldId="289"/>
            <ac:graphicFrameMk id="45" creationId="{A08298F1-24A3-4A1C-AC84-CEAF0F1026AA}"/>
          </ac:graphicFrameMkLst>
        </pc:graphicFrameChg>
        <pc:graphicFrameChg chg="add mod">
          <ac:chgData name="조 락현" userId="c1adee1e54a0a6f4" providerId="LiveId" clId="{1FC3A553-C2DA-42A2-8F66-B4D4F8686CDC}" dt="2020-12-14T07:17:12.040" v="363"/>
          <ac:graphicFrameMkLst>
            <pc:docMk/>
            <pc:sldMk cId="1845870632" sldId="289"/>
            <ac:graphicFrameMk id="49" creationId="{A08298F1-24A3-4A1C-AC84-CEAF0F1026AA}"/>
          </ac:graphicFrameMkLst>
        </pc:graphicFrameChg>
        <pc:picChg chg="add del mod">
          <ac:chgData name="조 락현" userId="c1adee1e54a0a6f4" providerId="LiveId" clId="{1FC3A553-C2DA-42A2-8F66-B4D4F8686CDC}" dt="2020-12-14T07:15:52.999" v="326" actId="478"/>
          <ac:picMkLst>
            <pc:docMk/>
            <pc:sldMk cId="1845870632" sldId="289"/>
            <ac:picMk id="16" creationId="{8FA7DCDE-759F-4C4C-88E5-66714E77CD95}"/>
          </ac:picMkLst>
        </pc:picChg>
        <pc:picChg chg="add del mod">
          <ac:chgData name="조 락현" userId="c1adee1e54a0a6f4" providerId="LiveId" clId="{1FC3A553-C2DA-42A2-8F66-B4D4F8686CDC}" dt="2020-12-14T07:16:36.886" v="345" actId="478"/>
          <ac:picMkLst>
            <pc:docMk/>
            <pc:sldMk cId="1845870632" sldId="289"/>
            <ac:picMk id="18" creationId="{E1DEABC9-336C-44D9-9C24-39C37DC91802}"/>
          </ac:picMkLst>
        </pc:picChg>
        <pc:picChg chg="del">
          <ac:chgData name="조 락현" userId="c1adee1e54a0a6f4" providerId="LiveId" clId="{1FC3A553-C2DA-42A2-8F66-B4D4F8686CDC}" dt="2020-12-14T07:08:24.992" v="180" actId="478"/>
          <ac:picMkLst>
            <pc:docMk/>
            <pc:sldMk cId="1845870632" sldId="289"/>
            <ac:picMk id="26" creationId="{7CD4289F-540E-40C5-B196-57FFE8D169C1}"/>
          </ac:picMkLst>
        </pc:picChg>
        <pc:picChg chg="del">
          <ac:chgData name="조 락현" userId="c1adee1e54a0a6f4" providerId="LiveId" clId="{1FC3A553-C2DA-42A2-8F66-B4D4F8686CDC}" dt="2020-12-14T07:08:24.639" v="179" actId="478"/>
          <ac:picMkLst>
            <pc:docMk/>
            <pc:sldMk cId="1845870632" sldId="289"/>
            <ac:picMk id="27" creationId="{5A25382B-B78F-44B7-9D76-DE5310944F6C}"/>
          </ac:picMkLst>
        </pc:picChg>
        <pc:picChg chg="add del mod">
          <ac:chgData name="조 락현" userId="c1adee1e54a0a6f4" providerId="LiveId" clId="{1FC3A553-C2DA-42A2-8F66-B4D4F8686CDC}" dt="2020-12-14T07:17:16.550" v="366" actId="478"/>
          <ac:picMkLst>
            <pc:docMk/>
            <pc:sldMk cId="1845870632" sldId="289"/>
            <ac:picMk id="52" creationId="{1FB27588-D994-475B-9D5D-251D67CAF102}"/>
          </ac:picMkLst>
        </pc:picChg>
      </pc:sldChg>
      <pc:sldChg chg="addSp delSp modSp add mod">
        <pc:chgData name="조 락현" userId="c1adee1e54a0a6f4" providerId="LiveId" clId="{1FC3A553-C2DA-42A2-8F66-B4D4F8686CDC}" dt="2020-12-14T23:11:36.784" v="4394" actId="20577"/>
        <pc:sldMkLst>
          <pc:docMk/>
          <pc:sldMk cId="2932726061" sldId="290"/>
        </pc:sldMkLst>
        <pc:spChg chg="mod">
          <ac:chgData name="조 락현" userId="c1adee1e54a0a6f4" providerId="LiveId" clId="{1FC3A553-C2DA-42A2-8F66-B4D4F8686CDC}" dt="2020-12-14T07:32:02.837" v="625"/>
          <ac:spMkLst>
            <pc:docMk/>
            <pc:sldMk cId="2932726061" sldId="290"/>
            <ac:spMk id="5" creationId="{A901E4E0-A571-4DA2-B933-B0CC92985E67}"/>
          </ac:spMkLst>
        </pc:spChg>
        <pc:spChg chg="add mod">
          <ac:chgData name="조 락현" userId="c1adee1e54a0a6f4" providerId="LiveId" clId="{1FC3A553-C2DA-42A2-8F66-B4D4F8686CDC}" dt="2020-12-14T07:29:27.434" v="623" actId="1076"/>
          <ac:spMkLst>
            <pc:docMk/>
            <pc:sldMk cId="2932726061" sldId="290"/>
            <ac:spMk id="13" creationId="{DFF0D9B7-D9CD-41F2-A615-F80BEEC94416}"/>
          </ac:spMkLst>
        </pc:spChg>
        <pc:spChg chg="mod">
          <ac:chgData name="조 락현" userId="c1adee1e54a0a6f4" providerId="LiveId" clId="{1FC3A553-C2DA-42A2-8F66-B4D4F8686CDC}" dt="2020-12-14T10:27:55.214" v="3284"/>
          <ac:spMkLst>
            <pc:docMk/>
            <pc:sldMk cId="2932726061" sldId="290"/>
            <ac:spMk id="14" creationId="{9561A996-0316-44C6-9E26-4D1160D8C8DC}"/>
          </ac:spMkLst>
        </pc:spChg>
        <pc:spChg chg="add del mod">
          <ac:chgData name="조 락현" userId="c1adee1e54a0a6f4" providerId="LiveId" clId="{1FC3A553-C2DA-42A2-8F66-B4D4F8686CDC}" dt="2020-12-14T07:41:28.494" v="887" actId="478"/>
          <ac:spMkLst>
            <pc:docMk/>
            <pc:sldMk cId="2932726061" sldId="290"/>
            <ac:spMk id="16" creationId="{22EE93D5-F388-4984-B45A-B5788C6EF299}"/>
          </ac:spMkLst>
        </pc:spChg>
        <pc:spChg chg="add mod">
          <ac:chgData name="조 락현" userId="c1adee1e54a0a6f4" providerId="LiveId" clId="{1FC3A553-C2DA-42A2-8F66-B4D4F8686CDC}" dt="2020-12-14T23:11:36.784" v="4394" actId="20577"/>
          <ac:spMkLst>
            <pc:docMk/>
            <pc:sldMk cId="2932726061" sldId="290"/>
            <ac:spMk id="17" creationId="{1DD8CF8D-9E38-4790-B4D8-5C8DADE6A21A}"/>
          </ac:spMkLst>
        </pc:spChg>
        <pc:spChg chg="del">
          <ac:chgData name="조 락현" userId="c1adee1e54a0a6f4" providerId="LiveId" clId="{1FC3A553-C2DA-42A2-8F66-B4D4F8686CDC}" dt="2020-12-14T07:29:12.911" v="611" actId="478"/>
          <ac:spMkLst>
            <pc:docMk/>
            <pc:sldMk cId="2932726061" sldId="290"/>
            <ac:spMk id="19" creationId="{B7F5482F-53F1-4B15-B2D8-D2D0F1213F68}"/>
          </ac:spMkLst>
        </pc:spChg>
        <pc:spChg chg="add del mod">
          <ac:chgData name="조 락현" userId="c1adee1e54a0a6f4" providerId="LiveId" clId="{1FC3A553-C2DA-42A2-8F66-B4D4F8686CDC}" dt="2020-12-14T07:41:26.158" v="886" actId="478"/>
          <ac:spMkLst>
            <pc:docMk/>
            <pc:sldMk cId="2932726061" sldId="290"/>
            <ac:spMk id="20" creationId="{FE6BDA82-72D9-40C0-A179-CE6F1379ADAB}"/>
          </ac:spMkLst>
        </pc:spChg>
        <pc:spChg chg="add mod">
          <ac:chgData name="조 락현" userId="c1adee1e54a0a6f4" providerId="LiveId" clId="{1FC3A553-C2DA-42A2-8F66-B4D4F8686CDC}" dt="2020-12-14T10:47:02.333" v="4034" actId="6549"/>
          <ac:spMkLst>
            <pc:docMk/>
            <pc:sldMk cId="2932726061" sldId="290"/>
            <ac:spMk id="21" creationId="{7C9BBD52-FEE7-4BA6-B7CC-502C896D3E4A}"/>
          </ac:spMkLst>
        </pc:spChg>
        <pc:spChg chg="del">
          <ac:chgData name="조 락현" userId="c1adee1e54a0a6f4" providerId="LiveId" clId="{1FC3A553-C2DA-42A2-8F66-B4D4F8686CDC}" dt="2020-12-14T07:29:20.822" v="614" actId="478"/>
          <ac:spMkLst>
            <pc:docMk/>
            <pc:sldMk cId="2932726061" sldId="290"/>
            <ac:spMk id="22" creationId="{C25389C2-A7C5-4D6F-8E70-63F0CD0CA35C}"/>
          </ac:spMkLst>
        </pc:spChg>
        <pc:spChg chg="add mod">
          <ac:chgData name="조 락현" userId="c1adee1e54a0a6f4" providerId="LiveId" clId="{1FC3A553-C2DA-42A2-8F66-B4D4F8686CDC}" dt="2020-12-14T08:22:45.182" v="1765" actId="14100"/>
          <ac:spMkLst>
            <pc:docMk/>
            <pc:sldMk cId="2932726061" sldId="290"/>
            <ac:spMk id="23" creationId="{3C06B946-B0A5-413A-A0A1-976A7DCB1F0D}"/>
          </ac:spMkLst>
        </pc:spChg>
        <pc:spChg chg="add mod">
          <ac:chgData name="조 락현" userId="c1adee1e54a0a6f4" providerId="LiveId" clId="{1FC3A553-C2DA-42A2-8F66-B4D4F8686CDC}" dt="2020-12-14T08:22:47.616" v="1766" actId="1076"/>
          <ac:spMkLst>
            <pc:docMk/>
            <pc:sldMk cId="2932726061" sldId="290"/>
            <ac:spMk id="24" creationId="{610FE687-4326-4F8D-B37E-4B6EBC03D9D3}"/>
          </ac:spMkLst>
        </pc:spChg>
        <pc:spChg chg="add mod">
          <ac:chgData name="조 락현" userId="c1adee1e54a0a6f4" providerId="LiveId" clId="{1FC3A553-C2DA-42A2-8F66-B4D4F8686CDC}" dt="2020-12-14T08:23:01.468" v="1769" actId="14100"/>
          <ac:spMkLst>
            <pc:docMk/>
            <pc:sldMk cId="2932726061" sldId="290"/>
            <ac:spMk id="25" creationId="{03F8843B-E0DB-494A-A5CA-0B1639CFF7BA}"/>
          </ac:spMkLst>
        </pc:spChg>
        <pc:spChg chg="add mod">
          <ac:chgData name="조 락현" userId="c1adee1e54a0a6f4" providerId="LiveId" clId="{1FC3A553-C2DA-42A2-8F66-B4D4F8686CDC}" dt="2020-12-14T08:22:56.875" v="1768" actId="14100"/>
          <ac:spMkLst>
            <pc:docMk/>
            <pc:sldMk cId="2932726061" sldId="290"/>
            <ac:spMk id="26" creationId="{E0EB9810-6E20-40D5-8DB5-E3A57F9352C3}"/>
          </ac:spMkLst>
        </pc:spChg>
        <pc:spChg chg="add mod">
          <ac:chgData name="조 락현" userId="c1adee1e54a0a6f4" providerId="LiveId" clId="{1FC3A553-C2DA-42A2-8F66-B4D4F8686CDC}" dt="2020-12-14T08:23:30.226" v="1777" actId="1037"/>
          <ac:spMkLst>
            <pc:docMk/>
            <pc:sldMk cId="2932726061" sldId="290"/>
            <ac:spMk id="27" creationId="{D1C66CEE-2EAE-4657-9B92-B45C0E288F23}"/>
          </ac:spMkLst>
        </pc:spChg>
        <pc:spChg chg="add mod">
          <ac:chgData name="조 락현" userId="c1adee1e54a0a6f4" providerId="LiveId" clId="{1FC3A553-C2DA-42A2-8F66-B4D4F8686CDC}" dt="2020-12-14T08:23:30.226" v="1777" actId="1037"/>
          <ac:spMkLst>
            <pc:docMk/>
            <pc:sldMk cId="2932726061" sldId="290"/>
            <ac:spMk id="28" creationId="{5B14CD32-F31B-420E-A35C-6690540F2644}"/>
          </ac:spMkLst>
        </pc:spChg>
        <pc:spChg chg="add mod">
          <ac:chgData name="조 락현" userId="c1adee1e54a0a6f4" providerId="LiveId" clId="{1FC3A553-C2DA-42A2-8F66-B4D4F8686CDC}" dt="2020-12-14T08:23:48.522" v="1782" actId="14100"/>
          <ac:spMkLst>
            <pc:docMk/>
            <pc:sldMk cId="2932726061" sldId="290"/>
            <ac:spMk id="29" creationId="{E44C4581-5FD5-42C9-B778-EEBC806E1BCE}"/>
          </ac:spMkLst>
        </pc:spChg>
        <pc:spChg chg="add mod">
          <ac:chgData name="조 락현" userId="c1adee1e54a0a6f4" providerId="LiveId" clId="{1FC3A553-C2DA-42A2-8F66-B4D4F8686CDC}" dt="2020-12-14T08:23:43.179" v="1781" actId="1038"/>
          <ac:spMkLst>
            <pc:docMk/>
            <pc:sldMk cId="2932726061" sldId="290"/>
            <ac:spMk id="30" creationId="{1E626E6A-5573-46EF-80B8-BB2442E301E5}"/>
          </ac:spMkLst>
        </pc:spChg>
        <pc:spChg chg="add mod">
          <ac:chgData name="조 락현" userId="c1adee1e54a0a6f4" providerId="LiveId" clId="{1FC3A553-C2DA-42A2-8F66-B4D4F8686CDC}" dt="2020-12-14T08:24:00.955" v="1784" actId="14100"/>
          <ac:spMkLst>
            <pc:docMk/>
            <pc:sldMk cId="2932726061" sldId="290"/>
            <ac:spMk id="31" creationId="{3E904BDF-1A86-4387-B224-CC0502654893}"/>
          </ac:spMkLst>
        </pc:spChg>
        <pc:spChg chg="add mod">
          <ac:chgData name="조 락현" userId="c1adee1e54a0a6f4" providerId="LiveId" clId="{1FC3A553-C2DA-42A2-8F66-B4D4F8686CDC}" dt="2020-12-14T08:23:54.783" v="1783" actId="571"/>
          <ac:spMkLst>
            <pc:docMk/>
            <pc:sldMk cId="2932726061" sldId="290"/>
            <ac:spMk id="32" creationId="{BED10268-1C0C-4E31-86D9-333FC38BC97F}"/>
          </ac:spMkLst>
        </pc:spChg>
        <pc:spChg chg="add mod">
          <ac:chgData name="조 락현" userId="c1adee1e54a0a6f4" providerId="LiveId" clId="{1FC3A553-C2DA-42A2-8F66-B4D4F8686CDC}" dt="2020-12-14T08:24:07.429" v="1786" actId="14100"/>
          <ac:spMkLst>
            <pc:docMk/>
            <pc:sldMk cId="2932726061" sldId="290"/>
            <ac:spMk id="33" creationId="{2F7D39DA-74AF-4411-84F4-5B43F7D9D4E2}"/>
          </ac:spMkLst>
        </pc:spChg>
        <pc:spChg chg="add mod">
          <ac:chgData name="조 락현" userId="c1adee1e54a0a6f4" providerId="LiveId" clId="{1FC3A553-C2DA-42A2-8F66-B4D4F8686CDC}" dt="2020-12-14T23:11:08.564" v="4388" actId="14100"/>
          <ac:spMkLst>
            <pc:docMk/>
            <pc:sldMk cId="2932726061" sldId="290"/>
            <ac:spMk id="34" creationId="{15635E83-06D6-465E-976E-CA768D0B621E}"/>
          </ac:spMkLst>
        </pc:spChg>
        <pc:graphicFrameChg chg="del mod">
          <ac:chgData name="조 락현" userId="c1adee1e54a0a6f4" providerId="LiveId" clId="{1FC3A553-C2DA-42A2-8F66-B4D4F8686CDC}" dt="2020-12-14T07:33:54.368" v="654" actId="478"/>
          <ac:graphicFrameMkLst>
            <pc:docMk/>
            <pc:sldMk cId="2932726061" sldId="290"/>
            <ac:graphicFrameMk id="7" creationId="{280C2C44-2784-49E5-91A6-5A9DFB95900A}"/>
          </ac:graphicFrameMkLst>
        </pc:graphicFrameChg>
        <pc:graphicFrameChg chg="del mod modGraphic">
          <ac:chgData name="조 락현" userId="c1adee1e54a0a6f4" providerId="LiveId" clId="{1FC3A553-C2DA-42A2-8F66-B4D4F8686CDC}" dt="2020-12-14T07:20:05.176" v="396" actId="478"/>
          <ac:graphicFrameMkLst>
            <pc:docMk/>
            <pc:sldMk cId="2932726061" sldId="290"/>
            <ac:graphicFrameMk id="9" creationId="{2FF2276D-20F5-4A30-A085-854A47BF6451}"/>
          </ac:graphicFrameMkLst>
        </pc:graphicFrameChg>
        <pc:graphicFrameChg chg="add mod modGraphic">
          <ac:chgData name="조 락현" userId="c1adee1e54a0a6f4" providerId="LiveId" clId="{1FC3A553-C2DA-42A2-8F66-B4D4F8686CDC}" dt="2020-12-14T07:56:35.452" v="1332" actId="13926"/>
          <ac:graphicFrameMkLst>
            <pc:docMk/>
            <pc:sldMk cId="2932726061" sldId="290"/>
            <ac:graphicFrameMk id="10" creationId="{EF6B8946-881E-4FA5-8340-BCD65F6EF694}"/>
          </ac:graphicFrameMkLst>
        </pc:graphicFrameChg>
        <pc:graphicFrameChg chg="add del mod modGraphic">
          <ac:chgData name="조 락현" userId="c1adee1e54a0a6f4" providerId="LiveId" clId="{1FC3A553-C2DA-42A2-8F66-B4D4F8686CDC}" dt="2020-12-14T07:22:00.104" v="429" actId="478"/>
          <ac:graphicFrameMkLst>
            <pc:docMk/>
            <pc:sldMk cId="2932726061" sldId="290"/>
            <ac:graphicFrameMk id="11" creationId="{9E781076-3011-413A-A392-8915426F911B}"/>
          </ac:graphicFrameMkLst>
        </pc:graphicFrameChg>
        <pc:graphicFrameChg chg="add mod modGraphic">
          <ac:chgData name="조 락현" userId="c1adee1e54a0a6f4" providerId="LiveId" clId="{1FC3A553-C2DA-42A2-8F66-B4D4F8686CDC}" dt="2020-12-14T08:29:44.399" v="2180" actId="207"/>
          <ac:graphicFrameMkLst>
            <pc:docMk/>
            <pc:sldMk cId="2932726061" sldId="290"/>
            <ac:graphicFrameMk id="15" creationId="{2F923925-5C26-487C-9D25-DB1FBE6367D7}"/>
          </ac:graphicFrameMkLst>
        </pc:graphicFrameChg>
        <pc:picChg chg="add mod">
          <ac:chgData name="조 락현" userId="c1adee1e54a0a6f4" providerId="LiveId" clId="{1FC3A553-C2DA-42A2-8F66-B4D4F8686CDC}" dt="2020-12-14T10:57:52.894" v="4175" actId="1076"/>
          <ac:picMkLst>
            <pc:docMk/>
            <pc:sldMk cId="2932726061" sldId="290"/>
            <ac:picMk id="6" creationId="{33BE95AB-F7C3-4E1C-9757-CB30891CF4D3}"/>
          </ac:picMkLst>
        </pc:picChg>
        <pc:picChg chg="mod modCrop">
          <ac:chgData name="조 락현" userId="c1adee1e54a0a6f4" providerId="LiveId" clId="{1FC3A553-C2DA-42A2-8F66-B4D4F8686CDC}" dt="2020-12-14T07:28:37.993" v="565" actId="1076"/>
          <ac:picMkLst>
            <pc:docMk/>
            <pc:sldMk cId="2932726061" sldId="290"/>
            <ac:picMk id="18" creationId="{E1DEABC9-336C-44D9-9C24-39C37DC91802}"/>
          </ac:picMkLst>
        </pc:picChg>
        <pc:cxnChg chg="add mod">
          <ac:chgData name="조 락현" userId="c1adee1e54a0a6f4" providerId="LiveId" clId="{1FC3A553-C2DA-42A2-8F66-B4D4F8686CDC}" dt="2020-12-14T23:11:29.837" v="4392" actId="14100"/>
          <ac:cxnSpMkLst>
            <pc:docMk/>
            <pc:sldMk cId="2932726061" sldId="290"/>
            <ac:cxnSpMk id="35" creationId="{E82FCB01-713C-4FA1-BC24-1B2520D23FD8}"/>
          </ac:cxnSpMkLst>
        </pc:cxnChg>
      </pc:sldChg>
      <pc:sldChg chg="modSp add del mod">
        <pc:chgData name="조 락현" userId="c1adee1e54a0a6f4" providerId="LiveId" clId="{1FC3A553-C2DA-42A2-8F66-B4D4F8686CDC}" dt="2020-12-14T08:06:07.118" v="1680" actId="47"/>
        <pc:sldMkLst>
          <pc:docMk/>
          <pc:sldMk cId="1166177901" sldId="291"/>
        </pc:sldMkLst>
        <pc:spChg chg="mod">
          <ac:chgData name="조 락현" userId="c1adee1e54a0a6f4" providerId="LiveId" clId="{1FC3A553-C2DA-42A2-8F66-B4D4F8686CDC}" dt="2020-12-14T08:01:30.205" v="1509" actId="6549"/>
          <ac:spMkLst>
            <pc:docMk/>
            <pc:sldMk cId="1166177901" sldId="291"/>
            <ac:spMk id="14" creationId="{9561A996-0316-44C6-9E26-4D1160D8C8DC}"/>
          </ac:spMkLst>
        </pc:spChg>
      </pc:sldChg>
      <pc:sldChg chg="addSp delSp modSp add mod">
        <pc:chgData name="조 락현" userId="c1adee1e54a0a6f4" providerId="LiveId" clId="{1FC3A553-C2DA-42A2-8F66-B4D4F8686CDC}" dt="2020-12-14T23:18:17.877" v="4874" actId="20577"/>
        <pc:sldMkLst>
          <pc:docMk/>
          <pc:sldMk cId="4139942371" sldId="291"/>
        </pc:sldMkLst>
        <pc:spChg chg="mod">
          <ac:chgData name="조 락현" userId="c1adee1e54a0a6f4" providerId="LiveId" clId="{1FC3A553-C2DA-42A2-8F66-B4D4F8686CDC}" dt="2020-12-14T10:27:43.130" v="3238" actId="14100"/>
          <ac:spMkLst>
            <pc:docMk/>
            <pc:sldMk cId="4139942371" sldId="291"/>
            <ac:spMk id="14" creationId="{9561A996-0316-44C6-9E26-4D1160D8C8DC}"/>
          </ac:spMkLst>
        </pc:spChg>
        <pc:spChg chg="mod">
          <ac:chgData name="조 락현" userId="c1adee1e54a0a6f4" providerId="LiveId" clId="{1FC3A553-C2DA-42A2-8F66-B4D4F8686CDC}" dt="2020-12-14T23:18:17.877" v="4874" actId="20577"/>
          <ac:spMkLst>
            <pc:docMk/>
            <pc:sldMk cId="4139942371" sldId="291"/>
            <ac:spMk id="17" creationId="{1DD8CF8D-9E38-4790-B4D8-5C8DADE6A21A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19" creationId="{D2839A37-F8D2-46C7-9DDB-BD5445F71553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0" creationId="{1C32BBAA-3982-4D5C-964E-E8BB5B2FBF06}"/>
          </ac:spMkLst>
        </pc:spChg>
        <pc:spChg chg="del mod">
          <ac:chgData name="조 락현" userId="c1adee1e54a0a6f4" providerId="LiveId" clId="{1FC3A553-C2DA-42A2-8F66-B4D4F8686CDC}" dt="2020-12-14T10:40:57.406" v="3998" actId="478"/>
          <ac:spMkLst>
            <pc:docMk/>
            <pc:sldMk cId="4139942371" sldId="291"/>
            <ac:spMk id="21" creationId="{7C9BBD52-FEE7-4BA6-B7CC-502C896D3E4A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2" creationId="{97676ABD-1535-4BEC-B248-E94974B1F6EE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3" creationId="{7B66AD4C-5D5A-47FC-8466-C7CA332597C0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4" creationId="{6E12AEE0-D496-4661-82BC-B0C52C8AEEAC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5" creationId="{740E4F62-8383-4415-A307-C72C8378EC1C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6" creationId="{22CAC220-2094-4972-9E55-87E904FEAF4D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7" creationId="{858399B4-20C5-4A23-B91F-5E5D913E8331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8" creationId="{25B9F8F5-CC60-45BD-A845-42F1045DB1C1}"/>
          </ac:spMkLst>
        </pc:spChg>
        <pc:spChg chg="add mod">
          <ac:chgData name="조 락현" userId="c1adee1e54a0a6f4" providerId="LiveId" clId="{1FC3A553-C2DA-42A2-8F66-B4D4F8686CDC}" dt="2020-12-14T10:46:53.812" v="4032" actId="6549"/>
          <ac:spMkLst>
            <pc:docMk/>
            <pc:sldMk cId="4139942371" sldId="291"/>
            <ac:spMk id="30" creationId="{43690ECE-F110-4714-B27B-D75AD08AAAAC}"/>
          </ac:spMkLst>
        </pc:spChg>
        <pc:spChg chg="add mod">
          <ac:chgData name="조 락현" userId="c1adee1e54a0a6f4" providerId="LiveId" clId="{1FC3A553-C2DA-42A2-8F66-B4D4F8686CDC}" dt="2020-12-14T11:00:22.358" v="4196" actId="1076"/>
          <ac:spMkLst>
            <pc:docMk/>
            <pc:sldMk cId="4139942371" sldId="291"/>
            <ac:spMk id="32" creationId="{8B80D4F6-BF08-4014-BA68-861A3F99102E}"/>
          </ac:spMkLst>
        </pc:spChg>
        <pc:spChg chg="add mod">
          <ac:chgData name="조 락현" userId="c1adee1e54a0a6f4" providerId="LiveId" clId="{1FC3A553-C2DA-42A2-8F66-B4D4F8686CDC}" dt="2020-12-14T23:11:59.134" v="4395"/>
          <ac:spMkLst>
            <pc:docMk/>
            <pc:sldMk cId="4139942371" sldId="291"/>
            <ac:spMk id="37" creationId="{E6A0C250-5EF6-4D98-93A2-F6A9CF7E4CE9}"/>
          </ac:spMkLst>
        </pc:spChg>
        <pc:graphicFrameChg chg="mod modGraphic">
          <ac:chgData name="조 락현" userId="c1adee1e54a0a6f4" providerId="LiveId" clId="{1FC3A553-C2DA-42A2-8F66-B4D4F8686CDC}" dt="2020-12-14T10:32:33.958" v="3318" actId="13926"/>
          <ac:graphicFrameMkLst>
            <pc:docMk/>
            <pc:sldMk cId="4139942371" sldId="291"/>
            <ac:graphicFrameMk id="10" creationId="{EF6B8946-881E-4FA5-8340-BCD65F6EF694}"/>
          </ac:graphicFrameMkLst>
        </pc:graphicFrameChg>
        <pc:graphicFrameChg chg="modGraphic">
          <ac:chgData name="조 락현" userId="c1adee1e54a0a6f4" providerId="LiveId" clId="{1FC3A553-C2DA-42A2-8F66-B4D4F8686CDC}" dt="2020-12-14T10:10:34.511" v="2800" actId="20577"/>
          <ac:graphicFrameMkLst>
            <pc:docMk/>
            <pc:sldMk cId="4139942371" sldId="291"/>
            <ac:graphicFrameMk id="15" creationId="{2F923925-5C26-487C-9D25-DB1FBE6367D7}"/>
          </ac:graphicFrameMkLst>
        </pc:graphicFrameChg>
        <pc:graphicFrameChg chg="add mod">
          <ac:chgData name="조 락현" userId="c1adee1e54a0a6f4" providerId="LiveId" clId="{1FC3A553-C2DA-42A2-8F66-B4D4F8686CDC}" dt="2020-12-14T10:26:03.723" v="3151"/>
          <ac:graphicFrameMkLst>
            <pc:docMk/>
            <pc:sldMk cId="4139942371" sldId="291"/>
            <ac:graphicFrameMk id="16" creationId="{234859B1-AF10-49A5-BA4D-66915865D3FF}"/>
          </ac:graphicFrameMkLst>
        </pc:graphicFrameChg>
        <pc:picChg chg="add del mod">
          <ac:chgData name="조 락현" userId="c1adee1e54a0a6f4" providerId="LiveId" clId="{1FC3A553-C2DA-42A2-8F66-B4D4F8686CDC}" dt="2020-12-14T10:26:04.568" v="3153" actId="478"/>
          <ac:picMkLst>
            <pc:docMk/>
            <pc:sldMk cId="4139942371" sldId="291"/>
            <ac:picMk id="3" creationId="{0C8F3263-BE3D-411B-A4D3-3D38F824CFD8}"/>
          </ac:picMkLst>
        </pc:picChg>
        <pc:picChg chg="add mod">
          <ac:chgData name="조 락현" userId="c1adee1e54a0a6f4" providerId="LiveId" clId="{1FC3A553-C2DA-42A2-8F66-B4D4F8686CDC}" dt="2020-12-14T11:00:25.046" v="4197" actId="1076"/>
          <ac:picMkLst>
            <pc:docMk/>
            <pc:sldMk cId="4139942371" sldId="291"/>
            <ac:picMk id="4" creationId="{3337411C-3648-4407-A11D-7D47EE09E679}"/>
          </ac:picMkLst>
        </pc:picChg>
        <pc:picChg chg="add del mod modCrop">
          <ac:chgData name="조 락현" userId="c1adee1e54a0a6f4" providerId="LiveId" clId="{1FC3A553-C2DA-42A2-8F66-B4D4F8686CDC}" dt="2020-12-14T10:31:00.757" v="3302" actId="478"/>
          <ac:picMkLst>
            <pc:docMk/>
            <pc:sldMk cId="4139942371" sldId="291"/>
            <ac:picMk id="7" creationId="{1985B7DB-33E0-45C6-ACEE-22054259EF9F}"/>
          </ac:picMkLst>
        </pc:picChg>
        <pc:picChg chg="add del mod">
          <ac:chgData name="조 락현" userId="c1adee1e54a0a6f4" providerId="LiveId" clId="{1FC3A553-C2DA-42A2-8F66-B4D4F8686CDC}" dt="2020-12-14T10:31:00.757" v="3302" actId="478"/>
          <ac:picMkLst>
            <pc:docMk/>
            <pc:sldMk cId="4139942371" sldId="291"/>
            <ac:picMk id="9" creationId="{8AF18B07-347C-4CE8-8C92-046AB70FBAD5}"/>
          </ac:picMkLst>
        </pc:picChg>
        <pc:picChg chg="del">
          <ac:chgData name="조 락현" userId="c1adee1e54a0a6f4" providerId="LiveId" clId="{1FC3A553-C2DA-42A2-8F66-B4D4F8686CDC}" dt="2020-12-14T08:09:50.746" v="1754" actId="478"/>
          <ac:picMkLst>
            <pc:docMk/>
            <pc:sldMk cId="4139942371" sldId="291"/>
            <ac:picMk id="18" creationId="{E1DEABC9-336C-44D9-9C24-39C37DC91802}"/>
          </ac:picMkLst>
        </pc:picChg>
        <pc:picChg chg="add del mod">
          <ac:chgData name="조 락현" userId="c1adee1e54a0a6f4" providerId="LiveId" clId="{1FC3A553-C2DA-42A2-8F66-B4D4F8686CDC}" dt="2020-12-14T10:30:21.333" v="3295" actId="478"/>
          <ac:picMkLst>
            <pc:docMk/>
            <pc:sldMk cId="4139942371" sldId="291"/>
            <ac:picMk id="29" creationId="{ED7D24BF-B414-4A67-B4ED-3249C56F03EC}"/>
          </ac:picMkLst>
        </pc:picChg>
        <pc:picChg chg="add mod">
          <ac:chgData name="조 락현" userId="c1adee1e54a0a6f4" providerId="LiveId" clId="{1FC3A553-C2DA-42A2-8F66-B4D4F8686CDC}" dt="2020-12-14T11:00:22.358" v="4196" actId="1076"/>
          <ac:picMkLst>
            <pc:docMk/>
            <pc:sldMk cId="4139942371" sldId="291"/>
            <ac:picMk id="31" creationId="{54CE314C-AA9C-4767-B85A-2F2D2B048DB5}"/>
          </ac:picMkLst>
        </pc:picChg>
        <pc:picChg chg="add mod">
          <ac:chgData name="조 락현" userId="c1adee1e54a0a6f4" providerId="LiveId" clId="{1FC3A553-C2DA-42A2-8F66-B4D4F8686CDC}" dt="2020-12-14T11:00:22.358" v="4196" actId="1076"/>
          <ac:picMkLst>
            <pc:docMk/>
            <pc:sldMk cId="4139942371" sldId="291"/>
            <ac:picMk id="34" creationId="{EA4532B4-793D-4E77-8CC3-0E28236D6624}"/>
          </ac:picMkLst>
        </pc:picChg>
        <pc:picChg chg="add mod">
          <ac:chgData name="조 락현" userId="c1adee1e54a0a6f4" providerId="LiveId" clId="{1FC3A553-C2DA-42A2-8F66-B4D4F8686CDC}" dt="2020-12-14T11:00:22.358" v="4196" actId="1076"/>
          <ac:picMkLst>
            <pc:docMk/>
            <pc:sldMk cId="4139942371" sldId="291"/>
            <ac:picMk id="36" creationId="{73D3A936-DCD0-439C-A973-4F553CEF6D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D6425-6896-4D04-B46B-9970A67BAB7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9D19E-77A5-42A8-A0B9-2CEBA962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8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01F0C-DABF-4D1D-B950-738F9795C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CFC98-B669-4E76-A8F9-13DE8E2B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D5E28-0C02-4326-A709-A50AC1E6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3DB21-C12E-4AF9-9158-2C440B7A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58C32-40FA-4D30-8B91-45A40179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FAB15C-1B55-4001-98E0-4B41457CC43B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AEADA3-4BFA-49AE-A746-D8537719C74B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722F166-3E21-48E0-B51E-68920BC87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EDE23C8-BC54-44EF-ABD6-BE8DF2A74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FAD1294-FCE1-400F-8DE7-5C1F7F29AA8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05760D9-DA3B-4136-8391-0ECD272DAD7F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BF9E4A5-995F-4C8B-A11C-B5C274272A93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0DAF33-33F5-4A5C-A70E-7D4A397F3DED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5B8C55-DFB0-4144-A703-A9978BA4ED03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74974-8501-4E70-8A86-22F3BE8AD7CC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1D6EF6B4-EC7A-4897-8928-F3853C2822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4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B7CBF-737F-40A3-BBE4-8489B4A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394EE-D902-40B3-B6DD-5061F70B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5441B-FC20-4717-BD1A-C637A778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3D014-9996-4DC5-93E2-0BBE1CA0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0BB2D-A0DF-4966-B1F3-ECE38986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6D6717-9630-47BD-8E42-1ACC8F30E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52D74B-F06B-4EC6-8E37-86D60344E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4FB79-36AA-4001-8360-466E5924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DD8F-7810-4D17-99E8-B738A6DF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275D0-DDFB-4D73-8891-A9679D0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3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618A6-E00D-49E5-AD52-7DB8844D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CBE05-F42C-494E-9F7F-E25CB664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258B6-0495-4376-A53A-BF1599C7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DDF48-3AC9-478A-9DAC-94543D67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4076B-206F-43E6-BF7A-B25C779C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5DF475A-FC4A-4B69-B446-ECE1351C2717}"/>
              </a:ext>
            </a:extLst>
          </p:cNvPr>
          <p:cNvGrpSpPr/>
          <p:nvPr userDrawn="1"/>
        </p:nvGrpSpPr>
        <p:grpSpPr>
          <a:xfrm rot="10800000">
            <a:off x="-554279" y="-163803"/>
            <a:ext cx="1276504" cy="7076294"/>
            <a:chOff x="11462045" y="-56535"/>
            <a:chExt cx="1276504" cy="70762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98645CD-1780-425B-81AF-D945087E799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FF4679A1-CC25-4B20-A0E5-9E76647F54C5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58" name="이등변 삼각형 7">
                  <a:extLst>
                    <a:ext uri="{FF2B5EF4-FFF2-40B4-BE49-F238E27FC236}">
                      <a16:creationId xmlns:a16="http://schemas.microsoft.com/office/drawing/2014/main" id="{6CB9A340-49A5-41A8-9D1E-724051E244DB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이등변 삼각형 7">
                  <a:extLst>
                    <a:ext uri="{FF2B5EF4-FFF2-40B4-BE49-F238E27FC236}">
                      <a16:creationId xmlns:a16="http://schemas.microsoft.com/office/drawing/2014/main" id="{DC19CA7D-F14E-402B-B8A8-58D4B1F9070B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FCDCB6"/>
                </a:solidFill>
                <a:ln>
                  <a:solidFill>
                    <a:srgbClr val="FCDC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이등변 삼각형 10">
                  <a:extLst>
                    <a:ext uri="{FF2B5EF4-FFF2-40B4-BE49-F238E27FC236}">
                      <a16:creationId xmlns:a16="http://schemas.microsoft.com/office/drawing/2014/main" id="{3C7E4613-667C-47C5-8A23-2528F81CC1FA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이등변 삼각형 11">
                  <a:extLst>
                    <a:ext uri="{FF2B5EF4-FFF2-40B4-BE49-F238E27FC236}">
                      <a16:creationId xmlns:a16="http://schemas.microsoft.com/office/drawing/2014/main" id="{F771E4E8-CEA9-49B1-A9DB-2142C3571AC9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이등변 삼각형 13">
                  <a:extLst>
                    <a:ext uri="{FF2B5EF4-FFF2-40B4-BE49-F238E27FC236}">
                      <a16:creationId xmlns:a16="http://schemas.microsoft.com/office/drawing/2014/main" id="{ADCE2D81-7902-4BB2-A4BF-5A7456E95266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7" name="이등변 삼각형 30">
                <a:extLst>
                  <a:ext uri="{FF2B5EF4-FFF2-40B4-BE49-F238E27FC236}">
                    <a16:creationId xmlns:a16="http://schemas.microsoft.com/office/drawing/2014/main" id="{E059914A-858C-4647-AAD5-BC451F9E72EB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AE9E7D1-83A3-4000-9E11-741444B26FD9}"/>
                </a:ext>
              </a:extLst>
            </p:cNvPr>
            <p:cNvCxnSpPr>
              <a:cxnSpLocks/>
              <a:stCxn id="60" idx="0"/>
              <a:endCxn id="62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1828E81-D005-4E1D-8A9B-103A4A0CB514}"/>
                </a:ext>
              </a:extLst>
            </p:cNvPr>
            <p:cNvCxnSpPr>
              <a:cxnSpLocks/>
              <a:stCxn id="57" idx="0"/>
              <a:endCxn id="61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AFC541F-25A8-4F13-9601-1D4ADEA821DE}"/>
              </a:ext>
            </a:extLst>
          </p:cNvPr>
          <p:cNvGrpSpPr/>
          <p:nvPr userDrawn="1"/>
        </p:nvGrpSpPr>
        <p:grpSpPr>
          <a:xfrm>
            <a:off x="11471989" y="-56726"/>
            <a:ext cx="1276504" cy="7076294"/>
            <a:chOff x="11462045" y="-56535"/>
            <a:chExt cx="1276504" cy="707629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BF3EDAD-5B53-4CA7-ADBC-9FB53E72937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4DE5BE8-7798-44D2-AD50-4F03492C69F7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69" name="이등변 삼각형 7">
                  <a:extLst>
                    <a:ext uri="{FF2B5EF4-FFF2-40B4-BE49-F238E27FC236}">
                      <a16:creationId xmlns:a16="http://schemas.microsoft.com/office/drawing/2014/main" id="{E81C2748-01AD-48B8-85F1-199725C8F0D7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0" name="이등변 삼각형 7">
                  <a:extLst>
                    <a:ext uri="{FF2B5EF4-FFF2-40B4-BE49-F238E27FC236}">
                      <a16:creationId xmlns:a16="http://schemas.microsoft.com/office/drawing/2014/main" id="{5182E063-8554-4357-B81B-14C6DD06C6F0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CDD9EF"/>
                </a:solidFill>
                <a:ln>
                  <a:solidFill>
                    <a:srgbClr val="CDD9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이등변 삼각형 10">
                  <a:extLst>
                    <a:ext uri="{FF2B5EF4-FFF2-40B4-BE49-F238E27FC236}">
                      <a16:creationId xmlns:a16="http://schemas.microsoft.com/office/drawing/2014/main" id="{74BC807F-77DB-4623-987D-A3D3913D3BAB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이등변 삼각형 11">
                  <a:extLst>
                    <a:ext uri="{FF2B5EF4-FFF2-40B4-BE49-F238E27FC236}">
                      <a16:creationId xmlns:a16="http://schemas.microsoft.com/office/drawing/2014/main" id="{18225205-941B-45F6-8690-EC4629DCD60E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이등변 삼각형 13">
                  <a:extLst>
                    <a:ext uri="{FF2B5EF4-FFF2-40B4-BE49-F238E27FC236}">
                      <a16:creationId xmlns:a16="http://schemas.microsoft.com/office/drawing/2014/main" id="{1882D196-998E-471D-9B60-016E36FB4C2D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68" name="이등변 삼각형 30">
                <a:extLst>
                  <a:ext uri="{FF2B5EF4-FFF2-40B4-BE49-F238E27FC236}">
                    <a16:creationId xmlns:a16="http://schemas.microsoft.com/office/drawing/2014/main" id="{B05D4B3B-A50D-490E-A6EE-086E1663B026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56C976F-99C3-4DEF-B4DA-1339AF846195}"/>
                </a:ext>
              </a:extLst>
            </p:cNvPr>
            <p:cNvCxnSpPr>
              <a:cxnSpLocks/>
              <a:stCxn id="71" idx="0"/>
              <a:endCxn id="73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B6934F-3161-4F19-9D6B-F110C3B62548}"/>
                </a:ext>
              </a:extLst>
            </p:cNvPr>
            <p:cNvCxnSpPr>
              <a:cxnSpLocks/>
              <a:stCxn id="68" idx="0"/>
              <a:endCxn id="72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83923CFB-841B-41DF-8E46-139862D0CB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384" y="81264"/>
            <a:ext cx="1349496" cy="2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698A4-61E9-4BD4-8FB0-C0868D8C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04592-71E6-4D8D-B195-4312022D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BAF77-C35F-4906-96C8-5CE816BD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E7C9-4CB6-4ED7-B800-729F2600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CB8FF-ACD7-4CF0-A945-A2005D7B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2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95B26-DD58-4112-BCC6-BA1697F3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37CDC-DFF2-499A-BF67-2A98B5D96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021AF2-1E1E-47DD-AD02-99529682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156B0-E6B1-4EE3-B976-478FB233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C417A-3115-4F60-98F1-D8678D6A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9A290-48FE-4183-85E0-2FEB3F69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5900-7585-4296-898B-39985CD0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C8B7E-468F-4E1E-924A-9DB48D33F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2463CF-490D-46D3-A31A-E38CA87C0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E98916-D61A-4A95-8F7D-681F867C8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FE506-3811-466B-B9E4-875A829DE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4ED0C2-C7B9-42ED-954D-CAD2D579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971743-CA64-42DB-B408-4D52C5BF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55A007-69F5-4578-8F47-5F6C0247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5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CC115-A92A-4A64-B030-052025E6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F4DBEA-293E-4244-AD2F-1B32F4A8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4ACA55-F88A-4BE5-B931-8032C11F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336E5-035D-48E6-B0BD-36105D97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43988C-6433-4809-827C-6F9D442F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2F6B6-1229-4247-A881-F1AC513E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9D9A3F-EBF9-4697-A7A6-1E01EE31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6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66E12-470B-4F25-98C6-52373AD9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80DEF-0924-43A5-B246-6E5CFF8B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C3EC6-6F57-47F3-8B72-909E6583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5D53F-914D-405A-BC1E-5EC86B1B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6EE4C-7C77-48E5-B4B0-0EC26EE5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FB881-A8B7-4C43-BE0A-79CEBD91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1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F023C-E94C-4CDE-8352-AB123B52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5B49E-1B11-4E2A-A9EF-AA6A64202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65543-7589-4ECF-B1FE-0A632A60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B6438-E7E2-4DF6-8577-B3DD4CF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E407F-0AB8-405F-AC9B-795CF813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DBC64-DA58-44EE-A0D3-0010F6DC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E178FD-22CC-4336-81E4-66BF899D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60053-0F94-49C5-8D4C-57788235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DD859-F666-488C-8F16-356E6A058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14B0-3E45-47E8-844D-FD6F0D24340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9FC99-312F-4B34-83E1-D93D3231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086BD-58AD-41C5-8A67-2DE06D16D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9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B86F6F-934C-DF22-3C89-4484A042A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25" y="1337054"/>
            <a:ext cx="2773883" cy="3624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212929-48A4-97C0-BCA4-527910B10CEF}"/>
              </a:ext>
            </a:extLst>
          </p:cNvPr>
          <p:cNvSpPr txBox="1"/>
          <p:nvPr/>
        </p:nvSpPr>
        <p:spPr>
          <a:xfrm>
            <a:off x="1203448" y="624928"/>
            <a:ext cx="5222967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[</a:t>
            </a:r>
            <a:r>
              <a:rPr lang="ko-KR" altLang="en-US" sz="1200" b="1" dirty="0"/>
              <a:t>공개 특허 </a:t>
            </a:r>
            <a:r>
              <a:rPr lang="en-US" altLang="ko-KR" sz="1200" b="1" dirty="0"/>
              <a:t>10-2021-0030834]</a:t>
            </a:r>
            <a:r>
              <a:rPr lang="ko-KR" altLang="en-US" sz="1200" b="1" dirty="0"/>
              <a:t> 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농도측정기 및 농도측정기 자체 이상 여부 검정 방법</a:t>
            </a:r>
            <a:endParaRPr lang="en-US" altLang="ko-KR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524E7C-7BD3-2EDB-C13D-A46EC04AA2CD}"/>
              </a:ext>
            </a:extLst>
          </p:cNvPr>
          <p:cNvSpPr txBox="1"/>
          <p:nvPr/>
        </p:nvSpPr>
        <p:spPr>
          <a:xfrm>
            <a:off x="782638" y="123309"/>
            <a:ext cx="6124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</a:rPr>
              <a:t>Epsilon 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</a:rPr>
              <a:t>관련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</a:rPr>
              <a:t>특허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5508CF2-D89E-2937-B1AD-7E443864D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888" y="1337054"/>
            <a:ext cx="6736664" cy="3627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B571F07-B0AD-43B1-687E-A452B12D9515}"/>
              </a:ext>
            </a:extLst>
          </p:cNvPr>
          <p:cNvSpPr txBox="1"/>
          <p:nvPr/>
        </p:nvSpPr>
        <p:spPr>
          <a:xfrm>
            <a:off x="9111277" y="891147"/>
            <a:ext cx="1972525" cy="409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출원일자 </a:t>
            </a:r>
            <a:r>
              <a:rPr kumimoji="0" lang="en-US" altLang="ko-K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2021</a:t>
            </a:r>
            <a:r>
              <a:rPr kumimoji="0" lang="ko-KR" altLang="en-US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r>
              <a:rPr kumimoji="0" lang="ko-KR" altLang="en-US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 </a:t>
            </a:r>
            <a:r>
              <a:rPr kumimoji="0" lang="en-US" altLang="ko-K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r>
              <a:rPr kumimoji="0" lang="ko-KR" altLang="en-US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</a:t>
            </a:r>
            <a:endParaRPr kumimoji="0" lang="en-US" altLang="ko-K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출원인 </a:t>
            </a:r>
            <a:r>
              <a:rPr kumimoji="0" lang="en-US" altLang="ko-K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주식회사 </a:t>
            </a:r>
            <a:r>
              <a:rPr kumimoji="0" lang="ko-KR" altLang="en-US" sz="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에이티아이케이</a:t>
            </a:r>
            <a:endParaRPr kumimoji="0" lang="en-US" altLang="ko-K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FD7049-EFCF-7BD1-4EEB-46493817E230}"/>
              </a:ext>
            </a:extLst>
          </p:cNvPr>
          <p:cNvSpPr txBox="1"/>
          <p:nvPr/>
        </p:nvSpPr>
        <p:spPr>
          <a:xfrm>
            <a:off x="1297724" y="5034585"/>
            <a:ext cx="9690827" cy="1337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Auto validation system (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센서 이상 여부 확인 시스템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  <a:r>
              <a:rPr lang="ko-KR" altLang="en-US" sz="1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센서 코일 중앙부를 통과하는 도선에 일정한 주파수의 교류 전류를 인가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센서는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 용액 농도의 전도도 값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 (</a:t>
            </a:r>
            <a:r>
              <a:rPr lang="ko-KR" altLang="en-US" sz="1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도선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의한 추가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Δx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값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갖게 됨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: </a:t>
            </a:r>
            <a:r>
              <a:rPr lang="ko-KR" altLang="en-US" sz="1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기존 값 대비 증가한 </a:t>
            </a:r>
            <a:r>
              <a:rPr lang="en-US" altLang="ko-KR" sz="10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Δx</a:t>
            </a:r>
            <a:r>
              <a:rPr lang="ko-KR" altLang="en-US" sz="1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값이 정해진 범위에서 벗어나지 않을 시 센서의 상태를 정상이라고 판단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→ 측정 도중 이상 데이터 발견 시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센서의 이상 여부 확인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(Validation)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이 실시간으로 가능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하며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데이터의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신뢰성 확보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가능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79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78F44660-3786-4ED6-B757-6E06D5C4FD33}"/>
              </a:ext>
            </a:extLst>
          </p:cNvPr>
          <p:cNvSpPr/>
          <p:nvPr/>
        </p:nvSpPr>
        <p:spPr>
          <a:xfrm>
            <a:off x="5802340" y="920211"/>
            <a:ext cx="5708939" cy="5400290"/>
          </a:xfrm>
          <a:prstGeom prst="wedgeEllipseCallout">
            <a:avLst>
              <a:gd name="adj1" fmla="val -56249"/>
              <a:gd name="adj2" fmla="val 717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142AC2-85B3-490E-8D15-786663EF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88" y="1633815"/>
            <a:ext cx="2051159" cy="3953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45B033-15EC-4A18-95AF-7CBB76B40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133" y="1017762"/>
            <a:ext cx="2877626" cy="45690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509D09-A669-4540-B0A8-682FAC476DCE}"/>
              </a:ext>
            </a:extLst>
          </p:cNvPr>
          <p:cNvSpPr txBox="1"/>
          <p:nvPr/>
        </p:nvSpPr>
        <p:spPr>
          <a:xfrm>
            <a:off x="1039182" y="5877248"/>
            <a:ext cx="158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vessel </a:t>
            </a:r>
            <a:r>
              <a:rPr lang="ko-KR" altLang="en-US" dirty="0"/>
              <a:t>외형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39CFE-9C0C-47FD-B012-CBBB404CB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73"/>
          <a:stretch/>
        </p:blipFill>
        <p:spPr>
          <a:xfrm>
            <a:off x="6120504" y="1124551"/>
            <a:ext cx="4998297" cy="47308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873C33-DAD2-4D53-8075-3BEE36ADAC82}"/>
              </a:ext>
            </a:extLst>
          </p:cNvPr>
          <p:cNvSpPr txBox="1"/>
          <p:nvPr/>
        </p:nvSpPr>
        <p:spPr>
          <a:xfrm>
            <a:off x="3686861" y="5866504"/>
            <a:ext cx="158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vessel </a:t>
            </a:r>
            <a:r>
              <a:rPr lang="ko-KR" altLang="en-US" dirty="0"/>
              <a:t>내부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E000F-C0F7-423B-B046-2DC1641DE172}"/>
              </a:ext>
            </a:extLst>
          </p:cNvPr>
          <p:cNvSpPr txBox="1"/>
          <p:nvPr/>
        </p:nvSpPr>
        <p:spPr>
          <a:xfrm>
            <a:off x="7585514" y="6320501"/>
            <a:ext cx="221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vessel </a:t>
            </a:r>
            <a:r>
              <a:rPr lang="ko-KR" altLang="en-US" dirty="0"/>
              <a:t>내부 확대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0E2E44E-042C-4C06-AFD2-EF6E0F5BC2E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611470" y="1623363"/>
            <a:ext cx="600212" cy="6666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9EE5E8-5436-45A0-82CE-6FDA934B07CB}"/>
              </a:ext>
            </a:extLst>
          </p:cNvPr>
          <p:cNvSpPr txBox="1"/>
          <p:nvPr/>
        </p:nvSpPr>
        <p:spPr>
          <a:xfrm>
            <a:off x="10211682" y="1469474"/>
            <a:ext cx="166835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1/8” </a:t>
            </a:r>
            <a:r>
              <a:rPr lang="ko-KR" altLang="en-US" sz="1400" dirty="0" err="1"/>
              <a:t>실링용</a:t>
            </a:r>
            <a:r>
              <a:rPr lang="ko-KR" altLang="en-US" sz="1400" dirty="0"/>
              <a:t> 피팅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B67E474-3B66-46C8-A407-2EA8AD33D6F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992077" y="2135480"/>
            <a:ext cx="439296" cy="46116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227783-7FA0-4C18-B598-16307CBDA7DB}"/>
              </a:ext>
            </a:extLst>
          </p:cNvPr>
          <p:cNvSpPr txBox="1"/>
          <p:nvPr/>
        </p:nvSpPr>
        <p:spPr>
          <a:xfrm>
            <a:off x="10431373" y="1981591"/>
            <a:ext cx="121705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고정용 볼트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D9AC8E-296E-4751-9BCB-564C6AF20A54}"/>
              </a:ext>
            </a:extLst>
          </p:cNvPr>
          <p:cNvSpPr txBox="1"/>
          <p:nvPr/>
        </p:nvSpPr>
        <p:spPr>
          <a:xfrm>
            <a:off x="10405285" y="3527453"/>
            <a:ext cx="121705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PFA </a:t>
            </a:r>
            <a:r>
              <a:rPr lang="ko-KR" altLang="en-US" sz="1400" dirty="0"/>
              <a:t>튜브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전선 삽입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E213A79-1873-406D-B739-1FA138F9ABB9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9485961" y="3789063"/>
            <a:ext cx="91932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262B9D-8314-440D-5A68-E44B7B600656}"/>
              </a:ext>
            </a:extLst>
          </p:cNvPr>
          <p:cNvSpPr txBox="1"/>
          <p:nvPr/>
        </p:nvSpPr>
        <p:spPr>
          <a:xfrm>
            <a:off x="782638" y="123309"/>
            <a:ext cx="6124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</a:rPr>
              <a:t>Epsilon 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</a:rPr>
              <a:t>관련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</a:rPr>
              <a:t>특허</a:t>
            </a:r>
          </a:p>
        </p:txBody>
      </p:sp>
    </p:spTree>
    <p:extLst>
      <p:ext uri="{BB962C8B-B14F-4D97-AF65-F5344CB8AC3E}">
        <p14:creationId xmlns:p14="http://schemas.microsoft.com/office/powerpoint/2010/main" val="208683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72397" y="3197105"/>
            <a:ext cx="6926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595B5C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5044</TotalTime>
  <Words>142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인희</dc:creator>
  <cp:lastModifiedBy>조 락현</cp:lastModifiedBy>
  <cp:revision>125</cp:revision>
  <dcterms:created xsi:type="dcterms:W3CDTF">2020-09-16T23:58:04Z</dcterms:created>
  <dcterms:modified xsi:type="dcterms:W3CDTF">2023-06-23T04:19:26Z</dcterms:modified>
</cp:coreProperties>
</file>