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1045" r:id="rId4"/>
    <p:sldId id="1051" r:id="rId5"/>
    <p:sldId id="1052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park@lth.kr" initials="y" lastIdx="1" clrIdx="0">
    <p:extLst>
      <p:ext uri="{19B8F6BF-5375-455C-9EA6-DF929625EA0E}">
        <p15:presenceInfo xmlns:p15="http://schemas.microsoft.com/office/powerpoint/2012/main" userId="yspark@lth.kr" providerId="None"/>
      </p:ext>
    </p:extLst>
  </p:cmAuthor>
  <p:cmAuthor id="2" name="Ho" initials="H" lastIdx="1" clrIdx="1">
    <p:extLst>
      <p:ext uri="{19B8F6BF-5375-455C-9EA6-DF929625EA0E}">
        <p15:presenceInfo xmlns:p15="http://schemas.microsoft.com/office/powerpoint/2012/main" userId="275b97eaf508a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414B4"/>
    <a:srgbClr val="98D25A"/>
    <a:srgbClr val="EDEDED"/>
    <a:srgbClr val="0070C0"/>
    <a:srgbClr val="FFC000"/>
    <a:srgbClr val="92D050"/>
    <a:srgbClr val="783CA5"/>
    <a:srgbClr val="009900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4" y="7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6E14-D60C-4E2D-AFEC-16AB260E40E8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2ADD-AB4F-4F5B-A7AE-D2BD0E05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41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70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DA88794-15CF-4BA1-BC36-3DBF4D5AAC01}"/>
              </a:ext>
            </a:extLst>
          </p:cNvPr>
          <p:cNvGrpSpPr/>
          <p:nvPr userDrawn="1"/>
        </p:nvGrpSpPr>
        <p:grpSpPr>
          <a:xfrm>
            <a:off x="5626735" y="-1207009"/>
            <a:ext cx="7718602" cy="7635545"/>
            <a:chOff x="5626735" y="-1207009"/>
            <a:chExt cx="7718602" cy="763554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DE2667-5077-4352-A67E-253502C96014}"/>
                </a:ext>
              </a:extLst>
            </p:cNvPr>
            <p:cNvSpPr/>
            <p:nvPr/>
          </p:nvSpPr>
          <p:spPr>
            <a:xfrm rot="2646517">
              <a:off x="11562266" y="5960536"/>
              <a:ext cx="468000" cy="468000"/>
            </a:xfrm>
            <a:prstGeom prst="rect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E7D8DF2-FAE0-4586-B4C1-5188EA1B0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92961">
              <a:off x="8275871" y="1483451"/>
              <a:ext cx="2394000" cy="24422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27765B2-BAFD-4DF7-9E68-8D84D0C28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151"/>
            <a:stretch>
              <a:fillRect/>
            </a:stretch>
          </p:blipFill>
          <p:spPr>
            <a:xfrm rot="2695427">
              <a:off x="9101732" y="-1207009"/>
              <a:ext cx="2434837" cy="2394000"/>
            </a:xfrm>
            <a:custGeom>
              <a:avLst/>
              <a:gdLst>
                <a:gd name="connsiteX0" fmla="*/ 0 w 2434837"/>
                <a:gd name="connsiteY0" fmla="*/ 2394000 h 2394000"/>
                <a:gd name="connsiteX1" fmla="*/ 2400378 w 2434837"/>
                <a:gd name="connsiteY1" fmla="*/ 0 h 2394000"/>
                <a:gd name="connsiteX2" fmla="*/ 2434837 w 2434837"/>
                <a:gd name="connsiteY2" fmla="*/ 0 h 2394000"/>
                <a:gd name="connsiteX3" fmla="*/ 2434837 w 2434837"/>
                <a:gd name="connsiteY3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4837" h="2394000">
                  <a:moveTo>
                    <a:pt x="0" y="2394000"/>
                  </a:moveTo>
                  <a:lnTo>
                    <a:pt x="2400378" y="0"/>
                  </a:lnTo>
                  <a:lnTo>
                    <a:pt x="2434837" y="0"/>
                  </a:lnTo>
                  <a:lnTo>
                    <a:pt x="2434837" y="2394000"/>
                  </a:lnTo>
                  <a:close/>
                </a:path>
              </a:pathLst>
            </a:custGeom>
          </p:spPr>
        </p:pic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8F89813C-4B2C-451A-812F-D026D42F4A99}"/>
                </a:ext>
              </a:extLst>
            </p:cNvPr>
            <p:cNvSpPr/>
            <p:nvPr/>
          </p:nvSpPr>
          <p:spPr>
            <a:xfrm rot="2631424">
              <a:off x="6474795" y="-231594"/>
              <a:ext cx="2394284" cy="2394000"/>
            </a:xfrm>
            <a:custGeom>
              <a:avLst/>
              <a:gdLst>
                <a:gd name="connsiteX0" fmla="*/ 0 w 2394284"/>
                <a:gd name="connsiteY0" fmla="*/ 977703 h 2394000"/>
                <a:gd name="connsiteX1" fmla="*/ 1017509 w 2394284"/>
                <a:gd name="connsiteY1" fmla="*/ 0 h 2394000"/>
                <a:gd name="connsiteX2" fmla="*/ 2394284 w 2394284"/>
                <a:gd name="connsiteY2" fmla="*/ 0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0" y="977703"/>
                  </a:moveTo>
                  <a:lnTo>
                    <a:pt x="1017509" y="0"/>
                  </a:lnTo>
                  <a:lnTo>
                    <a:pt x="2394284" y="0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96AD5AA-9E78-43BC-930C-F1B7F7978BF0}"/>
                </a:ext>
              </a:extLst>
            </p:cNvPr>
            <p:cNvSpPr/>
            <p:nvPr/>
          </p:nvSpPr>
          <p:spPr>
            <a:xfrm rot="2568728">
              <a:off x="10139133" y="3209080"/>
              <a:ext cx="2394284" cy="2394000"/>
            </a:xfrm>
            <a:custGeom>
              <a:avLst/>
              <a:gdLst>
                <a:gd name="connsiteX0" fmla="*/ 1 w 2394284"/>
                <a:gd name="connsiteY0" fmla="*/ 0 h 2394000"/>
                <a:gd name="connsiteX1" fmla="*/ 1254733 w 2394284"/>
                <a:gd name="connsiteY1" fmla="*/ 0 h 2394000"/>
                <a:gd name="connsiteX2" fmla="*/ 2394284 w 2394284"/>
                <a:gd name="connsiteY2" fmla="*/ 1230081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1" y="0"/>
                  </a:moveTo>
                  <a:lnTo>
                    <a:pt x="1254733" y="0"/>
                  </a:lnTo>
                  <a:lnTo>
                    <a:pt x="2394284" y="1230081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7467C"/>
            </a:solidFill>
            <a:ln>
              <a:solidFill>
                <a:srgbClr val="274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A15EE99-F324-4083-9A36-99F3FD23BFC5}"/>
                </a:ext>
              </a:extLst>
            </p:cNvPr>
            <p:cNvSpPr/>
            <p:nvPr/>
          </p:nvSpPr>
          <p:spPr>
            <a:xfrm rot="8098648">
              <a:off x="10907725" y="534249"/>
              <a:ext cx="2496384" cy="2378840"/>
            </a:xfrm>
            <a:custGeom>
              <a:avLst/>
              <a:gdLst>
                <a:gd name="connsiteX0" fmla="*/ 0 w 2394285"/>
                <a:gd name="connsiteY0" fmla="*/ 2363679 h 2378840"/>
                <a:gd name="connsiteX1" fmla="*/ 2394284 w 2394285"/>
                <a:gd name="connsiteY1" fmla="*/ 0 h 2378840"/>
                <a:gd name="connsiteX2" fmla="*/ 2394285 w 2394285"/>
                <a:gd name="connsiteY2" fmla="*/ 2378840 h 2378840"/>
                <a:gd name="connsiteX3" fmla="*/ 0 w 2394285"/>
                <a:gd name="connsiteY3" fmla="*/ 2378840 h 2378840"/>
                <a:gd name="connsiteX4" fmla="*/ 0 w 2394285"/>
                <a:gd name="connsiteY4" fmla="*/ 2363679 h 2378840"/>
                <a:gd name="connsiteX0" fmla="*/ 0 w 2496384"/>
                <a:gd name="connsiteY0" fmla="*/ 2363679 h 2378840"/>
                <a:gd name="connsiteX1" fmla="*/ 2394284 w 2496384"/>
                <a:gd name="connsiteY1" fmla="*/ 0 h 2378840"/>
                <a:gd name="connsiteX2" fmla="*/ 2496384 w 2496384"/>
                <a:gd name="connsiteY2" fmla="*/ 2361865 h 2378840"/>
                <a:gd name="connsiteX3" fmla="*/ 0 w 2496384"/>
                <a:gd name="connsiteY3" fmla="*/ 2378840 h 2378840"/>
                <a:gd name="connsiteX4" fmla="*/ 0 w 2496384"/>
                <a:gd name="connsiteY4" fmla="*/ 2363679 h 237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6384" h="2378840">
                  <a:moveTo>
                    <a:pt x="0" y="2363679"/>
                  </a:moveTo>
                  <a:lnTo>
                    <a:pt x="2394284" y="0"/>
                  </a:lnTo>
                  <a:lnTo>
                    <a:pt x="2496384" y="2361865"/>
                  </a:lnTo>
                  <a:lnTo>
                    <a:pt x="0" y="2378840"/>
                  </a:lnTo>
                  <a:lnTo>
                    <a:pt x="0" y="2363679"/>
                  </a:lnTo>
                  <a:close/>
                </a:path>
              </a:pathLst>
            </a:cu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85B26D3-68F5-44CA-8A02-5564D098B14C}"/>
                </a:ext>
              </a:extLst>
            </p:cNvPr>
            <p:cNvSpPr/>
            <p:nvPr/>
          </p:nvSpPr>
          <p:spPr>
            <a:xfrm rot="2646516">
              <a:off x="5626735" y="277816"/>
              <a:ext cx="540000" cy="540000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3A71A4-8CA8-4F7A-9C1E-6D5C1C6D853C}"/>
                </a:ext>
              </a:extLst>
            </p:cNvPr>
            <p:cNvSpPr/>
            <p:nvPr/>
          </p:nvSpPr>
          <p:spPr>
            <a:xfrm rot="2646517">
              <a:off x="9030391" y="4389653"/>
              <a:ext cx="468000" cy="468000"/>
            </a:xfrm>
            <a:prstGeom prst="rect">
              <a:avLst/>
            </a:prstGeom>
            <a:solidFill>
              <a:srgbClr val="C6C6C6"/>
            </a:solidFill>
            <a:ln>
              <a:solidFill>
                <a:srgbClr val="C6C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28DA2-1281-42B7-AA7C-24CE7E5E600E}"/>
                </a:ext>
              </a:extLst>
            </p:cNvPr>
            <p:cNvSpPr/>
            <p:nvPr/>
          </p:nvSpPr>
          <p:spPr>
            <a:xfrm rot="2646517">
              <a:off x="8011517" y="3809862"/>
              <a:ext cx="864000" cy="864000"/>
            </a:xfrm>
            <a:prstGeom prst="rect">
              <a:avLst/>
            </a:prstGeom>
            <a:noFill/>
            <a:ln w="5715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E2DDE8FC-3801-48E4-857D-0885C255FC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" y="166024"/>
            <a:ext cx="2512269" cy="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4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19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33C94C83-7ACD-4680-B316-6A8A87277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4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4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7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92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7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6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6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4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20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20E56D35-88CA-4EDB-8390-F6EA73C9F9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368162" y="2468972"/>
            <a:ext cx="78143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Sigma-3000 / Sigma-4000 </a:t>
            </a:r>
          </a:p>
          <a:p>
            <a:r>
              <a:rPr lang="ko-KR" altLang="en-US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보드 공용화 개발</a:t>
            </a:r>
            <a:endParaRPr lang="ko-KR" altLang="en-US" sz="4400" b="1" spc="50" dirty="0">
              <a:ln w="0"/>
              <a:solidFill>
                <a:schemeClr val="bg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Sigma-3000/4000 Board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List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2BFEFE9-C9F2-4867-BFC7-7EB82DB24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02835"/>
              </p:ext>
            </p:extLst>
          </p:nvPr>
        </p:nvGraphicFramePr>
        <p:xfrm>
          <a:off x="1411551" y="1617807"/>
          <a:ext cx="4579599" cy="4351339"/>
        </p:xfrm>
        <a:graphic>
          <a:graphicData uri="http://schemas.openxmlformats.org/drawingml/2006/table">
            <a:tbl>
              <a:tblPr/>
              <a:tblGrid>
                <a:gridCol w="1574319">
                  <a:extLst>
                    <a:ext uri="{9D8B030D-6E8A-4147-A177-3AD203B41FA5}">
                      <a16:colId xmlns:a16="http://schemas.microsoft.com/office/drawing/2014/main" val="4047078619"/>
                    </a:ext>
                  </a:extLst>
                </a:gridCol>
                <a:gridCol w="1574319">
                  <a:extLst>
                    <a:ext uri="{9D8B030D-6E8A-4147-A177-3AD203B41FA5}">
                      <a16:colId xmlns:a16="http://schemas.microsoft.com/office/drawing/2014/main" val="1095892368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64299884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Sigma-1000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Sigma-3000/4000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계획서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60170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24V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24V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6257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Ethernet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6865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UART1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57205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UART2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validation(Panel PC)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1419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UART3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29891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UART4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DEBUG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DEBUG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84108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UART5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RS485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40231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Analog Input</a:t>
                      </a:r>
                      <a:br>
                        <a:rPr lang="sv-SE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sv-SE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(External 16bit ADC)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(0~5V)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(4~20mA)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75581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Analog Output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(External 12bit DAC)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(0~5V)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(4~20mA)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48413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Digital Input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(NPN)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(0~5V)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(0~24V)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30999"/>
                  </a:ext>
                </a:extLst>
              </a:tr>
              <a:tr h="18130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Digital Output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Collector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Relay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557513"/>
                  </a:ext>
                </a:extLst>
              </a:tr>
              <a:tr h="543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(A/V)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(LPC)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(LPC Start)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171207"/>
                  </a:ext>
                </a:extLst>
              </a:tr>
              <a:tr h="181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General output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0188"/>
                  </a:ext>
                </a:extLst>
              </a:tr>
              <a:tr h="181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(Stir.)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6527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 Card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98019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014D5242-C478-4222-A071-2557890A9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368" y="3839743"/>
            <a:ext cx="3533774" cy="252856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B1C2FE2-DAEC-4010-A26D-3D41153F5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55" y="1010380"/>
            <a:ext cx="4579600" cy="265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9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직사각형 561">
            <a:extLst>
              <a:ext uri="{FF2B5EF4-FFF2-40B4-BE49-F238E27FC236}">
                <a16:creationId xmlns:a16="http://schemas.microsoft.com/office/drawing/2014/main" id="{87710B54-E374-4D32-8C23-70A418DA87BF}"/>
              </a:ext>
            </a:extLst>
          </p:cNvPr>
          <p:cNvSpPr/>
          <p:nvPr/>
        </p:nvSpPr>
        <p:spPr>
          <a:xfrm>
            <a:off x="2988990" y="969156"/>
            <a:ext cx="2137057" cy="57559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Panel mount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7E1DFA-9F38-4CAE-8608-D3F7FBB9FCA5}"/>
              </a:ext>
            </a:extLst>
          </p:cNvPr>
          <p:cNvSpPr/>
          <p:nvPr/>
        </p:nvSpPr>
        <p:spPr>
          <a:xfrm>
            <a:off x="5122727" y="969157"/>
            <a:ext cx="5874615" cy="57556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Sigma-3000/4000 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BC97977-47A0-4FD7-AFA9-8CFC1E1C6620}"/>
              </a:ext>
            </a:extLst>
          </p:cNvPr>
          <p:cNvSpPr/>
          <p:nvPr/>
        </p:nvSpPr>
        <p:spPr>
          <a:xfrm>
            <a:off x="188934" y="3928641"/>
            <a:ext cx="1684993" cy="23646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C73126B-9CC1-4000-8929-BA90B9E02751}"/>
              </a:ext>
            </a:extLst>
          </p:cNvPr>
          <p:cNvSpPr/>
          <p:nvPr/>
        </p:nvSpPr>
        <p:spPr>
          <a:xfrm>
            <a:off x="193605" y="1222724"/>
            <a:ext cx="1684993" cy="23443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Sigma-3000/4000 Board Block Diagram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4CD3-3668-406D-B4AE-D8888D07A07E}"/>
              </a:ext>
            </a:extLst>
          </p:cNvPr>
          <p:cNvSpPr/>
          <p:nvPr/>
        </p:nvSpPr>
        <p:spPr>
          <a:xfrm>
            <a:off x="7814167" y="1538257"/>
            <a:ext cx="1798320" cy="483307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solidFill>
              <a:srgbClr val="BAC6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MCU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STM32F407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8DAF869-41F2-459E-A168-E5F73BB5693D}"/>
              </a:ext>
            </a:extLst>
          </p:cNvPr>
          <p:cNvSpPr/>
          <p:nvPr/>
        </p:nvSpPr>
        <p:spPr>
          <a:xfrm>
            <a:off x="8770142" y="2142988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4BEB257-6A58-4070-9778-C3F367D0689C}"/>
              </a:ext>
            </a:extLst>
          </p:cNvPr>
          <p:cNvSpPr/>
          <p:nvPr/>
        </p:nvSpPr>
        <p:spPr>
          <a:xfrm>
            <a:off x="8853961" y="3740744"/>
            <a:ext cx="662941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I2C#3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57380D2-BB24-468C-995F-D824E3E80781}"/>
              </a:ext>
            </a:extLst>
          </p:cNvPr>
          <p:cNvSpPr/>
          <p:nvPr/>
        </p:nvSpPr>
        <p:spPr>
          <a:xfrm>
            <a:off x="8853963" y="3279085"/>
            <a:ext cx="66294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SDIO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8002CD9-F126-4560-B2D0-E95275DDB864}"/>
              </a:ext>
            </a:extLst>
          </p:cNvPr>
          <p:cNvSpPr/>
          <p:nvPr/>
        </p:nvSpPr>
        <p:spPr>
          <a:xfrm>
            <a:off x="9977939" y="3769456"/>
            <a:ext cx="731516" cy="23594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EEPROM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CDE7F8D-6E5E-4B7E-A9F6-5B900907E072}"/>
              </a:ext>
            </a:extLst>
          </p:cNvPr>
          <p:cNvSpPr/>
          <p:nvPr/>
        </p:nvSpPr>
        <p:spPr>
          <a:xfrm>
            <a:off x="7981806" y="3110187"/>
            <a:ext cx="678181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SPI#2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F417EE1-EF44-4FAD-9E4A-2A25A2B52E33}"/>
              </a:ext>
            </a:extLst>
          </p:cNvPr>
          <p:cNvSpPr/>
          <p:nvPr/>
        </p:nvSpPr>
        <p:spPr>
          <a:xfrm>
            <a:off x="8770142" y="2659158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BC29EB5-6F3F-4CE1-B57A-219FD3EFE663}"/>
              </a:ext>
            </a:extLst>
          </p:cNvPr>
          <p:cNvSpPr/>
          <p:nvPr/>
        </p:nvSpPr>
        <p:spPr>
          <a:xfrm>
            <a:off x="7913227" y="2139181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F71813A-02D7-41E7-B565-0F783B135C03}"/>
              </a:ext>
            </a:extLst>
          </p:cNvPr>
          <p:cNvCxnSpPr>
            <a:cxnSpLocks/>
          </p:cNvCxnSpPr>
          <p:nvPr/>
        </p:nvCxnSpPr>
        <p:spPr>
          <a:xfrm flipH="1">
            <a:off x="9620250" y="1823187"/>
            <a:ext cx="34244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5114DB9-A205-4AE4-BC69-BDE01B42A176}"/>
              </a:ext>
            </a:extLst>
          </p:cNvPr>
          <p:cNvSpPr/>
          <p:nvPr/>
        </p:nvSpPr>
        <p:spPr>
          <a:xfrm flipH="1">
            <a:off x="11165161" y="1099763"/>
            <a:ext cx="854934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POWER#3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(DC 24V)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85F53B5-9722-4BDC-B84C-02B7AFB08AAF}"/>
              </a:ext>
            </a:extLst>
          </p:cNvPr>
          <p:cNvCxnSpPr>
            <a:cxnSpLocks/>
          </p:cNvCxnSpPr>
          <p:nvPr/>
        </p:nvCxnSpPr>
        <p:spPr>
          <a:xfrm>
            <a:off x="9620250" y="3902636"/>
            <a:ext cx="351226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E45B9D3-E2A4-44BD-BB3E-9DE2B87B7D65}"/>
              </a:ext>
            </a:extLst>
          </p:cNvPr>
          <p:cNvSpPr/>
          <p:nvPr/>
        </p:nvSpPr>
        <p:spPr>
          <a:xfrm flipH="1">
            <a:off x="9970317" y="1649835"/>
            <a:ext cx="746758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LDO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(3.3V)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6DAB8D2-C577-403F-94AA-6BE3FA6B7220}"/>
              </a:ext>
            </a:extLst>
          </p:cNvPr>
          <p:cNvCxnSpPr>
            <a:cxnSpLocks/>
            <a:stCxn id="81" idx="3"/>
            <a:endCxn id="97" idx="1"/>
          </p:cNvCxnSpPr>
          <p:nvPr/>
        </p:nvCxnSpPr>
        <p:spPr>
          <a:xfrm flipH="1">
            <a:off x="10717075" y="1273115"/>
            <a:ext cx="4480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554AE495-2D87-4085-9C2C-46B46B82E7AF}"/>
              </a:ext>
            </a:extLst>
          </p:cNvPr>
          <p:cNvSpPr/>
          <p:nvPr/>
        </p:nvSpPr>
        <p:spPr>
          <a:xfrm flipH="1">
            <a:off x="9970315" y="1099763"/>
            <a:ext cx="746760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Buck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(DC 5V)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6AAECCA-F3C6-4239-A430-70AF1E43C657}"/>
              </a:ext>
            </a:extLst>
          </p:cNvPr>
          <p:cNvCxnSpPr>
            <a:cxnSpLocks/>
          </p:cNvCxnSpPr>
          <p:nvPr/>
        </p:nvCxnSpPr>
        <p:spPr>
          <a:xfrm flipH="1">
            <a:off x="10333938" y="1446466"/>
            <a:ext cx="0" cy="2033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7CCF3BC-F721-47D0-81BA-3239F48C1E31}"/>
              </a:ext>
            </a:extLst>
          </p:cNvPr>
          <p:cNvSpPr/>
          <p:nvPr/>
        </p:nvSpPr>
        <p:spPr>
          <a:xfrm>
            <a:off x="9962695" y="2105832"/>
            <a:ext cx="746760" cy="36006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(Isolator)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B351650-3F1A-49E3-A4AC-78CE67AE6331}"/>
              </a:ext>
            </a:extLst>
          </p:cNvPr>
          <p:cNvCxnSpPr>
            <a:cxnSpLocks/>
          </p:cNvCxnSpPr>
          <p:nvPr/>
        </p:nvCxnSpPr>
        <p:spPr>
          <a:xfrm>
            <a:off x="9620250" y="2287868"/>
            <a:ext cx="342445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408B280-2DB0-45EA-8323-6B7E46D5984C}"/>
              </a:ext>
            </a:extLst>
          </p:cNvPr>
          <p:cNvSpPr/>
          <p:nvPr/>
        </p:nvSpPr>
        <p:spPr>
          <a:xfrm>
            <a:off x="9962694" y="2633640"/>
            <a:ext cx="746760" cy="356712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0E72490-80BA-44FE-9721-6A4A4990BCD8}"/>
              </a:ext>
            </a:extLst>
          </p:cNvPr>
          <p:cNvSpPr/>
          <p:nvPr/>
        </p:nvSpPr>
        <p:spPr>
          <a:xfrm>
            <a:off x="6707278" y="2136325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(Isolator)</a:t>
            </a: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B2257EB-29F5-4F2C-B380-3B1E17E3183E}"/>
              </a:ext>
            </a:extLst>
          </p:cNvPr>
          <p:cNvCxnSpPr>
            <a:cxnSpLocks/>
          </p:cNvCxnSpPr>
          <p:nvPr/>
        </p:nvCxnSpPr>
        <p:spPr>
          <a:xfrm>
            <a:off x="10717217" y="2285865"/>
            <a:ext cx="548496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871B92B-97F4-43B2-9848-008ADBCE5CE7}"/>
              </a:ext>
            </a:extLst>
          </p:cNvPr>
          <p:cNvSpPr/>
          <p:nvPr/>
        </p:nvSpPr>
        <p:spPr>
          <a:xfrm>
            <a:off x="11273335" y="2142988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Debug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DC7F5BB7-802D-4107-B791-CAD76ABE036D}"/>
              </a:ext>
            </a:extLst>
          </p:cNvPr>
          <p:cNvSpPr/>
          <p:nvPr/>
        </p:nvSpPr>
        <p:spPr>
          <a:xfrm>
            <a:off x="586516" y="3738814"/>
            <a:ext cx="890450" cy="2933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PLC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3D5BCC3-6436-41F2-B353-CDC6E29F1177}"/>
              </a:ext>
            </a:extLst>
          </p:cNvPr>
          <p:cNvSpPr/>
          <p:nvPr/>
        </p:nvSpPr>
        <p:spPr>
          <a:xfrm>
            <a:off x="7875126" y="4540139"/>
            <a:ext cx="1676401" cy="16014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2B563BC-F8A5-44A6-84E3-91B796349851}"/>
              </a:ext>
            </a:extLst>
          </p:cNvPr>
          <p:cNvSpPr/>
          <p:nvPr/>
        </p:nvSpPr>
        <p:spPr>
          <a:xfrm>
            <a:off x="7905609" y="4786065"/>
            <a:ext cx="746760" cy="49117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en-US" altLang="ko-KR" sz="900" b="1" dirty="0">
                <a:solidFill>
                  <a:schemeClr val="tx1"/>
                </a:solidFill>
              </a:rPr>
              <a:t>16-Port)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196E461-9047-4439-A343-2450A159AC62}"/>
              </a:ext>
            </a:extLst>
          </p:cNvPr>
          <p:cNvSpPr/>
          <p:nvPr/>
        </p:nvSpPr>
        <p:spPr>
          <a:xfrm>
            <a:off x="8339947" y="4389647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GPIO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588C701C-9CDB-42C5-867A-82A261377D04}"/>
              </a:ext>
            </a:extLst>
          </p:cNvPr>
          <p:cNvSpPr/>
          <p:nvPr/>
        </p:nvSpPr>
        <p:spPr>
          <a:xfrm>
            <a:off x="7905609" y="5496166"/>
            <a:ext cx="746760" cy="49117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(16-Port)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352733A1-BC18-4423-AC08-6A8EBAE7D82F}"/>
              </a:ext>
            </a:extLst>
          </p:cNvPr>
          <p:cNvSpPr/>
          <p:nvPr/>
        </p:nvSpPr>
        <p:spPr>
          <a:xfrm>
            <a:off x="9977939" y="3207928"/>
            <a:ext cx="731516" cy="39916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Micro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SD Card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010B44AE-3EFC-48B4-9957-AC630AD5757F}"/>
              </a:ext>
            </a:extLst>
          </p:cNvPr>
          <p:cNvCxnSpPr>
            <a:cxnSpLocks/>
          </p:cNvCxnSpPr>
          <p:nvPr/>
        </p:nvCxnSpPr>
        <p:spPr>
          <a:xfrm>
            <a:off x="9620250" y="3422844"/>
            <a:ext cx="350067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CDD748CB-D761-45A0-9863-457FA6796488}"/>
              </a:ext>
            </a:extLst>
          </p:cNvPr>
          <p:cNvSpPr/>
          <p:nvPr/>
        </p:nvSpPr>
        <p:spPr>
          <a:xfrm>
            <a:off x="8727558" y="4780771"/>
            <a:ext cx="771602" cy="49117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DAC_OD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(4-Port)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6614FC5B-4E73-4E11-9E8D-4A82D24526B5}"/>
              </a:ext>
            </a:extLst>
          </p:cNvPr>
          <p:cNvSpPr/>
          <p:nvPr/>
        </p:nvSpPr>
        <p:spPr>
          <a:xfrm>
            <a:off x="8731762" y="5492578"/>
            <a:ext cx="767340" cy="49117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SPI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Select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(5-Port)</a:t>
            </a:r>
          </a:p>
        </p:txBody>
      </p:sp>
      <p:cxnSp>
        <p:nvCxnSpPr>
          <p:cNvPr id="692" name="직선 화살표 연결선 691">
            <a:extLst>
              <a:ext uri="{FF2B5EF4-FFF2-40B4-BE49-F238E27FC236}">
                <a16:creationId xmlns:a16="http://schemas.microsoft.com/office/drawing/2014/main" id="{D60FDA4F-77A7-4698-898F-5D276A3437B9}"/>
              </a:ext>
            </a:extLst>
          </p:cNvPr>
          <p:cNvCxnSpPr>
            <a:cxnSpLocks/>
          </p:cNvCxnSpPr>
          <p:nvPr/>
        </p:nvCxnSpPr>
        <p:spPr>
          <a:xfrm>
            <a:off x="6586079" y="5632536"/>
            <a:ext cx="1191084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F52435D0-C2A2-42F9-BC85-3113048658B7}"/>
              </a:ext>
            </a:extLst>
          </p:cNvPr>
          <p:cNvSpPr/>
          <p:nvPr/>
        </p:nvSpPr>
        <p:spPr>
          <a:xfrm>
            <a:off x="11273335" y="2659158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Panel PC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524C57F-710A-43E6-83F5-12B2DD646CD6}"/>
              </a:ext>
            </a:extLst>
          </p:cNvPr>
          <p:cNvSpPr/>
          <p:nvPr/>
        </p:nvSpPr>
        <p:spPr>
          <a:xfrm>
            <a:off x="7913227" y="2662544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730CEF1-683B-4988-AA9A-F8ECB92BEFC8}"/>
              </a:ext>
            </a:extLst>
          </p:cNvPr>
          <p:cNvSpPr/>
          <p:nvPr/>
        </p:nvSpPr>
        <p:spPr>
          <a:xfrm>
            <a:off x="6713212" y="2659711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(Isolator)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394CDCC-AD25-4A33-ABF4-763F55E14522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7459972" y="2806396"/>
            <a:ext cx="354195" cy="116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BD6DFD0-4904-4E0D-A1A6-700C5746CB6D}"/>
              </a:ext>
            </a:extLst>
          </p:cNvPr>
          <p:cNvSpPr/>
          <p:nvPr/>
        </p:nvSpPr>
        <p:spPr>
          <a:xfrm>
            <a:off x="591186" y="1021280"/>
            <a:ext cx="890451" cy="2933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APM200i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4A25917-8B9E-437A-B9B1-CEBD75C8E1FA}"/>
              </a:ext>
            </a:extLst>
          </p:cNvPr>
          <p:cNvCxnSpPr>
            <a:cxnSpLocks/>
          </p:cNvCxnSpPr>
          <p:nvPr/>
        </p:nvCxnSpPr>
        <p:spPr>
          <a:xfrm>
            <a:off x="9620250" y="2808693"/>
            <a:ext cx="342445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C3514DF5-0FE7-4BD5-A4E8-4DB0B58B42F5}"/>
              </a:ext>
            </a:extLst>
          </p:cNvPr>
          <p:cNvCxnSpPr>
            <a:cxnSpLocks/>
          </p:cNvCxnSpPr>
          <p:nvPr/>
        </p:nvCxnSpPr>
        <p:spPr>
          <a:xfrm>
            <a:off x="10717217" y="2806690"/>
            <a:ext cx="548496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AB3489AA-2DE5-4A16-8913-24FB444C68B0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7454038" y="2283010"/>
            <a:ext cx="360129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3EC4DF90-918D-49CB-B75D-1E7A8F46AA27}"/>
              </a:ext>
            </a:extLst>
          </p:cNvPr>
          <p:cNvSpPr/>
          <p:nvPr/>
        </p:nvSpPr>
        <p:spPr>
          <a:xfrm flipH="1">
            <a:off x="288669" y="1409487"/>
            <a:ext cx="1511682" cy="346703"/>
          </a:xfrm>
          <a:prstGeom prst="roundRect">
            <a:avLst/>
          </a:prstGeom>
          <a:noFill/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POWER#1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(AC 220V)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D6A1730B-3FDD-4104-B812-7BC4E749D989}"/>
              </a:ext>
            </a:extLst>
          </p:cNvPr>
          <p:cNvSpPr/>
          <p:nvPr/>
        </p:nvSpPr>
        <p:spPr>
          <a:xfrm flipH="1">
            <a:off x="285612" y="4119591"/>
            <a:ext cx="1501289" cy="346703"/>
          </a:xfrm>
          <a:prstGeom prst="roundRect">
            <a:avLst/>
          </a:prstGeom>
          <a:noFill/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POWER#2</a:t>
            </a:r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95824AC2-AE8C-4306-90D8-506F74BE7D19}"/>
              </a:ext>
            </a:extLst>
          </p:cNvPr>
          <p:cNvGrpSpPr/>
          <p:nvPr/>
        </p:nvGrpSpPr>
        <p:grpSpPr>
          <a:xfrm>
            <a:off x="5993647" y="3590390"/>
            <a:ext cx="1259498" cy="535708"/>
            <a:chOff x="5946152" y="3880603"/>
            <a:chExt cx="1541352" cy="743197"/>
          </a:xfrm>
        </p:grpSpPr>
        <p:sp>
          <p:nvSpPr>
            <p:cNvPr id="280" name="사각형: 둥근 모서리 279">
              <a:extLst>
                <a:ext uri="{FF2B5EF4-FFF2-40B4-BE49-F238E27FC236}">
                  <a16:creationId xmlns:a16="http://schemas.microsoft.com/office/drawing/2014/main" id="{156C637A-F594-473A-8F95-B3969936357C}"/>
                </a:ext>
              </a:extLst>
            </p:cNvPr>
            <p:cNvSpPr/>
            <p:nvPr/>
          </p:nvSpPr>
          <p:spPr>
            <a:xfrm>
              <a:off x="6115891" y="4054380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FEEAC6C7-049F-4C16-B9BD-ADDB78F677A0}"/>
                </a:ext>
              </a:extLst>
            </p:cNvPr>
            <p:cNvSpPr/>
            <p:nvPr/>
          </p:nvSpPr>
          <p:spPr>
            <a:xfrm>
              <a:off x="6064526" y="4000123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03C0959F-5BE1-44AD-8994-7F539C89F8B0}"/>
                </a:ext>
              </a:extLst>
            </p:cNvPr>
            <p:cNvSpPr/>
            <p:nvPr/>
          </p:nvSpPr>
          <p:spPr>
            <a:xfrm>
              <a:off x="6009472" y="3940776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DAC 1ch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LTC2630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x4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3AD9EDD7-D09C-4B5C-8509-B3C3BB01B0E4}"/>
                </a:ext>
              </a:extLst>
            </p:cNvPr>
            <p:cNvSpPr/>
            <p:nvPr/>
          </p:nvSpPr>
          <p:spPr>
            <a:xfrm>
              <a:off x="5946152" y="3880603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DAC 1ch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LTC2601 / XTR111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x4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7AAF0CB7-B40C-40E6-B4FA-9EEC6BA77D51}"/>
              </a:ext>
            </a:extLst>
          </p:cNvPr>
          <p:cNvSpPr/>
          <p:nvPr/>
        </p:nvSpPr>
        <p:spPr>
          <a:xfrm>
            <a:off x="6444189" y="3102494"/>
            <a:ext cx="655264" cy="32470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ADC 4ch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AD7682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0F62DD34-21C6-44BC-BC2C-3DBE4F3B8A89}"/>
              </a:ext>
            </a:extLst>
          </p:cNvPr>
          <p:cNvCxnSpPr>
            <a:cxnSpLocks/>
          </p:cNvCxnSpPr>
          <p:nvPr/>
        </p:nvCxnSpPr>
        <p:spPr>
          <a:xfrm flipH="1">
            <a:off x="5126026" y="3996572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0AEE627D-86A6-449D-8C36-A2518337AEDE}"/>
              </a:ext>
            </a:extLst>
          </p:cNvPr>
          <p:cNvCxnSpPr>
            <a:cxnSpLocks/>
          </p:cNvCxnSpPr>
          <p:nvPr/>
        </p:nvCxnSpPr>
        <p:spPr>
          <a:xfrm flipH="1">
            <a:off x="5126026" y="3167361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738531D2-2ADF-4AED-BF30-E6705F81A5AB}"/>
              </a:ext>
            </a:extLst>
          </p:cNvPr>
          <p:cNvSpPr/>
          <p:nvPr/>
        </p:nvSpPr>
        <p:spPr>
          <a:xfrm flipH="1">
            <a:off x="5302846" y="3027059"/>
            <a:ext cx="651809" cy="140302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4~20mA x 4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0F22BFC7-DA73-4566-820C-D3B2B1EE8FA7}"/>
              </a:ext>
            </a:extLst>
          </p:cNvPr>
          <p:cNvCxnSpPr>
            <a:cxnSpLocks/>
          </p:cNvCxnSpPr>
          <p:nvPr/>
        </p:nvCxnSpPr>
        <p:spPr>
          <a:xfrm flipH="1">
            <a:off x="5126026" y="3752050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197D4522-018A-4955-91A1-EF76A7BF0084}"/>
              </a:ext>
            </a:extLst>
          </p:cNvPr>
          <p:cNvSpPr/>
          <p:nvPr/>
        </p:nvSpPr>
        <p:spPr>
          <a:xfrm flipH="1">
            <a:off x="5308237" y="3611074"/>
            <a:ext cx="611380" cy="133047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4~20mA x 4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B138492F-140D-42AE-94F1-3FBE8BD0F92B}"/>
              </a:ext>
            </a:extLst>
          </p:cNvPr>
          <p:cNvCxnSpPr>
            <a:cxnSpLocks/>
          </p:cNvCxnSpPr>
          <p:nvPr/>
        </p:nvCxnSpPr>
        <p:spPr>
          <a:xfrm flipH="1">
            <a:off x="5126026" y="3826371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28694BD-E8C2-4E61-900C-2E46B8C40433}"/>
              </a:ext>
            </a:extLst>
          </p:cNvPr>
          <p:cNvCxnSpPr>
            <a:cxnSpLocks/>
          </p:cNvCxnSpPr>
          <p:nvPr/>
        </p:nvCxnSpPr>
        <p:spPr>
          <a:xfrm flipH="1">
            <a:off x="5126026" y="3910863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A4C44DC3-8D2E-406A-9A30-FF9DB95B0A70}"/>
              </a:ext>
            </a:extLst>
          </p:cNvPr>
          <p:cNvSpPr/>
          <p:nvPr/>
        </p:nvSpPr>
        <p:spPr>
          <a:xfrm>
            <a:off x="288668" y="2165242"/>
            <a:ext cx="1511683" cy="341417"/>
          </a:xfrm>
          <a:prstGeom prst="roundRect">
            <a:avLst/>
          </a:prstGeom>
          <a:noFill/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Analog Output</a:t>
            </a:r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833BA851-EE8E-44A0-960E-1A70A9FB9B11}"/>
              </a:ext>
            </a:extLst>
          </p:cNvPr>
          <p:cNvSpPr/>
          <p:nvPr/>
        </p:nvSpPr>
        <p:spPr>
          <a:xfrm>
            <a:off x="283998" y="4864100"/>
            <a:ext cx="1511686" cy="341415"/>
          </a:xfrm>
          <a:prstGeom prst="roundRect">
            <a:avLst/>
          </a:prstGeom>
          <a:noFill/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Analog Input</a:t>
            </a: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BB0D3582-4FE9-4A24-B85B-FC21750CB3A0}"/>
              </a:ext>
            </a:extLst>
          </p:cNvPr>
          <p:cNvCxnSpPr>
            <a:cxnSpLocks/>
          </p:cNvCxnSpPr>
          <p:nvPr/>
        </p:nvCxnSpPr>
        <p:spPr>
          <a:xfrm flipH="1">
            <a:off x="5126026" y="3239123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6004D120-4CB8-4BF5-AFB8-9D9C0149973C}"/>
              </a:ext>
            </a:extLst>
          </p:cNvPr>
          <p:cNvCxnSpPr>
            <a:cxnSpLocks/>
          </p:cNvCxnSpPr>
          <p:nvPr/>
        </p:nvCxnSpPr>
        <p:spPr>
          <a:xfrm flipH="1">
            <a:off x="5126026" y="3316413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07AAFFD8-9CF4-44AF-8D93-D34FD3F435B5}"/>
              </a:ext>
            </a:extLst>
          </p:cNvPr>
          <p:cNvCxnSpPr>
            <a:cxnSpLocks/>
          </p:cNvCxnSpPr>
          <p:nvPr/>
        </p:nvCxnSpPr>
        <p:spPr>
          <a:xfrm flipH="1">
            <a:off x="5126026" y="3388474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사각형: 둥근 모서리 245">
            <a:extLst>
              <a:ext uri="{FF2B5EF4-FFF2-40B4-BE49-F238E27FC236}">
                <a16:creationId xmlns:a16="http://schemas.microsoft.com/office/drawing/2014/main" id="{4057039C-6AEB-4EAD-8067-616F17002F77}"/>
              </a:ext>
            </a:extLst>
          </p:cNvPr>
          <p:cNvSpPr/>
          <p:nvPr/>
        </p:nvSpPr>
        <p:spPr>
          <a:xfrm>
            <a:off x="5199376" y="2105832"/>
            <a:ext cx="673914" cy="148148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APM200i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31384916-1B40-49E4-97BC-6294D4EEBB6C}"/>
              </a:ext>
            </a:extLst>
          </p:cNvPr>
          <p:cNvSpPr/>
          <p:nvPr/>
        </p:nvSpPr>
        <p:spPr>
          <a:xfrm>
            <a:off x="5199376" y="2637324"/>
            <a:ext cx="673914" cy="148148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PLC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3717821A-288D-4104-BC9D-A79181C4910A}"/>
              </a:ext>
            </a:extLst>
          </p:cNvPr>
          <p:cNvCxnSpPr>
            <a:cxnSpLocks/>
          </p:cNvCxnSpPr>
          <p:nvPr/>
        </p:nvCxnSpPr>
        <p:spPr>
          <a:xfrm>
            <a:off x="5147899" y="2814502"/>
            <a:ext cx="1556110" cy="0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77190752-ADDC-49B7-B133-C4F9D88908F0}"/>
              </a:ext>
            </a:extLst>
          </p:cNvPr>
          <p:cNvCxnSpPr>
            <a:cxnSpLocks/>
          </p:cNvCxnSpPr>
          <p:nvPr/>
        </p:nvCxnSpPr>
        <p:spPr>
          <a:xfrm>
            <a:off x="5147899" y="2283010"/>
            <a:ext cx="1556110" cy="0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사각형: 둥근 모서리 302">
            <a:extLst>
              <a:ext uri="{FF2B5EF4-FFF2-40B4-BE49-F238E27FC236}">
                <a16:creationId xmlns:a16="http://schemas.microsoft.com/office/drawing/2014/main" id="{63319ABB-8C1E-4650-A2C1-D5AE48F60345}"/>
              </a:ext>
            </a:extLst>
          </p:cNvPr>
          <p:cNvSpPr/>
          <p:nvPr/>
        </p:nvSpPr>
        <p:spPr>
          <a:xfrm>
            <a:off x="288668" y="1832888"/>
            <a:ext cx="1511683" cy="194723"/>
          </a:xfrm>
          <a:prstGeom prst="roundRect">
            <a:avLst/>
          </a:prstGeom>
          <a:noFill/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</p:txBody>
      </p:sp>
      <p:sp>
        <p:nvSpPr>
          <p:cNvPr id="305" name="사각형: 둥근 모서리 304">
            <a:extLst>
              <a:ext uri="{FF2B5EF4-FFF2-40B4-BE49-F238E27FC236}">
                <a16:creationId xmlns:a16="http://schemas.microsoft.com/office/drawing/2014/main" id="{AC2C3C8D-F424-4572-8443-08F7899402C9}"/>
              </a:ext>
            </a:extLst>
          </p:cNvPr>
          <p:cNvSpPr/>
          <p:nvPr/>
        </p:nvSpPr>
        <p:spPr>
          <a:xfrm>
            <a:off x="283998" y="4551892"/>
            <a:ext cx="1511686" cy="194722"/>
          </a:xfrm>
          <a:prstGeom prst="roundRect">
            <a:avLst/>
          </a:prstGeom>
          <a:noFill/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18C6B6CC-1CF8-4CB0-83EC-1D4E77E3B123}"/>
              </a:ext>
            </a:extLst>
          </p:cNvPr>
          <p:cNvCxnSpPr>
            <a:cxnSpLocks/>
            <a:stCxn id="280" idx="3"/>
          </p:cNvCxnSpPr>
          <p:nvPr/>
        </p:nvCxnSpPr>
        <p:spPr>
          <a:xfrm flipV="1">
            <a:off x="7253145" y="3271024"/>
            <a:ext cx="234719" cy="649851"/>
          </a:xfrm>
          <a:prstGeom prst="bentConnector2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B2345E5B-5BA5-4E63-937C-D148C320143D}"/>
              </a:ext>
            </a:extLst>
          </p:cNvPr>
          <p:cNvCxnSpPr>
            <a:cxnSpLocks/>
          </p:cNvCxnSpPr>
          <p:nvPr/>
        </p:nvCxnSpPr>
        <p:spPr>
          <a:xfrm>
            <a:off x="7103334" y="3271024"/>
            <a:ext cx="709517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사각형: 둥근 모서리 330">
            <a:extLst>
              <a:ext uri="{FF2B5EF4-FFF2-40B4-BE49-F238E27FC236}">
                <a16:creationId xmlns:a16="http://schemas.microsoft.com/office/drawing/2014/main" id="{FCBE5090-1E49-468B-9A73-12E064CC6911}"/>
              </a:ext>
            </a:extLst>
          </p:cNvPr>
          <p:cNvSpPr/>
          <p:nvPr/>
        </p:nvSpPr>
        <p:spPr>
          <a:xfrm>
            <a:off x="288668" y="2628050"/>
            <a:ext cx="1511683" cy="382989"/>
          </a:xfrm>
          <a:prstGeom prst="roundRect">
            <a:avLst/>
          </a:prstGeom>
          <a:noFill/>
          <a:ln w="9525">
            <a:solidFill>
              <a:srgbClr val="F414B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Start signal 4-Port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(Digital Input)</a:t>
            </a:r>
          </a:p>
        </p:txBody>
      </p:sp>
      <p:sp>
        <p:nvSpPr>
          <p:cNvPr id="332" name="사각형: 둥근 모서리 331">
            <a:extLst>
              <a:ext uri="{FF2B5EF4-FFF2-40B4-BE49-F238E27FC236}">
                <a16:creationId xmlns:a16="http://schemas.microsoft.com/office/drawing/2014/main" id="{824122E2-CA1A-4DBF-9C11-EC9C34FF9C71}"/>
              </a:ext>
            </a:extLst>
          </p:cNvPr>
          <p:cNvSpPr/>
          <p:nvPr/>
        </p:nvSpPr>
        <p:spPr>
          <a:xfrm>
            <a:off x="283998" y="5328451"/>
            <a:ext cx="1511683" cy="382989"/>
          </a:xfrm>
          <a:prstGeom prst="roundRect">
            <a:avLst/>
          </a:prstGeom>
          <a:noFill/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Start signal 4-Port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(Digital Output)</a:t>
            </a:r>
          </a:p>
        </p:txBody>
      </p:sp>
      <p:sp>
        <p:nvSpPr>
          <p:cNvPr id="333" name="사각형: 둥근 모서리 332">
            <a:extLst>
              <a:ext uri="{FF2B5EF4-FFF2-40B4-BE49-F238E27FC236}">
                <a16:creationId xmlns:a16="http://schemas.microsoft.com/office/drawing/2014/main" id="{3C8254E4-C4FC-4665-8283-FFB09053AB18}"/>
              </a:ext>
            </a:extLst>
          </p:cNvPr>
          <p:cNvSpPr/>
          <p:nvPr/>
        </p:nvSpPr>
        <p:spPr>
          <a:xfrm>
            <a:off x="288668" y="3082256"/>
            <a:ext cx="1511683" cy="382989"/>
          </a:xfrm>
          <a:prstGeom prst="roundRect">
            <a:avLst/>
          </a:prstGeom>
          <a:noFill/>
          <a:ln w="9525">
            <a:solidFill>
              <a:srgbClr val="F414B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Relay 8-Port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(Digital Output)</a:t>
            </a:r>
          </a:p>
        </p:txBody>
      </p:sp>
      <p:sp>
        <p:nvSpPr>
          <p:cNvPr id="334" name="사각형: 둥근 모서리 333">
            <a:extLst>
              <a:ext uri="{FF2B5EF4-FFF2-40B4-BE49-F238E27FC236}">
                <a16:creationId xmlns:a16="http://schemas.microsoft.com/office/drawing/2014/main" id="{74063164-1662-4FA8-8974-2693C322DB04}"/>
              </a:ext>
            </a:extLst>
          </p:cNvPr>
          <p:cNvSpPr/>
          <p:nvPr/>
        </p:nvSpPr>
        <p:spPr>
          <a:xfrm>
            <a:off x="283998" y="5795659"/>
            <a:ext cx="1511683" cy="382989"/>
          </a:xfrm>
          <a:prstGeom prst="roundRect">
            <a:avLst/>
          </a:prstGeom>
          <a:noFill/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Relay 8-Port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(Digital Input)</a:t>
            </a:r>
          </a:p>
        </p:txBody>
      </p: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3791AA1F-2B3C-42F7-A49F-3990CAE1359A}"/>
              </a:ext>
            </a:extLst>
          </p:cNvPr>
          <p:cNvGrpSpPr/>
          <p:nvPr/>
        </p:nvGrpSpPr>
        <p:grpSpPr>
          <a:xfrm>
            <a:off x="6027153" y="5539880"/>
            <a:ext cx="558926" cy="430515"/>
            <a:chOff x="3529678" y="5361692"/>
            <a:chExt cx="984339" cy="758191"/>
          </a:xfrm>
        </p:grpSpPr>
        <p:pic>
          <p:nvPicPr>
            <p:cNvPr id="342" name="그림 341">
              <a:extLst>
                <a:ext uri="{FF2B5EF4-FFF2-40B4-BE49-F238E27FC236}">
                  <a16:creationId xmlns:a16="http://schemas.microsoft.com/office/drawing/2014/main" id="{B35F6389-2E41-4BCD-ADAE-38B5E6C64D22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017" y="5475483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3" name="그림 342">
              <a:extLst>
                <a:ext uri="{FF2B5EF4-FFF2-40B4-BE49-F238E27FC236}">
                  <a16:creationId xmlns:a16="http://schemas.microsoft.com/office/drawing/2014/main" id="{448AF7A0-0BC6-4027-928B-DF4636D3A690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3442" y="5436880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7" name="그림 1026">
              <a:extLst>
                <a:ext uri="{FF2B5EF4-FFF2-40B4-BE49-F238E27FC236}">
                  <a16:creationId xmlns:a16="http://schemas.microsoft.com/office/drawing/2014/main" id="{A0446809-06CC-40B7-94FE-E2CBECBD2506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2271" y="5400482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4" name="그림 1023">
              <a:extLst>
                <a:ext uri="{FF2B5EF4-FFF2-40B4-BE49-F238E27FC236}">
                  <a16:creationId xmlns:a16="http://schemas.microsoft.com/office/drawing/2014/main" id="{986C669B-8661-4FA6-9DBC-B8BD528CA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9678" y="5361692"/>
              <a:ext cx="863854" cy="6454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306032EC-E7ED-4E54-8F2E-7F6AD22A81E4}"/>
              </a:ext>
            </a:extLst>
          </p:cNvPr>
          <p:cNvGrpSpPr/>
          <p:nvPr/>
        </p:nvGrpSpPr>
        <p:grpSpPr>
          <a:xfrm>
            <a:off x="6024161" y="4259762"/>
            <a:ext cx="566323" cy="441626"/>
            <a:chOff x="3899024" y="4899018"/>
            <a:chExt cx="794040" cy="619202"/>
          </a:xfrm>
        </p:grpSpPr>
        <p:pic>
          <p:nvPicPr>
            <p:cNvPr id="346" name="그림 345">
              <a:extLst>
                <a:ext uri="{FF2B5EF4-FFF2-40B4-BE49-F238E27FC236}">
                  <a16:creationId xmlns:a16="http://schemas.microsoft.com/office/drawing/2014/main" id="{8B0EE595-2623-4F8F-826E-F331A6BE8C71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88409" y="4991949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7" name="그림 346">
              <a:extLst>
                <a:ext uri="{FF2B5EF4-FFF2-40B4-BE49-F238E27FC236}">
                  <a16:creationId xmlns:a16="http://schemas.microsoft.com/office/drawing/2014/main" id="{88A98054-5D04-4F00-983C-76803578F0BC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55654" y="4960423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8" name="그림 347">
              <a:extLst>
                <a:ext uri="{FF2B5EF4-FFF2-40B4-BE49-F238E27FC236}">
                  <a16:creationId xmlns:a16="http://schemas.microsoft.com/office/drawing/2014/main" id="{4E755D1D-506D-4A75-811E-68AE7A2635F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23801" y="4930697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9" name="그림 348">
              <a:extLst>
                <a:ext uri="{FF2B5EF4-FFF2-40B4-BE49-F238E27FC236}">
                  <a16:creationId xmlns:a16="http://schemas.microsoft.com/office/drawing/2014/main" id="{87F073CE-90F3-43A9-BC74-FE152805E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899024" y="4899018"/>
              <a:ext cx="704536" cy="5270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432" name="직선 화살표 연결선 431">
            <a:extLst>
              <a:ext uri="{FF2B5EF4-FFF2-40B4-BE49-F238E27FC236}">
                <a16:creationId xmlns:a16="http://schemas.microsoft.com/office/drawing/2014/main" id="{D1C485A0-4A50-4C4F-A902-C0D87252004A}"/>
              </a:ext>
            </a:extLst>
          </p:cNvPr>
          <p:cNvCxnSpPr>
            <a:cxnSpLocks/>
          </p:cNvCxnSpPr>
          <p:nvPr/>
        </p:nvCxnSpPr>
        <p:spPr>
          <a:xfrm>
            <a:off x="1925184" y="2736798"/>
            <a:ext cx="1008516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화살표 연결선 434">
            <a:extLst>
              <a:ext uri="{FF2B5EF4-FFF2-40B4-BE49-F238E27FC236}">
                <a16:creationId xmlns:a16="http://schemas.microsoft.com/office/drawing/2014/main" id="{4F97B600-AC8A-456D-B5BE-4A24BB9F02F3}"/>
              </a:ext>
            </a:extLst>
          </p:cNvPr>
          <p:cNvCxnSpPr>
            <a:cxnSpLocks/>
          </p:cNvCxnSpPr>
          <p:nvPr/>
        </p:nvCxnSpPr>
        <p:spPr>
          <a:xfrm>
            <a:off x="6604126" y="4934400"/>
            <a:ext cx="1208725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사각형: 둥근 모서리 440">
            <a:extLst>
              <a:ext uri="{FF2B5EF4-FFF2-40B4-BE49-F238E27FC236}">
                <a16:creationId xmlns:a16="http://schemas.microsoft.com/office/drawing/2014/main" id="{D4813F7C-B744-4E54-97D6-FE543D81FBAC}"/>
              </a:ext>
            </a:extLst>
          </p:cNvPr>
          <p:cNvSpPr/>
          <p:nvPr/>
        </p:nvSpPr>
        <p:spPr>
          <a:xfrm>
            <a:off x="4414516" y="2672053"/>
            <a:ext cx="640942" cy="280476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(PLC)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14" name="사각형: 둥근 모서리 513">
            <a:extLst>
              <a:ext uri="{FF2B5EF4-FFF2-40B4-BE49-F238E27FC236}">
                <a16:creationId xmlns:a16="http://schemas.microsoft.com/office/drawing/2014/main" id="{62B30F94-48E8-4581-8BFB-08805125CC4A}"/>
              </a:ext>
            </a:extLst>
          </p:cNvPr>
          <p:cNvSpPr/>
          <p:nvPr/>
        </p:nvSpPr>
        <p:spPr>
          <a:xfrm>
            <a:off x="4427053" y="4782860"/>
            <a:ext cx="628405" cy="513690"/>
          </a:xfrm>
          <a:prstGeom prst="roundRect">
            <a:avLst/>
          </a:prstGeom>
          <a:noFill/>
          <a:ln w="12700">
            <a:solidFill>
              <a:srgbClr val="F414B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Digital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(APM200i)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19" name="사각형: 둥근 모서리 518">
            <a:extLst>
              <a:ext uri="{FF2B5EF4-FFF2-40B4-BE49-F238E27FC236}">
                <a16:creationId xmlns:a16="http://schemas.microsoft.com/office/drawing/2014/main" id="{337FC4C0-FE93-4260-B466-D6C70B79F88D}"/>
              </a:ext>
            </a:extLst>
          </p:cNvPr>
          <p:cNvSpPr/>
          <p:nvPr/>
        </p:nvSpPr>
        <p:spPr>
          <a:xfrm>
            <a:off x="4421891" y="6051311"/>
            <a:ext cx="633567" cy="513690"/>
          </a:xfrm>
          <a:prstGeom prst="roundRect">
            <a:avLst/>
          </a:prstGeom>
          <a:noFill/>
          <a:ln w="12700">
            <a:solidFill>
              <a:srgbClr val="7030A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Digital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(PLC)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60" name="사각형: 둥근 모서리 559">
            <a:extLst>
              <a:ext uri="{FF2B5EF4-FFF2-40B4-BE49-F238E27FC236}">
                <a16:creationId xmlns:a16="http://schemas.microsoft.com/office/drawing/2014/main" id="{E6CEA1CF-F5C7-4646-BAB6-3EA6DF84366D}"/>
              </a:ext>
            </a:extLst>
          </p:cNvPr>
          <p:cNvSpPr/>
          <p:nvPr/>
        </p:nvSpPr>
        <p:spPr>
          <a:xfrm>
            <a:off x="4421891" y="3580376"/>
            <a:ext cx="633567" cy="547800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(PLC)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45CA2F92-6E97-4412-B738-4B1E50DADEF9}"/>
              </a:ext>
            </a:extLst>
          </p:cNvPr>
          <p:cNvSpPr/>
          <p:nvPr/>
        </p:nvSpPr>
        <p:spPr>
          <a:xfrm>
            <a:off x="4421047" y="2991394"/>
            <a:ext cx="640942" cy="547800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(APM200i)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564" name="직선 화살표 연결선 563">
            <a:extLst>
              <a:ext uri="{FF2B5EF4-FFF2-40B4-BE49-F238E27FC236}">
                <a16:creationId xmlns:a16="http://schemas.microsoft.com/office/drawing/2014/main" id="{31048C03-A199-4C7C-80C9-4002A61BCA3D}"/>
              </a:ext>
            </a:extLst>
          </p:cNvPr>
          <p:cNvCxnSpPr>
            <a:cxnSpLocks/>
          </p:cNvCxnSpPr>
          <p:nvPr/>
        </p:nvCxnSpPr>
        <p:spPr>
          <a:xfrm>
            <a:off x="5122727" y="5628568"/>
            <a:ext cx="886341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2" name="그룹 571">
            <a:extLst>
              <a:ext uri="{FF2B5EF4-FFF2-40B4-BE49-F238E27FC236}">
                <a16:creationId xmlns:a16="http://schemas.microsoft.com/office/drawing/2014/main" id="{730FF5F4-E7A5-4ECA-9CC5-AE36BD725725}"/>
              </a:ext>
            </a:extLst>
          </p:cNvPr>
          <p:cNvGrpSpPr/>
          <p:nvPr/>
        </p:nvGrpSpPr>
        <p:grpSpPr>
          <a:xfrm flipH="1">
            <a:off x="6592551" y="5810035"/>
            <a:ext cx="263048" cy="221170"/>
            <a:chOff x="7048349" y="5978029"/>
            <a:chExt cx="263048" cy="221170"/>
          </a:xfrm>
        </p:grpSpPr>
        <p:cxnSp>
          <p:nvCxnSpPr>
            <p:cNvPr id="568" name="직선 화살표 연결선 567">
              <a:extLst>
                <a:ext uri="{FF2B5EF4-FFF2-40B4-BE49-F238E27FC236}">
                  <a16:creationId xmlns:a16="http://schemas.microsoft.com/office/drawing/2014/main" id="{67DF07A3-3490-419E-96BA-A899CEA0E8A5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직선 화살표 연결선 568">
              <a:extLst>
                <a:ext uri="{FF2B5EF4-FFF2-40B4-BE49-F238E27FC236}">
                  <a16:creationId xmlns:a16="http://schemas.microsoft.com/office/drawing/2014/main" id="{5FCBB805-A489-495D-ADC6-0E23CFBCB0BD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직선 화살표 연결선 569">
              <a:extLst>
                <a:ext uri="{FF2B5EF4-FFF2-40B4-BE49-F238E27FC236}">
                  <a16:creationId xmlns:a16="http://schemas.microsoft.com/office/drawing/2014/main" id="{76EC9573-CCEA-4A9D-9ABA-19B411E71587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연결선: 꺾임 570">
              <a:extLst>
                <a:ext uri="{FF2B5EF4-FFF2-40B4-BE49-F238E27FC236}">
                  <a16:creationId xmlns:a16="http://schemas.microsoft.com/office/drawing/2014/main" id="{D86CCD03-E733-4B45-8F83-9CD51D08A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3" name="그룹 572">
            <a:extLst>
              <a:ext uri="{FF2B5EF4-FFF2-40B4-BE49-F238E27FC236}">
                <a16:creationId xmlns:a16="http://schemas.microsoft.com/office/drawing/2014/main" id="{98BFE4EE-6BB4-43C6-A2F4-AF4E09F5D216}"/>
              </a:ext>
            </a:extLst>
          </p:cNvPr>
          <p:cNvGrpSpPr/>
          <p:nvPr/>
        </p:nvGrpSpPr>
        <p:grpSpPr>
          <a:xfrm flipH="1">
            <a:off x="6604126" y="5124204"/>
            <a:ext cx="263048" cy="221170"/>
            <a:chOff x="7048349" y="5978029"/>
            <a:chExt cx="263048" cy="221170"/>
          </a:xfrm>
        </p:grpSpPr>
        <p:cxnSp>
          <p:nvCxnSpPr>
            <p:cNvPr id="574" name="직선 화살표 연결선 573">
              <a:extLst>
                <a:ext uri="{FF2B5EF4-FFF2-40B4-BE49-F238E27FC236}">
                  <a16:creationId xmlns:a16="http://schemas.microsoft.com/office/drawing/2014/main" id="{21FCE1DF-635F-42E6-8B6C-A1FFEAE7815F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직선 화살표 연결선 574">
              <a:extLst>
                <a:ext uri="{FF2B5EF4-FFF2-40B4-BE49-F238E27FC236}">
                  <a16:creationId xmlns:a16="http://schemas.microsoft.com/office/drawing/2014/main" id="{0868E42A-E8A4-4ADF-B1E4-B4A0A82BB0A5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직선 화살표 연결선 639">
              <a:extLst>
                <a:ext uri="{FF2B5EF4-FFF2-40B4-BE49-F238E27FC236}">
                  <a16:creationId xmlns:a16="http://schemas.microsoft.com/office/drawing/2014/main" id="{BB2EE379-180C-4C5C-B3E8-E64B10503EEE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연결선: 꺾임 640">
              <a:extLst>
                <a:ext uri="{FF2B5EF4-FFF2-40B4-BE49-F238E27FC236}">
                  <a16:creationId xmlns:a16="http://schemas.microsoft.com/office/drawing/2014/main" id="{BB2B76FA-05C5-4DF2-90DB-063493D3B0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2" name="직선 화살표 연결선 641">
            <a:extLst>
              <a:ext uri="{FF2B5EF4-FFF2-40B4-BE49-F238E27FC236}">
                <a16:creationId xmlns:a16="http://schemas.microsoft.com/office/drawing/2014/main" id="{9D2B7F41-904B-4E26-89BD-B5FE6D7C3A7E}"/>
              </a:ext>
            </a:extLst>
          </p:cNvPr>
          <p:cNvCxnSpPr>
            <a:cxnSpLocks/>
          </p:cNvCxnSpPr>
          <p:nvPr/>
        </p:nvCxnSpPr>
        <p:spPr>
          <a:xfrm flipV="1">
            <a:off x="7433508" y="5443336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사각형: 둥근 모서리 644">
            <a:extLst>
              <a:ext uri="{FF2B5EF4-FFF2-40B4-BE49-F238E27FC236}">
                <a16:creationId xmlns:a16="http://schemas.microsoft.com/office/drawing/2014/main" id="{4DAFA3B6-8C15-4496-83FF-72CCFDC0B5AD}"/>
              </a:ext>
            </a:extLst>
          </p:cNvPr>
          <p:cNvSpPr/>
          <p:nvPr/>
        </p:nvSpPr>
        <p:spPr>
          <a:xfrm>
            <a:off x="7304475" y="5312624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3.3V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646" name="직선 화살표 연결선 645">
            <a:extLst>
              <a:ext uri="{FF2B5EF4-FFF2-40B4-BE49-F238E27FC236}">
                <a16:creationId xmlns:a16="http://schemas.microsoft.com/office/drawing/2014/main" id="{E26828A6-B425-41BB-87F8-62465DBFC3C5}"/>
              </a:ext>
            </a:extLst>
          </p:cNvPr>
          <p:cNvCxnSpPr>
            <a:cxnSpLocks/>
          </p:cNvCxnSpPr>
          <p:nvPr/>
        </p:nvCxnSpPr>
        <p:spPr>
          <a:xfrm>
            <a:off x="5147899" y="4359272"/>
            <a:ext cx="873185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사각형: 둥근 모서리 660">
            <a:extLst>
              <a:ext uri="{FF2B5EF4-FFF2-40B4-BE49-F238E27FC236}">
                <a16:creationId xmlns:a16="http://schemas.microsoft.com/office/drawing/2014/main" id="{3E0FD3E6-53FF-486F-9809-7AFB0218993C}"/>
              </a:ext>
            </a:extLst>
          </p:cNvPr>
          <p:cNvSpPr/>
          <p:nvPr/>
        </p:nvSpPr>
        <p:spPr>
          <a:xfrm>
            <a:off x="6233356" y="6213904"/>
            <a:ext cx="430024" cy="1885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X 16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62" name="사각형: 둥근 모서리 661">
            <a:extLst>
              <a:ext uri="{FF2B5EF4-FFF2-40B4-BE49-F238E27FC236}">
                <a16:creationId xmlns:a16="http://schemas.microsoft.com/office/drawing/2014/main" id="{7C7396AE-87EC-458E-91F0-166963C82BF9}"/>
              </a:ext>
            </a:extLst>
          </p:cNvPr>
          <p:cNvSpPr/>
          <p:nvPr/>
        </p:nvSpPr>
        <p:spPr>
          <a:xfrm>
            <a:off x="6494568" y="4182893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8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663" name="사각형: 둥근 모서리 662">
            <a:extLst>
              <a:ext uri="{FF2B5EF4-FFF2-40B4-BE49-F238E27FC236}">
                <a16:creationId xmlns:a16="http://schemas.microsoft.com/office/drawing/2014/main" id="{DBB82B9F-8698-4B58-8C84-C293F471DEC3}"/>
              </a:ext>
            </a:extLst>
          </p:cNvPr>
          <p:cNvSpPr/>
          <p:nvPr/>
        </p:nvSpPr>
        <p:spPr>
          <a:xfrm>
            <a:off x="4414516" y="2151367"/>
            <a:ext cx="640232" cy="280476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(APM200i)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grpSp>
        <p:nvGrpSpPr>
          <p:cNvPr id="664" name="그룹 663">
            <a:extLst>
              <a:ext uri="{FF2B5EF4-FFF2-40B4-BE49-F238E27FC236}">
                <a16:creationId xmlns:a16="http://schemas.microsoft.com/office/drawing/2014/main" id="{6BCAD3F0-B958-41CF-8278-4F4E767FBF90}"/>
              </a:ext>
            </a:extLst>
          </p:cNvPr>
          <p:cNvGrpSpPr/>
          <p:nvPr/>
        </p:nvGrpSpPr>
        <p:grpSpPr>
          <a:xfrm>
            <a:off x="6027153" y="6109580"/>
            <a:ext cx="558926" cy="430515"/>
            <a:chOff x="3529678" y="5361692"/>
            <a:chExt cx="984339" cy="758191"/>
          </a:xfrm>
        </p:grpSpPr>
        <p:pic>
          <p:nvPicPr>
            <p:cNvPr id="665" name="그림 664">
              <a:extLst>
                <a:ext uri="{FF2B5EF4-FFF2-40B4-BE49-F238E27FC236}">
                  <a16:creationId xmlns:a16="http://schemas.microsoft.com/office/drawing/2014/main" id="{B5646F76-2331-4905-B95E-250367DFD634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017" y="5475483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6" name="그림 665">
              <a:extLst>
                <a:ext uri="{FF2B5EF4-FFF2-40B4-BE49-F238E27FC236}">
                  <a16:creationId xmlns:a16="http://schemas.microsoft.com/office/drawing/2014/main" id="{58CD0E9A-F4E8-4376-91AF-1D9121F61CB4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3442" y="5436880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7" name="그림 666">
              <a:extLst>
                <a:ext uri="{FF2B5EF4-FFF2-40B4-BE49-F238E27FC236}">
                  <a16:creationId xmlns:a16="http://schemas.microsoft.com/office/drawing/2014/main" id="{D9E0536D-C0DE-45BF-A058-0FAD68BF120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2271" y="5400482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9" name="그림 668">
              <a:extLst>
                <a:ext uri="{FF2B5EF4-FFF2-40B4-BE49-F238E27FC236}">
                  <a16:creationId xmlns:a16="http://schemas.microsoft.com/office/drawing/2014/main" id="{CD734B71-D025-4B28-9985-CC894E2FB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9678" y="5361692"/>
              <a:ext cx="863854" cy="6454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670" name="그룹 669">
            <a:extLst>
              <a:ext uri="{FF2B5EF4-FFF2-40B4-BE49-F238E27FC236}">
                <a16:creationId xmlns:a16="http://schemas.microsoft.com/office/drawing/2014/main" id="{259600B1-D28C-45D5-B6B7-687749650E9F}"/>
              </a:ext>
            </a:extLst>
          </p:cNvPr>
          <p:cNvGrpSpPr/>
          <p:nvPr/>
        </p:nvGrpSpPr>
        <p:grpSpPr>
          <a:xfrm>
            <a:off x="6024161" y="4840070"/>
            <a:ext cx="566323" cy="441626"/>
            <a:chOff x="3899024" y="4899018"/>
            <a:chExt cx="794040" cy="619202"/>
          </a:xfrm>
        </p:grpSpPr>
        <p:pic>
          <p:nvPicPr>
            <p:cNvPr id="671" name="그림 670">
              <a:extLst>
                <a:ext uri="{FF2B5EF4-FFF2-40B4-BE49-F238E27FC236}">
                  <a16:creationId xmlns:a16="http://schemas.microsoft.com/office/drawing/2014/main" id="{3CC0F13F-531E-4BB4-B77B-AE79F31AD7F0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88409" y="4991949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72" name="그림 671">
              <a:extLst>
                <a:ext uri="{FF2B5EF4-FFF2-40B4-BE49-F238E27FC236}">
                  <a16:creationId xmlns:a16="http://schemas.microsoft.com/office/drawing/2014/main" id="{AE43C08F-0A72-4E54-B7D0-80F97B00C4D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55654" y="4960423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73" name="그림 672">
              <a:extLst>
                <a:ext uri="{FF2B5EF4-FFF2-40B4-BE49-F238E27FC236}">
                  <a16:creationId xmlns:a16="http://schemas.microsoft.com/office/drawing/2014/main" id="{20402022-2215-47B4-82DC-F6A42E4A42E8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23801" y="4930697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74" name="그림 673">
              <a:extLst>
                <a:ext uri="{FF2B5EF4-FFF2-40B4-BE49-F238E27FC236}">
                  <a16:creationId xmlns:a16="http://schemas.microsoft.com/office/drawing/2014/main" id="{13B12314-ADCB-4887-858F-9F5332B76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899024" y="4899018"/>
              <a:ext cx="704536" cy="5270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704" name="사각형: 둥근 모서리 703">
            <a:extLst>
              <a:ext uri="{FF2B5EF4-FFF2-40B4-BE49-F238E27FC236}">
                <a16:creationId xmlns:a16="http://schemas.microsoft.com/office/drawing/2014/main" id="{181B8360-AADF-46B4-BBDF-67C2501C7C8E}"/>
              </a:ext>
            </a:extLst>
          </p:cNvPr>
          <p:cNvSpPr/>
          <p:nvPr/>
        </p:nvSpPr>
        <p:spPr>
          <a:xfrm>
            <a:off x="6494568" y="4754692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4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05" name="사각형: 둥근 모서리 704">
            <a:extLst>
              <a:ext uri="{FF2B5EF4-FFF2-40B4-BE49-F238E27FC236}">
                <a16:creationId xmlns:a16="http://schemas.microsoft.com/office/drawing/2014/main" id="{BC65FAC2-34DC-4850-96D3-D5EA03BF1B74}"/>
              </a:ext>
            </a:extLst>
          </p:cNvPr>
          <p:cNvSpPr/>
          <p:nvPr/>
        </p:nvSpPr>
        <p:spPr>
          <a:xfrm>
            <a:off x="6494568" y="5441468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8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06" name="사각형: 둥근 모서리 705">
            <a:extLst>
              <a:ext uri="{FF2B5EF4-FFF2-40B4-BE49-F238E27FC236}">
                <a16:creationId xmlns:a16="http://schemas.microsoft.com/office/drawing/2014/main" id="{8C346388-B9F8-473D-A3A4-751E6F54473D}"/>
              </a:ext>
            </a:extLst>
          </p:cNvPr>
          <p:cNvSpPr/>
          <p:nvPr/>
        </p:nvSpPr>
        <p:spPr>
          <a:xfrm>
            <a:off x="6494568" y="6025963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4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07" name="사각형: 둥근 모서리 706">
            <a:extLst>
              <a:ext uri="{FF2B5EF4-FFF2-40B4-BE49-F238E27FC236}">
                <a16:creationId xmlns:a16="http://schemas.microsoft.com/office/drawing/2014/main" id="{DE537F66-C78B-4905-8004-79C621E91822}"/>
              </a:ext>
            </a:extLst>
          </p:cNvPr>
          <p:cNvSpPr/>
          <p:nvPr/>
        </p:nvSpPr>
        <p:spPr>
          <a:xfrm>
            <a:off x="4427053" y="4201527"/>
            <a:ext cx="628405" cy="513690"/>
          </a:xfrm>
          <a:prstGeom prst="roundRect">
            <a:avLst/>
          </a:prstGeom>
          <a:noFill/>
          <a:ln w="12700">
            <a:solidFill>
              <a:srgbClr val="7030A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Digital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(PLC)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8-Port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708" name="사각형: 둥근 모서리 707">
            <a:extLst>
              <a:ext uri="{FF2B5EF4-FFF2-40B4-BE49-F238E27FC236}">
                <a16:creationId xmlns:a16="http://schemas.microsoft.com/office/drawing/2014/main" id="{B5F3B628-E508-4436-86A1-1BD9B61C9F69}"/>
              </a:ext>
            </a:extLst>
          </p:cNvPr>
          <p:cNvSpPr/>
          <p:nvPr/>
        </p:nvSpPr>
        <p:spPr>
          <a:xfrm>
            <a:off x="4421891" y="5466884"/>
            <a:ext cx="633567" cy="513690"/>
          </a:xfrm>
          <a:prstGeom prst="roundRect">
            <a:avLst/>
          </a:prstGeom>
          <a:noFill/>
          <a:ln w="12700">
            <a:solidFill>
              <a:srgbClr val="F414B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Digital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(APM200i)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8-Port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709" name="직선 화살표 연결선 708">
            <a:extLst>
              <a:ext uri="{FF2B5EF4-FFF2-40B4-BE49-F238E27FC236}">
                <a16:creationId xmlns:a16="http://schemas.microsoft.com/office/drawing/2014/main" id="{B1F5F3A3-1333-483D-A1E5-B97256B0A35B}"/>
              </a:ext>
            </a:extLst>
          </p:cNvPr>
          <p:cNvCxnSpPr>
            <a:cxnSpLocks/>
          </p:cNvCxnSpPr>
          <p:nvPr/>
        </p:nvCxnSpPr>
        <p:spPr>
          <a:xfrm>
            <a:off x="5122727" y="4934400"/>
            <a:ext cx="886341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직선 화살표 연결선 714">
            <a:extLst>
              <a:ext uri="{FF2B5EF4-FFF2-40B4-BE49-F238E27FC236}">
                <a16:creationId xmlns:a16="http://schemas.microsoft.com/office/drawing/2014/main" id="{376F865A-655E-4A74-8986-94E5CE66B81C}"/>
              </a:ext>
            </a:extLst>
          </p:cNvPr>
          <p:cNvCxnSpPr>
            <a:cxnSpLocks/>
          </p:cNvCxnSpPr>
          <p:nvPr/>
        </p:nvCxnSpPr>
        <p:spPr>
          <a:xfrm>
            <a:off x="5147899" y="6212764"/>
            <a:ext cx="873185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6" name="그룹 715">
            <a:extLst>
              <a:ext uri="{FF2B5EF4-FFF2-40B4-BE49-F238E27FC236}">
                <a16:creationId xmlns:a16="http://schemas.microsoft.com/office/drawing/2014/main" id="{248BA2D0-AD43-4B95-8949-35C7129FA333}"/>
              </a:ext>
            </a:extLst>
          </p:cNvPr>
          <p:cNvGrpSpPr/>
          <p:nvPr/>
        </p:nvGrpSpPr>
        <p:grpSpPr>
          <a:xfrm>
            <a:off x="1916150" y="3349106"/>
            <a:ext cx="263048" cy="221170"/>
            <a:chOff x="7048349" y="5978029"/>
            <a:chExt cx="263048" cy="221170"/>
          </a:xfrm>
        </p:grpSpPr>
        <p:cxnSp>
          <p:nvCxnSpPr>
            <p:cNvPr id="717" name="직선 화살표 연결선 716">
              <a:extLst>
                <a:ext uri="{FF2B5EF4-FFF2-40B4-BE49-F238E27FC236}">
                  <a16:creationId xmlns:a16="http://schemas.microsoft.com/office/drawing/2014/main" id="{8FF59483-21EA-4C64-99FD-A65A40809F6B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직선 화살표 연결선 717">
              <a:extLst>
                <a:ext uri="{FF2B5EF4-FFF2-40B4-BE49-F238E27FC236}">
                  <a16:creationId xmlns:a16="http://schemas.microsoft.com/office/drawing/2014/main" id="{D500B1B7-FDD0-4FB5-81B1-EF952A1880F1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직선 화살표 연결선 718">
              <a:extLst>
                <a:ext uri="{FF2B5EF4-FFF2-40B4-BE49-F238E27FC236}">
                  <a16:creationId xmlns:a16="http://schemas.microsoft.com/office/drawing/2014/main" id="{70C15D51-4C0D-4260-ACA5-6D0E382B560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연결선: 꺾임 719">
              <a:extLst>
                <a:ext uri="{FF2B5EF4-FFF2-40B4-BE49-F238E27FC236}">
                  <a16:creationId xmlns:a16="http://schemas.microsoft.com/office/drawing/2014/main" id="{591C7820-F812-458A-A1A0-AAF6B6A49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1" name="그룹 720">
            <a:extLst>
              <a:ext uri="{FF2B5EF4-FFF2-40B4-BE49-F238E27FC236}">
                <a16:creationId xmlns:a16="http://schemas.microsoft.com/office/drawing/2014/main" id="{1DCDBB41-9735-46A9-82A0-B12FC380A362}"/>
              </a:ext>
            </a:extLst>
          </p:cNvPr>
          <p:cNvGrpSpPr/>
          <p:nvPr/>
        </p:nvGrpSpPr>
        <p:grpSpPr>
          <a:xfrm flipH="1">
            <a:off x="6592551" y="6388050"/>
            <a:ext cx="263048" cy="221170"/>
            <a:chOff x="7048349" y="5978029"/>
            <a:chExt cx="263048" cy="221170"/>
          </a:xfrm>
        </p:grpSpPr>
        <p:cxnSp>
          <p:nvCxnSpPr>
            <p:cNvPr id="722" name="직선 화살표 연결선 721">
              <a:extLst>
                <a:ext uri="{FF2B5EF4-FFF2-40B4-BE49-F238E27FC236}">
                  <a16:creationId xmlns:a16="http://schemas.microsoft.com/office/drawing/2014/main" id="{71A21683-1BFB-4EDD-8B99-5B376F7A740C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직선 화살표 연결선 722">
              <a:extLst>
                <a:ext uri="{FF2B5EF4-FFF2-40B4-BE49-F238E27FC236}">
                  <a16:creationId xmlns:a16="http://schemas.microsoft.com/office/drawing/2014/main" id="{4D33A203-6C72-4C53-8347-8FE72CADF6A2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직선 화살표 연결선 723">
              <a:extLst>
                <a:ext uri="{FF2B5EF4-FFF2-40B4-BE49-F238E27FC236}">
                  <a16:creationId xmlns:a16="http://schemas.microsoft.com/office/drawing/2014/main" id="{173C7A77-271B-4D92-B578-FF8497DDBB11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연결선: 꺾임 724">
              <a:extLst>
                <a:ext uri="{FF2B5EF4-FFF2-40B4-BE49-F238E27FC236}">
                  <a16:creationId xmlns:a16="http://schemas.microsoft.com/office/drawing/2014/main" id="{C86BA2C6-D113-4D9D-BD4F-5A07EE796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6" name="연결선: 꺾임 725">
            <a:extLst>
              <a:ext uri="{FF2B5EF4-FFF2-40B4-BE49-F238E27FC236}">
                <a16:creationId xmlns:a16="http://schemas.microsoft.com/office/drawing/2014/main" id="{4EFE4B8F-FEFB-4F96-A4AE-1D74164AD0D7}"/>
              </a:ext>
            </a:extLst>
          </p:cNvPr>
          <p:cNvCxnSpPr>
            <a:cxnSpLocks/>
          </p:cNvCxnSpPr>
          <p:nvPr/>
        </p:nvCxnSpPr>
        <p:spPr>
          <a:xfrm>
            <a:off x="6601837" y="4356442"/>
            <a:ext cx="1186440" cy="57627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연결선: 꺾임 726">
            <a:extLst>
              <a:ext uri="{FF2B5EF4-FFF2-40B4-BE49-F238E27FC236}">
                <a16:creationId xmlns:a16="http://schemas.microsoft.com/office/drawing/2014/main" id="{458CAA63-C9FE-414E-87BB-F7B48B08B3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94305" y="5632231"/>
            <a:ext cx="1119618" cy="565552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직선 화살표 연결선 732">
            <a:extLst>
              <a:ext uri="{FF2B5EF4-FFF2-40B4-BE49-F238E27FC236}">
                <a16:creationId xmlns:a16="http://schemas.microsoft.com/office/drawing/2014/main" id="{C32C39FD-D8FD-4511-8D8A-9F4FEB5965FA}"/>
              </a:ext>
            </a:extLst>
          </p:cNvPr>
          <p:cNvCxnSpPr>
            <a:cxnSpLocks/>
          </p:cNvCxnSpPr>
          <p:nvPr/>
        </p:nvCxnSpPr>
        <p:spPr>
          <a:xfrm>
            <a:off x="5122727" y="5811167"/>
            <a:ext cx="886341" cy="0"/>
          </a:xfrm>
          <a:prstGeom prst="straightConnector1">
            <a:avLst/>
          </a:prstGeom>
          <a:ln w="19050">
            <a:solidFill>
              <a:srgbClr val="F414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직선 화살표 연결선 733">
            <a:extLst>
              <a:ext uri="{FF2B5EF4-FFF2-40B4-BE49-F238E27FC236}">
                <a16:creationId xmlns:a16="http://schemas.microsoft.com/office/drawing/2014/main" id="{02FE10CE-41FB-46B5-BED7-435349DA47DB}"/>
              </a:ext>
            </a:extLst>
          </p:cNvPr>
          <p:cNvCxnSpPr>
            <a:cxnSpLocks/>
          </p:cNvCxnSpPr>
          <p:nvPr/>
        </p:nvCxnSpPr>
        <p:spPr>
          <a:xfrm>
            <a:off x="5147899" y="4541871"/>
            <a:ext cx="873185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직선 화살표 연결선 734">
            <a:extLst>
              <a:ext uri="{FF2B5EF4-FFF2-40B4-BE49-F238E27FC236}">
                <a16:creationId xmlns:a16="http://schemas.microsoft.com/office/drawing/2014/main" id="{F35B771D-14DD-46C8-B430-95ADFAE1165D}"/>
              </a:ext>
            </a:extLst>
          </p:cNvPr>
          <p:cNvCxnSpPr>
            <a:cxnSpLocks/>
          </p:cNvCxnSpPr>
          <p:nvPr/>
        </p:nvCxnSpPr>
        <p:spPr>
          <a:xfrm>
            <a:off x="5122727" y="5116999"/>
            <a:ext cx="886341" cy="0"/>
          </a:xfrm>
          <a:prstGeom prst="straightConnector1">
            <a:avLst/>
          </a:prstGeom>
          <a:ln w="19050">
            <a:solidFill>
              <a:srgbClr val="F414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직선 화살표 연결선 735">
            <a:extLst>
              <a:ext uri="{FF2B5EF4-FFF2-40B4-BE49-F238E27FC236}">
                <a16:creationId xmlns:a16="http://schemas.microsoft.com/office/drawing/2014/main" id="{0B623947-2328-4FF7-BF13-D7F6D43B585F}"/>
              </a:ext>
            </a:extLst>
          </p:cNvPr>
          <p:cNvCxnSpPr>
            <a:cxnSpLocks/>
          </p:cNvCxnSpPr>
          <p:nvPr/>
        </p:nvCxnSpPr>
        <p:spPr>
          <a:xfrm>
            <a:off x="5147899" y="6380123"/>
            <a:ext cx="873185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1" name="Picture 4" descr="D-sub - 위키백과, 우리 모두의 백과사전">
            <a:extLst>
              <a:ext uri="{FF2B5EF4-FFF2-40B4-BE49-F238E27FC236}">
                <a16:creationId xmlns:a16="http://schemas.microsoft.com/office/drawing/2014/main" id="{66BB4A6C-7912-40D9-8844-4A867D7F0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9" t="78763" r="23855" b="3953"/>
          <a:stretch/>
        </p:blipFill>
        <p:spPr bwMode="auto">
          <a:xfrm>
            <a:off x="3010151" y="1533957"/>
            <a:ext cx="653019" cy="28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그림 340">
            <a:extLst>
              <a:ext uri="{FF2B5EF4-FFF2-40B4-BE49-F238E27FC236}">
                <a16:creationId xmlns:a16="http://schemas.microsoft.com/office/drawing/2014/main" id="{8F8D42C8-2555-4CE3-A7B3-7CD2330BC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239" y="1860099"/>
            <a:ext cx="481969" cy="466167"/>
          </a:xfrm>
          <a:prstGeom prst="rect">
            <a:avLst/>
          </a:prstGeom>
        </p:spPr>
      </p:pic>
      <p:cxnSp>
        <p:nvCxnSpPr>
          <p:cNvPr id="741" name="연결선: 꺾임 740">
            <a:extLst>
              <a:ext uri="{FF2B5EF4-FFF2-40B4-BE49-F238E27FC236}">
                <a16:creationId xmlns:a16="http://schemas.microsoft.com/office/drawing/2014/main" id="{DB16650F-CC8A-41E8-8EDA-2B6962255329}"/>
              </a:ext>
            </a:extLst>
          </p:cNvPr>
          <p:cNvCxnSpPr>
            <a:cxnSpLocks/>
          </p:cNvCxnSpPr>
          <p:nvPr/>
        </p:nvCxnSpPr>
        <p:spPr>
          <a:xfrm flipV="1">
            <a:off x="1925184" y="1678573"/>
            <a:ext cx="1025954" cy="250654"/>
          </a:xfrm>
          <a:prstGeom prst="bentConnector3">
            <a:avLst>
              <a:gd name="adj1" fmla="val 37002"/>
            </a:avLst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711F97E9-BBE7-4DB8-B8DE-E02A469370AE}"/>
              </a:ext>
            </a:extLst>
          </p:cNvPr>
          <p:cNvCxnSpPr>
            <a:cxnSpLocks/>
          </p:cNvCxnSpPr>
          <p:nvPr/>
        </p:nvCxnSpPr>
        <p:spPr>
          <a:xfrm flipV="1">
            <a:off x="1925184" y="2010428"/>
            <a:ext cx="1056043" cy="25427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6" name="그림 745">
            <a:extLst>
              <a:ext uri="{FF2B5EF4-FFF2-40B4-BE49-F238E27FC236}">
                <a16:creationId xmlns:a16="http://schemas.microsoft.com/office/drawing/2014/main" id="{8D426221-A736-4AE4-B2A7-49421FFA1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098" y="2581418"/>
            <a:ext cx="481969" cy="466167"/>
          </a:xfrm>
          <a:prstGeom prst="rect">
            <a:avLst/>
          </a:prstGeom>
        </p:spPr>
      </p:pic>
      <p:pic>
        <p:nvPicPr>
          <p:cNvPr id="363" name="그림 362">
            <a:extLst>
              <a:ext uri="{FF2B5EF4-FFF2-40B4-BE49-F238E27FC236}">
                <a16:creationId xmlns:a16="http://schemas.microsoft.com/office/drawing/2014/main" id="{C4769A7D-D48B-4313-A6DB-C1A5BB943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5093" y="3296965"/>
            <a:ext cx="485122" cy="468000"/>
          </a:xfrm>
          <a:prstGeom prst="rect">
            <a:avLst/>
          </a:prstGeom>
        </p:spPr>
      </p:pic>
      <p:cxnSp>
        <p:nvCxnSpPr>
          <p:cNvPr id="365" name="연결선: 꺾임 364">
            <a:extLst>
              <a:ext uri="{FF2B5EF4-FFF2-40B4-BE49-F238E27FC236}">
                <a16:creationId xmlns:a16="http://schemas.microsoft.com/office/drawing/2014/main" id="{6A2341EF-1623-4C17-8E8E-53268B8583E4}"/>
              </a:ext>
            </a:extLst>
          </p:cNvPr>
          <p:cNvCxnSpPr/>
          <p:nvPr/>
        </p:nvCxnSpPr>
        <p:spPr>
          <a:xfrm>
            <a:off x="1925184" y="3189244"/>
            <a:ext cx="1025954" cy="176208"/>
          </a:xfrm>
          <a:prstGeom prst="bentConnector3">
            <a:avLst/>
          </a:prstGeom>
          <a:ln w="19050">
            <a:solidFill>
              <a:srgbClr val="F41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연결선: 꺾임 750">
            <a:extLst>
              <a:ext uri="{FF2B5EF4-FFF2-40B4-BE49-F238E27FC236}">
                <a16:creationId xmlns:a16="http://schemas.microsoft.com/office/drawing/2014/main" id="{6F010B61-9BA0-445F-8952-FFB514538265}"/>
              </a:ext>
            </a:extLst>
          </p:cNvPr>
          <p:cNvCxnSpPr>
            <a:cxnSpLocks/>
          </p:cNvCxnSpPr>
          <p:nvPr/>
        </p:nvCxnSpPr>
        <p:spPr>
          <a:xfrm>
            <a:off x="2013821" y="3348098"/>
            <a:ext cx="937317" cy="181179"/>
          </a:xfrm>
          <a:prstGeom prst="bentConnector3">
            <a:avLst>
              <a:gd name="adj1" fmla="val 31708"/>
            </a:avLst>
          </a:prstGeom>
          <a:ln w="19050">
            <a:solidFill>
              <a:srgbClr val="F414B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직선 화살표 연결선 752">
            <a:extLst>
              <a:ext uri="{FF2B5EF4-FFF2-40B4-BE49-F238E27FC236}">
                <a16:creationId xmlns:a16="http://schemas.microsoft.com/office/drawing/2014/main" id="{13159B24-1A02-4132-A5C2-228A23EE4E56}"/>
              </a:ext>
            </a:extLst>
          </p:cNvPr>
          <p:cNvCxnSpPr>
            <a:cxnSpLocks/>
          </p:cNvCxnSpPr>
          <p:nvPr/>
        </p:nvCxnSpPr>
        <p:spPr>
          <a:xfrm>
            <a:off x="2041169" y="2896930"/>
            <a:ext cx="892531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연결선: 꺾임 755">
            <a:extLst>
              <a:ext uri="{FF2B5EF4-FFF2-40B4-BE49-F238E27FC236}">
                <a16:creationId xmlns:a16="http://schemas.microsoft.com/office/drawing/2014/main" id="{A04FD73E-7AB1-40A8-BAD9-AFE174C451F4}"/>
              </a:ext>
            </a:extLst>
          </p:cNvPr>
          <p:cNvCxnSpPr>
            <a:cxnSpLocks/>
          </p:cNvCxnSpPr>
          <p:nvPr/>
        </p:nvCxnSpPr>
        <p:spPr>
          <a:xfrm flipV="1">
            <a:off x="1925184" y="2189904"/>
            <a:ext cx="1056043" cy="218961"/>
          </a:xfrm>
          <a:prstGeom prst="bentConnector3">
            <a:avLst>
              <a:gd name="adj1" fmla="val 65033"/>
            </a:avLst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0" name="그룹 769">
            <a:extLst>
              <a:ext uri="{FF2B5EF4-FFF2-40B4-BE49-F238E27FC236}">
                <a16:creationId xmlns:a16="http://schemas.microsoft.com/office/drawing/2014/main" id="{8CFF7BDD-DF77-4115-88AB-4E04145A8D7D}"/>
              </a:ext>
            </a:extLst>
          </p:cNvPr>
          <p:cNvGrpSpPr/>
          <p:nvPr/>
        </p:nvGrpSpPr>
        <p:grpSpPr>
          <a:xfrm>
            <a:off x="1916150" y="2894107"/>
            <a:ext cx="263048" cy="221170"/>
            <a:chOff x="7048349" y="5978029"/>
            <a:chExt cx="263048" cy="221170"/>
          </a:xfrm>
        </p:grpSpPr>
        <p:cxnSp>
          <p:nvCxnSpPr>
            <p:cNvPr id="771" name="직선 화살표 연결선 770">
              <a:extLst>
                <a:ext uri="{FF2B5EF4-FFF2-40B4-BE49-F238E27FC236}">
                  <a16:creationId xmlns:a16="http://schemas.microsoft.com/office/drawing/2014/main" id="{5BB853AF-1113-4482-BC7C-B2DBB893A623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직선 화살표 연결선 771">
              <a:extLst>
                <a:ext uri="{FF2B5EF4-FFF2-40B4-BE49-F238E27FC236}">
                  <a16:creationId xmlns:a16="http://schemas.microsoft.com/office/drawing/2014/main" id="{BDC18D51-FAD4-4DBD-924B-4DF76FAB5AAD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직선 화살표 연결선 772">
              <a:extLst>
                <a:ext uri="{FF2B5EF4-FFF2-40B4-BE49-F238E27FC236}">
                  <a16:creationId xmlns:a16="http://schemas.microsoft.com/office/drawing/2014/main" id="{C9C93AD9-578F-44C5-95C7-D6590C6B6A74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연결선: 꺾임 773">
              <a:extLst>
                <a:ext uri="{FF2B5EF4-FFF2-40B4-BE49-F238E27FC236}">
                  <a16:creationId xmlns:a16="http://schemas.microsoft.com/office/drawing/2014/main" id="{510EB717-1F26-4EBD-BDF7-A25D7EB1F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6" name="직선 화살표 연결선 775">
            <a:extLst>
              <a:ext uri="{FF2B5EF4-FFF2-40B4-BE49-F238E27FC236}">
                <a16:creationId xmlns:a16="http://schemas.microsoft.com/office/drawing/2014/main" id="{D74738C5-DA67-4BF9-96FE-61EE53D34C62}"/>
              </a:ext>
            </a:extLst>
          </p:cNvPr>
          <p:cNvCxnSpPr>
            <a:cxnSpLocks/>
          </p:cNvCxnSpPr>
          <p:nvPr/>
        </p:nvCxnSpPr>
        <p:spPr>
          <a:xfrm flipV="1">
            <a:off x="2195104" y="2553781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7" name="사각형: 둥근 모서리 776">
            <a:extLst>
              <a:ext uri="{FF2B5EF4-FFF2-40B4-BE49-F238E27FC236}">
                <a16:creationId xmlns:a16="http://schemas.microsoft.com/office/drawing/2014/main" id="{3C87F19C-86EC-4D8E-842C-DE7530A6D625}"/>
              </a:ext>
            </a:extLst>
          </p:cNvPr>
          <p:cNvSpPr/>
          <p:nvPr/>
        </p:nvSpPr>
        <p:spPr>
          <a:xfrm>
            <a:off x="2192083" y="2504576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24V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784" name="직선 화살표 연결선 783">
            <a:extLst>
              <a:ext uri="{FF2B5EF4-FFF2-40B4-BE49-F238E27FC236}">
                <a16:creationId xmlns:a16="http://schemas.microsoft.com/office/drawing/2014/main" id="{1B478D90-2AF4-4A53-BFA6-746E07592734}"/>
              </a:ext>
            </a:extLst>
          </p:cNvPr>
          <p:cNvCxnSpPr>
            <a:cxnSpLocks/>
          </p:cNvCxnSpPr>
          <p:nvPr/>
        </p:nvCxnSpPr>
        <p:spPr>
          <a:xfrm>
            <a:off x="1925184" y="5441698"/>
            <a:ext cx="1008516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5" name="그룹 784">
            <a:extLst>
              <a:ext uri="{FF2B5EF4-FFF2-40B4-BE49-F238E27FC236}">
                <a16:creationId xmlns:a16="http://schemas.microsoft.com/office/drawing/2014/main" id="{80F99942-B708-49A3-83F8-E0DC98B4793D}"/>
              </a:ext>
            </a:extLst>
          </p:cNvPr>
          <p:cNvGrpSpPr/>
          <p:nvPr/>
        </p:nvGrpSpPr>
        <p:grpSpPr>
          <a:xfrm>
            <a:off x="1916150" y="6050831"/>
            <a:ext cx="263048" cy="221170"/>
            <a:chOff x="7048349" y="5978029"/>
            <a:chExt cx="263048" cy="221170"/>
          </a:xfrm>
        </p:grpSpPr>
        <p:cxnSp>
          <p:nvCxnSpPr>
            <p:cNvPr id="786" name="직선 화살표 연결선 785">
              <a:extLst>
                <a:ext uri="{FF2B5EF4-FFF2-40B4-BE49-F238E27FC236}">
                  <a16:creationId xmlns:a16="http://schemas.microsoft.com/office/drawing/2014/main" id="{6C9D985D-43CC-4CA8-9F5D-6C3DEE1904BE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직선 화살표 연결선 786">
              <a:extLst>
                <a:ext uri="{FF2B5EF4-FFF2-40B4-BE49-F238E27FC236}">
                  <a16:creationId xmlns:a16="http://schemas.microsoft.com/office/drawing/2014/main" id="{285A5DD5-D377-4916-B53A-122FCBD85908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직선 화살표 연결선 787">
              <a:extLst>
                <a:ext uri="{FF2B5EF4-FFF2-40B4-BE49-F238E27FC236}">
                  <a16:creationId xmlns:a16="http://schemas.microsoft.com/office/drawing/2014/main" id="{37F167BD-2966-43DF-92B8-2AB07D17DA6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연결선: 꺾임 788">
              <a:extLst>
                <a:ext uri="{FF2B5EF4-FFF2-40B4-BE49-F238E27FC236}">
                  <a16:creationId xmlns:a16="http://schemas.microsoft.com/office/drawing/2014/main" id="{4501C214-4805-47E0-A30C-825CF160C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0" name="Picture 4" descr="D-sub - 위키백과, 우리 모두의 백과사전">
            <a:extLst>
              <a:ext uri="{FF2B5EF4-FFF2-40B4-BE49-F238E27FC236}">
                <a16:creationId xmlns:a16="http://schemas.microsoft.com/office/drawing/2014/main" id="{53102B34-950C-4541-AAE6-E4DBA876D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9" t="78763" r="23855" b="3953"/>
          <a:stretch/>
        </p:blipFill>
        <p:spPr bwMode="auto">
          <a:xfrm>
            <a:off x="3010151" y="4238857"/>
            <a:ext cx="653019" cy="28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1" name="그림 790">
            <a:extLst>
              <a:ext uri="{FF2B5EF4-FFF2-40B4-BE49-F238E27FC236}">
                <a16:creationId xmlns:a16="http://schemas.microsoft.com/office/drawing/2014/main" id="{F3584CDB-D979-411E-ADC6-6559E7BC63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239" y="4564999"/>
            <a:ext cx="481969" cy="466167"/>
          </a:xfrm>
          <a:prstGeom prst="rect">
            <a:avLst/>
          </a:prstGeom>
        </p:spPr>
      </p:pic>
      <p:cxnSp>
        <p:nvCxnSpPr>
          <p:cNvPr id="792" name="연결선: 꺾임 791">
            <a:extLst>
              <a:ext uri="{FF2B5EF4-FFF2-40B4-BE49-F238E27FC236}">
                <a16:creationId xmlns:a16="http://schemas.microsoft.com/office/drawing/2014/main" id="{D29306ED-971B-465C-9F6B-E537027FF4D8}"/>
              </a:ext>
            </a:extLst>
          </p:cNvPr>
          <p:cNvCxnSpPr>
            <a:cxnSpLocks/>
          </p:cNvCxnSpPr>
          <p:nvPr/>
        </p:nvCxnSpPr>
        <p:spPr>
          <a:xfrm flipV="1">
            <a:off x="1925184" y="4383473"/>
            <a:ext cx="1025954" cy="250654"/>
          </a:xfrm>
          <a:prstGeom prst="bentConnector3">
            <a:avLst>
              <a:gd name="adj1" fmla="val 37002"/>
            </a:avLst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연결선: 꺾임 792">
            <a:extLst>
              <a:ext uri="{FF2B5EF4-FFF2-40B4-BE49-F238E27FC236}">
                <a16:creationId xmlns:a16="http://schemas.microsoft.com/office/drawing/2014/main" id="{631448B1-DE01-434C-A2E8-5B768A74B609}"/>
              </a:ext>
            </a:extLst>
          </p:cNvPr>
          <p:cNvCxnSpPr>
            <a:cxnSpLocks/>
          </p:cNvCxnSpPr>
          <p:nvPr/>
        </p:nvCxnSpPr>
        <p:spPr>
          <a:xfrm flipV="1">
            <a:off x="1925184" y="4715328"/>
            <a:ext cx="1056043" cy="254278"/>
          </a:xfrm>
          <a:prstGeom prst="bentConnector3">
            <a:avLst>
              <a:gd name="adj1" fmla="val 50000"/>
            </a:avLst>
          </a:prstGeom>
          <a:ln w="19050">
            <a:solidFill>
              <a:srgbClr val="98D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4" name="그림 793">
            <a:extLst>
              <a:ext uri="{FF2B5EF4-FFF2-40B4-BE49-F238E27FC236}">
                <a16:creationId xmlns:a16="http://schemas.microsoft.com/office/drawing/2014/main" id="{588747E9-5E0E-4647-B86A-45DF3217F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098" y="5286318"/>
            <a:ext cx="481969" cy="466167"/>
          </a:xfrm>
          <a:prstGeom prst="rect">
            <a:avLst/>
          </a:prstGeom>
        </p:spPr>
      </p:pic>
      <p:pic>
        <p:nvPicPr>
          <p:cNvPr id="795" name="그림 794">
            <a:extLst>
              <a:ext uri="{FF2B5EF4-FFF2-40B4-BE49-F238E27FC236}">
                <a16:creationId xmlns:a16="http://schemas.microsoft.com/office/drawing/2014/main" id="{5E099FA0-6D44-42BF-917B-609A1BB6F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5093" y="6021971"/>
            <a:ext cx="485122" cy="468000"/>
          </a:xfrm>
          <a:prstGeom prst="rect">
            <a:avLst/>
          </a:prstGeom>
        </p:spPr>
      </p:pic>
      <p:cxnSp>
        <p:nvCxnSpPr>
          <p:cNvPr id="796" name="연결선: 꺾임 795">
            <a:extLst>
              <a:ext uri="{FF2B5EF4-FFF2-40B4-BE49-F238E27FC236}">
                <a16:creationId xmlns:a16="http://schemas.microsoft.com/office/drawing/2014/main" id="{267C6387-F109-4AEC-A135-2CE8CBC4561D}"/>
              </a:ext>
            </a:extLst>
          </p:cNvPr>
          <p:cNvCxnSpPr/>
          <p:nvPr/>
        </p:nvCxnSpPr>
        <p:spPr>
          <a:xfrm>
            <a:off x="1925184" y="5894144"/>
            <a:ext cx="1025954" cy="176208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연결선: 꺾임 796">
            <a:extLst>
              <a:ext uri="{FF2B5EF4-FFF2-40B4-BE49-F238E27FC236}">
                <a16:creationId xmlns:a16="http://schemas.microsoft.com/office/drawing/2014/main" id="{1E9F5A61-4926-40A4-B02A-20D13F318A7B}"/>
              </a:ext>
            </a:extLst>
          </p:cNvPr>
          <p:cNvCxnSpPr>
            <a:cxnSpLocks/>
          </p:cNvCxnSpPr>
          <p:nvPr/>
        </p:nvCxnSpPr>
        <p:spPr>
          <a:xfrm>
            <a:off x="2013821" y="6052998"/>
            <a:ext cx="937317" cy="181179"/>
          </a:xfrm>
          <a:prstGeom prst="bentConnector3">
            <a:avLst>
              <a:gd name="adj1" fmla="val 31708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직선 화살표 연결선 797">
            <a:extLst>
              <a:ext uri="{FF2B5EF4-FFF2-40B4-BE49-F238E27FC236}">
                <a16:creationId xmlns:a16="http://schemas.microsoft.com/office/drawing/2014/main" id="{B72F010C-3F66-4FFE-AD27-75CF2F806FB4}"/>
              </a:ext>
            </a:extLst>
          </p:cNvPr>
          <p:cNvCxnSpPr>
            <a:cxnSpLocks/>
          </p:cNvCxnSpPr>
          <p:nvPr/>
        </p:nvCxnSpPr>
        <p:spPr>
          <a:xfrm>
            <a:off x="2041169" y="5601830"/>
            <a:ext cx="892531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연결선: 꺾임 798">
            <a:extLst>
              <a:ext uri="{FF2B5EF4-FFF2-40B4-BE49-F238E27FC236}">
                <a16:creationId xmlns:a16="http://schemas.microsoft.com/office/drawing/2014/main" id="{31BB254F-8283-4D3C-BD22-DD9F405FB53C}"/>
              </a:ext>
            </a:extLst>
          </p:cNvPr>
          <p:cNvCxnSpPr>
            <a:cxnSpLocks/>
          </p:cNvCxnSpPr>
          <p:nvPr/>
        </p:nvCxnSpPr>
        <p:spPr>
          <a:xfrm flipV="1">
            <a:off x="1925184" y="4894804"/>
            <a:ext cx="1056043" cy="218961"/>
          </a:xfrm>
          <a:prstGeom prst="bentConnector3">
            <a:avLst>
              <a:gd name="adj1" fmla="val 65033"/>
            </a:avLst>
          </a:prstGeom>
          <a:ln w="19050">
            <a:solidFill>
              <a:srgbClr val="98D25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0" name="그룹 799">
            <a:extLst>
              <a:ext uri="{FF2B5EF4-FFF2-40B4-BE49-F238E27FC236}">
                <a16:creationId xmlns:a16="http://schemas.microsoft.com/office/drawing/2014/main" id="{AF1CE1DB-424F-4A5F-AA77-A3F2F6D29E5D}"/>
              </a:ext>
            </a:extLst>
          </p:cNvPr>
          <p:cNvGrpSpPr/>
          <p:nvPr/>
        </p:nvGrpSpPr>
        <p:grpSpPr>
          <a:xfrm>
            <a:off x="1916150" y="5599007"/>
            <a:ext cx="263048" cy="221170"/>
            <a:chOff x="7048349" y="5978029"/>
            <a:chExt cx="263048" cy="221170"/>
          </a:xfrm>
        </p:grpSpPr>
        <p:cxnSp>
          <p:nvCxnSpPr>
            <p:cNvPr id="801" name="직선 화살표 연결선 800">
              <a:extLst>
                <a:ext uri="{FF2B5EF4-FFF2-40B4-BE49-F238E27FC236}">
                  <a16:creationId xmlns:a16="http://schemas.microsoft.com/office/drawing/2014/main" id="{785D017A-3DD9-444F-9EC1-A767C82C8E52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직선 화살표 연결선 801">
              <a:extLst>
                <a:ext uri="{FF2B5EF4-FFF2-40B4-BE49-F238E27FC236}">
                  <a16:creationId xmlns:a16="http://schemas.microsoft.com/office/drawing/2014/main" id="{252D2A4A-0FDC-4A17-B3B8-984CEC3A3388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직선 화살표 연결선 802">
              <a:extLst>
                <a:ext uri="{FF2B5EF4-FFF2-40B4-BE49-F238E27FC236}">
                  <a16:creationId xmlns:a16="http://schemas.microsoft.com/office/drawing/2014/main" id="{2F08F76F-DEF6-4569-A52A-F7F710E01DCC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연결선: 꺾임 803">
              <a:extLst>
                <a:ext uri="{FF2B5EF4-FFF2-40B4-BE49-F238E27FC236}">
                  <a16:creationId xmlns:a16="http://schemas.microsoft.com/office/drawing/2014/main" id="{D867D9A4-ADCE-449A-BD74-72C9E433A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5" name="직선 화살표 연결선 804">
            <a:extLst>
              <a:ext uri="{FF2B5EF4-FFF2-40B4-BE49-F238E27FC236}">
                <a16:creationId xmlns:a16="http://schemas.microsoft.com/office/drawing/2014/main" id="{EBA9E681-D6C6-444D-B80F-F8232F12BC26}"/>
              </a:ext>
            </a:extLst>
          </p:cNvPr>
          <p:cNvCxnSpPr>
            <a:cxnSpLocks/>
          </p:cNvCxnSpPr>
          <p:nvPr/>
        </p:nvCxnSpPr>
        <p:spPr>
          <a:xfrm flipV="1">
            <a:off x="2195104" y="5258681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6" name="사각형: 둥근 모서리 805">
            <a:extLst>
              <a:ext uri="{FF2B5EF4-FFF2-40B4-BE49-F238E27FC236}">
                <a16:creationId xmlns:a16="http://schemas.microsoft.com/office/drawing/2014/main" id="{69BF0CF2-C4C5-414F-B403-0783C082941A}"/>
              </a:ext>
            </a:extLst>
          </p:cNvPr>
          <p:cNvSpPr/>
          <p:nvPr/>
        </p:nvSpPr>
        <p:spPr>
          <a:xfrm>
            <a:off x="2192083" y="5209476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24V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10" name="사각형: 둥근 모서리 809">
            <a:extLst>
              <a:ext uri="{FF2B5EF4-FFF2-40B4-BE49-F238E27FC236}">
                <a16:creationId xmlns:a16="http://schemas.microsoft.com/office/drawing/2014/main" id="{9D6F954F-8095-4C61-9B74-863E2AA36359}"/>
              </a:ext>
            </a:extLst>
          </p:cNvPr>
          <p:cNvSpPr/>
          <p:nvPr/>
        </p:nvSpPr>
        <p:spPr>
          <a:xfrm>
            <a:off x="3558944" y="2576540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9Pin</a:t>
            </a:r>
          </a:p>
        </p:txBody>
      </p:sp>
      <p:sp>
        <p:nvSpPr>
          <p:cNvPr id="811" name="사각형: 둥근 모서리 810">
            <a:extLst>
              <a:ext uri="{FF2B5EF4-FFF2-40B4-BE49-F238E27FC236}">
                <a16:creationId xmlns:a16="http://schemas.microsoft.com/office/drawing/2014/main" id="{DD707105-0FF8-4BC1-8613-A042C062351C}"/>
              </a:ext>
            </a:extLst>
          </p:cNvPr>
          <p:cNvSpPr/>
          <p:nvPr/>
        </p:nvSpPr>
        <p:spPr>
          <a:xfrm>
            <a:off x="3558944" y="1868329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Female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9Pin</a:t>
            </a:r>
          </a:p>
        </p:txBody>
      </p:sp>
      <p:sp>
        <p:nvSpPr>
          <p:cNvPr id="812" name="사각형: 둥근 모서리 811">
            <a:extLst>
              <a:ext uri="{FF2B5EF4-FFF2-40B4-BE49-F238E27FC236}">
                <a16:creationId xmlns:a16="http://schemas.microsoft.com/office/drawing/2014/main" id="{274FFC9E-F3ED-4536-BAB9-B984099D80E8}"/>
              </a:ext>
            </a:extLst>
          </p:cNvPr>
          <p:cNvSpPr/>
          <p:nvPr/>
        </p:nvSpPr>
        <p:spPr>
          <a:xfrm>
            <a:off x="3558944" y="3284756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16Pin</a:t>
            </a:r>
          </a:p>
        </p:txBody>
      </p:sp>
      <p:sp>
        <p:nvSpPr>
          <p:cNvPr id="813" name="사각형: 둥근 모서리 812">
            <a:extLst>
              <a:ext uri="{FF2B5EF4-FFF2-40B4-BE49-F238E27FC236}">
                <a16:creationId xmlns:a16="http://schemas.microsoft.com/office/drawing/2014/main" id="{9F49BB59-205B-419A-B1B5-AF1FA27817E6}"/>
              </a:ext>
            </a:extLst>
          </p:cNvPr>
          <p:cNvSpPr/>
          <p:nvPr/>
        </p:nvSpPr>
        <p:spPr>
          <a:xfrm>
            <a:off x="3558944" y="1482510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D-Sub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5Pin</a:t>
            </a:r>
          </a:p>
        </p:txBody>
      </p:sp>
      <p:sp>
        <p:nvSpPr>
          <p:cNvPr id="814" name="사각형: 둥근 모서리 813">
            <a:extLst>
              <a:ext uri="{FF2B5EF4-FFF2-40B4-BE49-F238E27FC236}">
                <a16:creationId xmlns:a16="http://schemas.microsoft.com/office/drawing/2014/main" id="{553F325C-4076-4C78-A33D-3F03A5E149EB}"/>
              </a:ext>
            </a:extLst>
          </p:cNvPr>
          <p:cNvSpPr/>
          <p:nvPr/>
        </p:nvSpPr>
        <p:spPr>
          <a:xfrm>
            <a:off x="3558944" y="5293648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9Pin</a:t>
            </a:r>
          </a:p>
        </p:txBody>
      </p:sp>
      <p:sp>
        <p:nvSpPr>
          <p:cNvPr id="815" name="사각형: 둥근 모서리 814">
            <a:extLst>
              <a:ext uri="{FF2B5EF4-FFF2-40B4-BE49-F238E27FC236}">
                <a16:creationId xmlns:a16="http://schemas.microsoft.com/office/drawing/2014/main" id="{5B46129C-AD43-483C-9351-01D57C07B179}"/>
              </a:ext>
            </a:extLst>
          </p:cNvPr>
          <p:cNvSpPr/>
          <p:nvPr/>
        </p:nvSpPr>
        <p:spPr>
          <a:xfrm>
            <a:off x="3558944" y="4585437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Female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9Pin</a:t>
            </a:r>
          </a:p>
        </p:txBody>
      </p:sp>
      <p:sp>
        <p:nvSpPr>
          <p:cNvPr id="816" name="사각형: 둥근 모서리 815">
            <a:extLst>
              <a:ext uri="{FF2B5EF4-FFF2-40B4-BE49-F238E27FC236}">
                <a16:creationId xmlns:a16="http://schemas.microsoft.com/office/drawing/2014/main" id="{9B40EC0E-E5F1-4CD8-9773-AC7548362806}"/>
              </a:ext>
            </a:extLst>
          </p:cNvPr>
          <p:cNvSpPr/>
          <p:nvPr/>
        </p:nvSpPr>
        <p:spPr>
          <a:xfrm>
            <a:off x="3558944" y="6021970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16Pin</a:t>
            </a:r>
          </a:p>
        </p:txBody>
      </p:sp>
      <p:sp>
        <p:nvSpPr>
          <p:cNvPr id="817" name="사각형: 둥근 모서리 816">
            <a:extLst>
              <a:ext uri="{FF2B5EF4-FFF2-40B4-BE49-F238E27FC236}">
                <a16:creationId xmlns:a16="http://schemas.microsoft.com/office/drawing/2014/main" id="{E09D774E-DE71-4A19-A624-2CC5F2318464}"/>
              </a:ext>
            </a:extLst>
          </p:cNvPr>
          <p:cNvSpPr/>
          <p:nvPr/>
        </p:nvSpPr>
        <p:spPr>
          <a:xfrm>
            <a:off x="3558944" y="4199618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D-Sub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5Pin</a:t>
            </a:r>
          </a:p>
        </p:txBody>
      </p:sp>
    </p:spTree>
    <p:extLst>
      <p:ext uri="{BB962C8B-B14F-4D97-AF65-F5344CB8AC3E}">
        <p14:creationId xmlns:p14="http://schemas.microsoft.com/office/powerpoint/2010/main" val="325332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ABB91A-747C-47FD-B9E3-E97613172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62" y="522701"/>
            <a:ext cx="5462110" cy="41854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86E9D3-4380-436C-84EE-B86D003C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945" y="415348"/>
            <a:ext cx="5085537" cy="4292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4CC540-D78B-4C8D-B9F2-0754ED8C60B7}"/>
              </a:ext>
            </a:extLst>
          </p:cNvPr>
          <p:cNvSpPr txBox="1"/>
          <p:nvPr/>
        </p:nvSpPr>
        <p:spPr>
          <a:xfrm>
            <a:off x="3364945" y="597737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메인보드 160*120*21.5(WDH)</a:t>
            </a:r>
          </a:p>
          <a:p>
            <a:r>
              <a:rPr lang="ko-KR" altLang="en-US" dirty="0" err="1"/>
              <a:t>IO보드</a:t>
            </a:r>
            <a:r>
              <a:rPr lang="ko-KR" altLang="en-US" dirty="0"/>
              <a:t> 230*50*35(WDH)</a:t>
            </a:r>
          </a:p>
        </p:txBody>
      </p:sp>
    </p:spTree>
    <p:extLst>
      <p:ext uri="{BB962C8B-B14F-4D97-AF65-F5344CB8AC3E}">
        <p14:creationId xmlns:p14="http://schemas.microsoft.com/office/powerpoint/2010/main" val="104147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BAC6D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21673</TotalTime>
  <Words>396</Words>
  <Application>Microsoft Office PowerPoint</Application>
  <PresentationFormat>와이드스크린</PresentationFormat>
  <Paragraphs>174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Tahoma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yspark@lth.kr</dc:creator>
  <cp:lastModifiedBy>Ho</cp:lastModifiedBy>
  <cp:revision>1181</cp:revision>
  <cp:lastPrinted>2021-01-18T01:51:47Z</cp:lastPrinted>
  <dcterms:created xsi:type="dcterms:W3CDTF">2018-12-09T13:48:37Z</dcterms:created>
  <dcterms:modified xsi:type="dcterms:W3CDTF">2021-08-26T00:47:28Z</dcterms:modified>
</cp:coreProperties>
</file>