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1045" r:id="rId4"/>
    <p:sldId id="1051" r:id="rId5"/>
    <p:sldId id="1052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14B4"/>
    <a:srgbClr val="98D25A"/>
    <a:srgbClr val="EDEDED"/>
    <a:srgbClr val="0070C0"/>
    <a:srgbClr val="FFC000"/>
    <a:srgbClr val="92D050"/>
    <a:srgbClr val="783CA5"/>
    <a:srgbClr val="009900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3" y="6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1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70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Sigma-3000 / Sigma-4000 </a:t>
            </a:r>
          </a:p>
          <a:p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보드 공용화 개발</a:t>
            </a:r>
            <a:endParaRPr lang="ko-KR" altLang="en-US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List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2BFEFE9-C9F2-4867-BFC7-7EB82DB24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40731"/>
              </p:ext>
            </p:extLst>
          </p:nvPr>
        </p:nvGraphicFramePr>
        <p:xfrm>
          <a:off x="516468" y="1443677"/>
          <a:ext cx="5241851" cy="4698998"/>
        </p:xfrm>
        <a:graphic>
          <a:graphicData uri="http://schemas.openxmlformats.org/drawingml/2006/table">
            <a:tbl>
              <a:tblPr/>
              <a:tblGrid>
                <a:gridCol w="1801980">
                  <a:extLst>
                    <a:ext uri="{9D8B030D-6E8A-4147-A177-3AD203B41FA5}">
                      <a16:colId xmlns:a16="http://schemas.microsoft.com/office/drawing/2014/main" val="4047078619"/>
                    </a:ext>
                  </a:extLst>
                </a:gridCol>
                <a:gridCol w="1801980">
                  <a:extLst>
                    <a:ext uri="{9D8B030D-6E8A-4147-A177-3AD203B41FA5}">
                      <a16:colId xmlns:a16="http://schemas.microsoft.com/office/drawing/2014/main" val="1095892368"/>
                    </a:ext>
                  </a:extLst>
                </a:gridCol>
                <a:gridCol w="1637891">
                  <a:extLst>
                    <a:ext uri="{9D8B030D-6E8A-4147-A177-3AD203B41FA5}">
                      <a16:colId xmlns:a16="http://schemas.microsoft.com/office/drawing/2014/main" val="64299884"/>
                    </a:ext>
                  </a:extLst>
                </a:gridCol>
              </a:tblGrid>
              <a:tr h="391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Sigma-1000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Sigma-3000/4000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01702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62575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Ethernet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8654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UART1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Apm200i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72054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UART2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validation(Panel PC)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14198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UART3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98919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UART4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41084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RS485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402313"/>
                  </a:ext>
                </a:extLst>
              </a:tr>
              <a:tr h="587374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Input</a:t>
                      </a:r>
                      <a:b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16bit ADC)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55816"/>
                  </a:ext>
                </a:extLst>
              </a:tr>
              <a:tr h="5873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Output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12bit DAC)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84136"/>
                  </a:ext>
                </a:extLst>
              </a:tr>
              <a:tr h="391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Input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(NPN)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(0~24V)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30999"/>
                  </a:ext>
                </a:extLst>
              </a:tr>
              <a:tr h="19579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Collector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Relay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57513"/>
                  </a:ext>
                </a:extLst>
              </a:tr>
              <a:tr h="587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(A/V)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(LPC)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(LPC Start)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71207"/>
                  </a:ext>
                </a:extLst>
              </a:tr>
              <a:tr h="195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0188"/>
                  </a:ext>
                </a:extLst>
              </a:tr>
              <a:tr h="195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(Stir.)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65279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 Card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8019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14D5242-C478-4222-A071-2557890A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02" y="3894776"/>
            <a:ext cx="3533774" cy="252856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1C2FE2-DAEC-4010-A26D-3D41153F5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89" y="1052713"/>
            <a:ext cx="5241850" cy="2658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D41BA5-1D51-4964-9E9F-F3A1EFFA2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400" y="1991596"/>
            <a:ext cx="545234" cy="3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87710B54-E374-4D32-8C23-70A418DA87BF}"/>
              </a:ext>
            </a:extLst>
          </p:cNvPr>
          <p:cNvSpPr/>
          <p:nvPr/>
        </p:nvSpPr>
        <p:spPr>
          <a:xfrm>
            <a:off x="2988990" y="969156"/>
            <a:ext cx="2137057" cy="5755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Panel mount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7E1DFA-9F38-4CAE-8608-D3F7FBB9FCA5}"/>
              </a:ext>
            </a:extLst>
          </p:cNvPr>
          <p:cNvSpPr/>
          <p:nvPr/>
        </p:nvSpPr>
        <p:spPr>
          <a:xfrm>
            <a:off x="5122727" y="969157"/>
            <a:ext cx="5874615" cy="57556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Sigma-3000/4000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BC97977-47A0-4FD7-AFA9-8CFC1E1C6620}"/>
              </a:ext>
            </a:extLst>
          </p:cNvPr>
          <p:cNvSpPr/>
          <p:nvPr/>
        </p:nvSpPr>
        <p:spPr>
          <a:xfrm>
            <a:off x="188934" y="3928641"/>
            <a:ext cx="1684993" cy="2364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C73126B-9CC1-4000-8929-BA90B9E02751}"/>
              </a:ext>
            </a:extLst>
          </p:cNvPr>
          <p:cNvSpPr/>
          <p:nvPr/>
        </p:nvSpPr>
        <p:spPr>
          <a:xfrm>
            <a:off x="193605" y="1222724"/>
            <a:ext cx="1684993" cy="2344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 Block Diagram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4CD3-3668-406D-B4AE-D8888D07A07E}"/>
              </a:ext>
            </a:extLst>
          </p:cNvPr>
          <p:cNvSpPr/>
          <p:nvPr/>
        </p:nvSpPr>
        <p:spPr>
          <a:xfrm>
            <a:off x="7814167" y="1538257"/>
            <a:ext cx="1798320" cy="48330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BAC6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STM32F407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DAF869-41F2-459E-A168-E5F73BB5693D}"/>
              </a:ext>
            </a:extLst>
          </p:cNvPr>
          <p:cNvSpPr/>
          <p:nvPr/>
        </p:nvSpPr>
        <p:spPr>
          <a:xfrm>
            <a:off x="8770142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4BEB257-6A58-4070-9778-C3F367D0689C}"/>
              </a:ext>
            </a:extLst>
          </p:cNvPr>
          <p:cNvSpPr/>
          <p:nvPr/>
        </p:nvSpPr>
        <p:spPr>
          <a:xfrm>
            <a:off x="8853961" y="3740744"/>
            <a:ext cx="66294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I2C#3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57380D2-BB24-468C-995F-D824E3E80781}"/>
              </a:ext>
            </a:extLst>
          </p:cNvPr>
          <p:cNvSpPr/>
          <p:nvPr/>
        </p:nvSpPr>
        <p:spPr>
          <a:xfrm>
            <a:off x="8853963" y="3279085"/>
            <a:ext cx="66294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8002CD9-F126-4560-B2D0-E95275DDB864}"/>
              </a:ext>
            </a:extLst>
          </p:cNvPr>
          <p:cNvSpPr/>
          <p:nvPr/>
        </p:nvSpPr>
        <p:spPr>
          <a:xfrm>
            <a:off x="9977939" y="3769456"/>
            <a:ext cx="731516" cy="23594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EEPROM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DE7F8D-6E5E-4B7E-A9F6-5B900907E072}"/>
              </a:ext>
            </a:extLst>
          </p:cNvPr>
          <p:cNvSpPr/>
          <p:nvPr/>
        </p:nvSpPr>
        <p:spPr>
          <a:xfrm>
            <a:off x="7981806" y="3110187"/>
            <a:ext cx="67818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SPI#2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F417EE1-EF44-4FAD-9E4A-2A25A2B52E33}"/>
              </a:ext>
            </a:extLst>
          </p:cNvPr>
          <p:cNvSpPr/>
          <p:nvPr/>
        </p:nvSpPr>
        <p:spPr>
          <a:xfrm>
            <a:off x="8770142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BC29EB5-6F3F-4CE1-B57A-219FD3EFE663}"/>
              </a:ext>
            </a:extLst>
          </p:cNvPr>
          <p:cNvSpPr/>
          <p:nvPr/>
        </p:nvSpPr>
        <p:spPr>
          <a:xfrm>
            <a:off x="7913227" y="213918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71813A-02D7-41E7-B565-0F783B135C03}"/>
              </a:ext>
            </a:extLst>
          </p:cNvPr>
          <p:cNvCxnSpPr>
            <a:cxnSpLocks/>
          </p:cNvCxnSpPr>
          <p:nvPr/>
        </p:nvCxnSpPr>
        <p:spPr>
          <a:xfrm flipH="1">
            <a:off x="9620250" y="1823187"/>
            <a:ext cx="3424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5114DB9-A205-4AE4-BC69-BDE01B42A176}"/>
              </a:ext>
            </a:extLst>
          </p:cNvPr>
          <p:cNvSpPr/>
          <p:nvPr/>
        </p:nvSpPr>
        <p:spPr>
          <a:xfrm flipH="1">
            <a:off x="11165161" y="1099763"/>
            <a:ext cx="854934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24V)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F53B5-9722-4BDC-B84C-02B7AFB08AAF}"/>
              </a:ext>
            </a:extLst>
          </p:cNvPr>
          <p:cNvCxnSpPr>
            <a:cxnSpLocks/>
          </p:cNvCxnSpPr>
          <p:nvPr/>
        </p:nvCxnSpPr>
        <p:spPr>
          <a:xfrm>
            <a:off x="9620250" y="3902636"/>
            <a:ext cx="35122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E45B9D3-E2A4-44BD-BB3E-9DE2B87B7D65}"/>
              </a:ext>
            </a:extLst>
          </p:cNvPr>
          <p:cNvSpPr/>
          <p:nvPr/>
        </p:nvSpPr>
        <p:spPr>
          <a:xfrm flipH="1">
            <a:off x="9970317" y="1649835"/>
            <a:ext cx="746758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LDO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(3.3V)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DAB8D2-C577-403F-94AA-6BE3FA6B7220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H="1">
            <a:off x="10717075" y="1273115"/>
            <a:ext cx="4480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54AE495-2D87-4085-9C2C-46B46B82E7AF}"/>
              </a:ext>
            </a:extLst>
          </p:cNvPr>
          <p:cNvSpPr/>
          <p:nvPr/>
        </p:nvSpPr>
        <p:spPr>
          <a:xfrm flipH="1">
            <a:off x="9970315" y="1099763"/>
            <a:ext cx="74676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Buck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6AAECCA-F3C6-4239-A430-70AF1E43C657}"/>
              </a:ext>
            </a:extLst>
          </p:cNvPr>
          <p:cNvCxnSpPr>
            <a:cxnSpLocks/>
          </p:cNvCxnSpPr>
          <p:nvPr/>
        </p:nvCxnSpPr>
        <p:spPr>
          <a:xfrm flipH="1">
            <a:off x="10333938" y="1446466"/>
            <a:ext cx="0" cy="203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7CCF3BC-F721-47D0-81BA-3239F48C1E31}"/>
              </a:ext>
            </a:extLst>
          </p:cNvPr>
          <p:cNvSpPr/>
          <p:nvPr/>
        </p:nvSpPr>
        <p:spPr>
          <a:xfrm>
            <a:off x="9962695" y="2105832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351650-3F1A-49E3-A4AC-78CE67AE6331}"/>
              </a:ext>
            </a:extLst>
          </p:cNvPr>
          <p:cNvCxnSpPr>
            <a:cxnSpLocks/>
          </p:cNvCxnSpPr>
          <p:nvPr/>
        </p:nvCxnSpPr>
        <p:spPr>
          <a:xfrm>
            <a:off x="9620250" y="2287868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408B280-2DB0-45EA-8323-6B7E46D5984C}"/>
              </a:ext>
            </a:extLst>
          </p:cNvPr>
          <p:cNvSpPr/>
          <p:nvPr/>
        </p:nvSpPr>
        <p:spPr>
          <a:xfrm>
            <a:off x="9962694" y="2633640"/>
            <a:ext cx="746760" cy="3567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0E72490-80BA-44FE-9721-6A4A4990BCD8}"/>
              </a:ext>
            </a:extLst>
          </p:cNvPr>
          <p:cNvSpPr/>
          <p:nvPr/>
        </p:nvSpPr>
        <p:spPr>
          <a:xfrm>
            <a:off x="6707278" y="2136325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B2257EB-29F5-4F2C-B380-3B1E17E3183E}"/>
              </a:ext>
            </a:extLst>
          </p:cNvPr>
          <p:cNvCxnSpPr>
            <a:cxnSpLocks/>
          </p:cNvCxnSpPr>
          <p:nvPr/>
        </p:nvCxnSpPr>
        <p:spPr>
          <a:xfrm>
            <a:off x="10717217" y="2285865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871B92B-97F4-43B2-9848-008ADBCE5CE7}"/>
              </a:ext>
            </a:extLst>
          </p:cNvPr>
          <p:cNvSpPr/>
          <p:nvPr/>
        </p:nvSpPr>
        <p:spPr>
          <a:xfrm>
            <a:off x="11273335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C7F5BB7-802D-4107-B791-CAD76ABE036D}"/>
              </a:ext>
            </a:extLst>
          </p:cNvPr>
          <p:cNvSpPr/>
          <p:nvPr/>
        </p:nvSpPr>
        <p:spPr>
          <a:xfrm>
            <a:off x="586516" y="3738814"/>
            <a:ext cx="89045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PLC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3D5BCC3-6436-41F2-B353-CDC6E29F1177}"/>
              </a:ext>
            </a:extLst>
          </p:cNvPr>
          <p:cNvSpPr/>
          <p:nvPr/>
        </p:nvSpPr>
        <p:spPr>
          <a:xfrm>
            <a:off x="7875126" y="4540139"/>
            <a:ext cx="1676401" cy="1601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2B563BC-F8A5-44A6-84E3-91B796349851}"/>
              </a:ext>
            </a:extLst>
          </p:cNvPr>
          <p:cNvSpPr/>
          <p:nvPr/>
        </p:nvSpPr>
        <p:spPr>
          <a:xfrm>
            <a:off x="7905609" y="4786065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>
                <a:solidFill>
                  <a:schemeClr val="tx1"/>
                </a:solidFill>
              </a:rPr>
              <a:t>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196E461-9047-4439-A343-2450A159AC62}"/>
              </a:ext>
            </a:extLst>
          </p:cNvPr>
          <p:cNvSpPr/>
          <p:nvPr/>
        </p:nvSpPr>
        <p:spPr>
          <a:xfrm>
            <a:off x="8339947" y="4389647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88C701C-9CDB-42C5-867A-82A261377D04}"/>
              </a:ext>
            </a:extLst>
          </p:cNvPr>
          <p:cNvSpPr/>
          <p:nvPr/>
        </p:nvSpPr>
        <p:spPr>
          <a:xfrm>
            <a:off x="7905609" y="5496166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352733A1-BC18-4423-AC08-6A8EBAE7D82F}"/>
              </a:ext>
            </a:extLst>
          </p:cNvPr>
          <p:cNvSpPr/>
          <p:nvPr/>
        </p:nvSpPr>
        <p:spPr>
          <a:xfrm>
            <a:off x="9977939" y="3207928"/>
            <a:ext cx="731516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10B44AE-3EFC-48B4-9957-AC630AD5757F}"/>
              </a:ext>
            </a:extLst>
          </p:cNvPr>
          <p:cNvCxnSpPr>
            <a:cxnSpLocks/>
          </p:cNvCxnSpPr>
          <p:nvPr/>
        </p:nvCxnSpPr>
        <p:spPr>
          <a:xfrm>
            <a:off x="9620250" y="3422844"/>
            <a:ext cx="35006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CDD748CB-D761-45A0-9863-457FA6796488}"/>
              </a:ext>
            </a:extLst>
          </p:cNvPr>
          <p:cNvSpPr/>
          <p:nvPr/>
        </p:nvSpPr>
        <p:spPr>
          <a:xfrm>
            <a:off x="8727558" y="4780771"/>
            <a:ext cx="771602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DAC_OD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(4-Port)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6614FC5B-4E73-4E11-9E8D-4A82D24526B5}"/>
              </a:ext>
            </a:extLst>
          </p:cNvPr>
          <p:cNvSpPr/>
          <p:nvPr/>
        </p:nvSpPr>
        <p:spPr>
          <a:xfrm>
            <a:off x="8731762" y="5492578"/>
            <a:ext cx="76734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SPI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(5-Port)</a:t>
            </a:r>
          </a:p>
        </p:txBody>
      </p:sp>
      <p:cxnSp>
        <p:nvCxnSpPr>
          <p:cNvPr id="692" name="직선 화살표 연결선 691">
            <a:extLst>
              <a:ext uri="{FF2B5EF4-FFF2-40B4-BE49-F238E27FC236}">
                <a16:creationId xmlns:a16="http://schemas.microsoft.com/office/drawing/2014/main" id="{D60FDA4F-77A7-4698-898F-5D276A3437B9}"/>
              </a:ext>
            </a:extLst>
          </p:cNvPr>
          <p:cNvCxnSpPr>
            <a:cxnSpLocks/>
          </p:cNvCxnSpPr>
          <p:nvPr/>
        </p:nvCxnSpPr>
        <p:spPr>
          <a:xfrm>
            <a:off x="6586079" y="5632536"/>
            <a:ext cx="119108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52435D0-C2A2-42F9-BC85-3113048658B7}"/>
              </a:ext>
            </a:extLst>
          </p:cNvPr>
          <p:cNvSpPr/>
          <p:nvPr/>
        </p:nvSpPr>
        <p:spPr>
          <a:xfrm>
            <a:off x="11273335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Panel PC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524C57F-710A-43E6-83F5-12B2DD646CD6}"/>
              </a:ext>
            </a:extLst>
          </p:cNvPr>
          <p:cNvSpPr/>
          <p:nvPr/>
        </p:nvSpPr>
        <p:spPr>
          <a:xfrm>
            <a:off x="7913227" y="2662544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730CEF1-683B-4988-AA9A-F8ECB92BEFC8}"/>
              </a:ext>
            </a:extLst>
          </p:cNvPr>
          <p:cNvSpPr/>
          <p:nvPr/>
        </p:nvSpPr>
        <p:spPr>
          <a:xfrm>
            <a:off x="6713212" y="265971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94CDCC-AD25-4A33-ABF4-763F55E14522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459972" y="2806396"/>
            <a:ext cx="354195" cy="116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BD6DFD0-4904-4E0D-A1A6-700C5746CB6D}"/>
              </a:ext>
            </a:extLst>
          </p:cNvPr>
          <p:cNvSpPr/>
          <p:nvPr/>
        </p:nvSpPr>
        <p:spPr>
          <a:xfrm>
            <a:off x="591186" y="1021280"/>
            <a:ext cx="890451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APM200i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4A25917-8B9E-437A-B9B1-CEBD75C8E1FA}"/>
              </a:ext>
            </a:extLst>
          </p:cNvPr>
          <p:cNvCxnSpPr>
            <a:cxnSpLocks/>
          </p:cNvCxnSpPr>
          <p:nvPr/>
        </p:nvCxnSpPr>
        <p:spPr>
          <a:xfrm>
            <a:off x="9620250" y="2808693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3514DF5-0FE7-4BD5-A4E8-4DB0B58B42F5}"/>
              </a:ext>
            </a:extLst>
          </p:cNvPr>
          <p:cNvCxnSpPr>
            <a:cxnSpLocks/>
          </p:cNvCxnSpPr>
          <p:nvPr/>
        </p:nvCxnSpPr>
        <p:spPr>
          <a:xfrm>
            <a:off x="10717217" y="2806690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B3489AA-2DE5-4A16-8913-24FB444C68B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7454038" y="2283010"/>
            <a:ext cx="36012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EC4DF90-918D-49CB-B75D-1E7A8F46AA27}"/>
              </a:ext>
            </a:extLst>
          </p:cNvPr>
          <p:cNvSpPr/>
          <p:nvPr/>
        </p:nvSpPr>
        <p:spPr>
          <a:xfrm flipH="1">
            <a:off x="288669" y="1409487"/>
            <a:ext cx="1511682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(AC 220V)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D6A1730B-3FDD-4104-B812-7BC4E749D989}"/>
              </a:ext>
            </a:extLst>
          </p:cNvPr>
          <p:cNvSpPr/>
          <p:nvPr/>
        </p:nvSpPr>
        <p:spPr>
          <a:xfrm flipH="1">
            <a:off x="285612" y="4119591"/>
            <a:ext cx="1501289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POWER#2</a:t>
            </a: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5824AC2-AE8C-4306-90D8-506F74BE7D19}"/>
              </a:ext>
            </a:extLst>
          </p:cNvPr>
          <p:cNvGrpSpPr/>
          <p:nvPr/>
        </p:nvGrpSpPr>
        <p:grpSpPr>
          <a:xfrm>
            <a:off x="5993647" y="3590390"/>
            <a:ext cx="1259498" cy="535708"/>
            <a:chOff x="5946152" y="3880603"/>
            <a:chExt cx="1541352" cy="743197"/>
          </a:xfrm>
        </p:grpSpPr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156C637A-F594-473A-8F95-B3969936357C}"/>
                </a:ext>
              </a:extLst>
            </p:cNvPr>
            <p:cNvSpPr/>
            <p:nvPr/>
          </p:nvSpPr>
          <p:spPr>
            <a:xfrm>
              <a:off x="6115891" y="4054380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FEEAC6C7-049F-4C16-B9BD-ADDB78F677A0}"/>
                </a:ext>
              </a:extLst>
            </p:cNvPr>
            <p:cNvSpPr/>
            <p:nvPr/>
          </p:nvSpPr>
          <p:spPr>
            <a:xfrm>
              <a:off x="6064526" y="400012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03C0959F-5BE1-44AD-8994-7F539C89F8B0}"/>
                </a:ext>
              </a:extLst>
            </p:cNvPr>
            <p:cNvSpPr/>
            <p:nvPr/>
          </p:nvSpPr>
          <p:spPr>
            <a:xfrm>
              <a:off x="6009472" y="3940776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LTC2630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3AD9EDD7-D09C-4B5C-8509-B3C3BB01B0E4}"/>
                </a:ext>
              </a:extLst>
            </p:cNvPr>
            <p:cNvSpPr/>
            <p:nvPr/>
          </p:nvSpPr>
          <p:spPr>
            <a:xfrm>
              <a:off x="5946152" y="388060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LTC2601 / XTR111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7AAF0CB7-B40C-40E6-B4FA-9EEC6BA77D51}"/>
              </a:ext>
            </a:extLst>
          </p:cNvPr>
          <p:cNvSpPr/>
          <p:nvPr/>
        </p:nvSpPr>
        <p:spPr>
          <a:xfrm>
            <a:off x="6444189" y="3102494"/>
            <a:ext cx="655264" cy="32470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ADC 4ch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AD7682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0F62DD34-21C6-44BC-BC2C-3DBE4F3B8A89}"/>
              </a:ext>
            </a:extLst>
          </p:cNvPr>
          <p:cNvCxnSpPr>
            <a:cxnSpLocks/>
          </p:cNvCxnSpPr>
          <p:nvPr/>
        </p:nvCxnSpPr>
        <p:spPr>
          <a:xfrm flipH="1">
            <a:off x="5126026" y="3996572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AEE627D-86A6-449D-8C36-A2518337AEDE}"/>
              </a:ext>
            </a:extLst>
          </p:cNvPr>
          <p:cNvCxnSpPr>
            <a:cxnSpLocks/>
          </p:cNvCxnSpPr>
          <p:nvPr/>
        </p:nvCxnSpPr>
        <p:spPr>
          <a:xfrm flipH="1">
            <a:off x="5126026" y="3167361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738531D2-2ADF-4AED-BF30-E6705F81A5AB}"/>
              </a:ext>
            </a:extLst>
          </p:cNvPr>
          <p:cNvSpPr/>
          <p:nvPr/>
        </p:nvSpPr>
        <p:spPr>
          <a:xfrm flipH="1">
            <a:off x="5302846" y="3027059"/>
            <a:ext cx="651809" cy="140302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F22BFC7-DA73-4566-820C-D3B2B1EE8FA7}"/>
              </a:ext>
            </a:extLst>
          </p:cNvPr>
          <p:cNvCxnSpPr>
            <a:cxnSpLocks/>
          </p:cNvCxnSpPr>
          <p:nvPr/>
        </p:nvCxnSpPr>
        <p:spPr>
          <a:xfrm flipH="1">
            <a:off x="5126026" y="3752050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197D4522-018A-4955-91A1-EF76A7BF0084}"/>
              </a:ext>
            </a:extLst>
          </p:cNvPr>
          <p:cNvSpPr/>
          <p:nvPr/>
        </p:nvSpPr>
        <p:spPr>
          <a:xfrm flipH="1">
            <a:off x="5308237" y="3611074"/>
            <a:ext cx="611380" cy="133047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138492F-140D-42AE-94F1-3FBE8BD0F92B}"/>
              </a:ext>
            </a:extLst>
          </p:cNvPr>
          <p:cNvCxnSpPr>
            <a:cxnSpLocks/>
          </p:cNvCxnSpPr>
          <p:nvPr/>
        </p:nvCxnSpPr>
        <p:spPr>
          <a:xfrm flipH="1">
            <a:off x="5126026" y="3826371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28694BD-E8C2-4E61-900C-2E46B8C40433}"/>
              </a:ext>
            </a:extLst>
          </p:cNvPr>
          <p:cNvCxnSpPr>
            <a:cxnSpLocks/>
          </p:cNvCxnSpPr>
          <p:nvPr/>
        </p:nvCxnSpPr>
        <p:spPr>
          <a:xfrm flipH="1">
            <a:off x="5126026" y="3910863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A4C44DC3-8D2E-406A-9A30-FF9DB95B0A70}"/>
              </a:ext>
            </a:extLst>
          </p:cNvPr>
          <p:cNvSpPr/>
          <p:nvPr/>
        </p:nvSpPr>
        <p:spPr>
          <a:xfrm>
            <a:off x="288668" y="2165242"/>
            <a:ext cx="1511683" cy="341417"/>
          </a:xfrm>
          <a:prstGeom prst="roundRect">
            <a:avLst/>
          </a:prstGeom>
          <a:noFill/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Output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33BA851-EE8E-44A0-960E-1A70A9FB9B11}"/>
              </a:ext>
            </a:extLst>
          </p:cNvPr>
          <p:cNvSpPr/>
          <p:nvPr/>
        </p:nvSpPr>
        <p:spPr>
          <a:xfrm>
            <a:off x="283998" y="4864100"/>
            <a:ext cx="1511686" cy="341415"/>
          </a:xfrm>
          <a:prstGeom prst="roundRect">
            <a:avLst/>
          </a:prstGeom>
          <a:noFill/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Input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BB0D3582-4FE9-4A24-B85B-FC21750CB3A0}"/>
              </a:ext>
            </a:extLst>
          </p:cNvPr>
          <p:cNvCxnSpPr>
            <a:cxnSpLocks/>
          </p:cNvCxnSpPr>
          <p:nvPr/>
        </p:nvCxnSpPr>
        <p:spPr>
          <a:xfrm flipH="1">
            <a:off x="5126026" y="323912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6004D120-4CB8-4BF5-AFB8-9D9C0149973C}"/>
              </a:ext>
            </a:extLst>
          </p:cNvPr>
          <p:cNvCxnSpPr>
            <a:cxnSpLocks/>
          </p:cNvCxnSpPr>
          <p:nvPr/>
        </p:nvCxnSpPr>
        <p:spPr>
          <a:xfrm flipH="1">
            <a:off x="5126026" y="331641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AAFFD8-9CF4-44AF-8D93-D34FD3F435B5}"/>
              </a:ext>
            </a:extLst>
          </p:cNvPr>
          <p:cNvCxnSpPr>
            <a:cxnSpLocks/>
          </p:cNvCxnSpPr>
          <p:nvPr/>
        </p:nvCxnSpPr>
        <p:spPr>
          <a:xfrm flipH="1">
            <a:off x="5126026" y="3388474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4057039C-6AEB-4EAD-8067-616F17002F77}"/>
              </a:ext>
            </a:extLst>
          </p:cNvPr>
          <p:cNvSpPr/>
          <p:nvPr/>
        </p:nvSpPr>
        <p:spPr>
          <a:xfrm>
            <a:off x="5199376" y="2105832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APM200i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31384916-1B40-49E4-97BC-6294D4EEBB6C}"/>
              </a:ext>
            </a:extLst>
          </p:cNvPr>
          <p:cNvSpPr/>
          <p:nvPr/>
        </p:nvSpPr>
        <p:spPr>
          <a:xfrm>
            <a:off x="5199376" y="2637324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PLC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3717821A-288D-4104-BC9D-A79181C4910A}"/>
              </a:ext>
            </a:extLst>
          </p:cNvPr>
          <p:cNvCxnSpPr>
            <a:cxnSpLocks/>
          </p:cNvCxnSpPr>
          <p:nvPr/>
        </p:nvCxnSpPr>
        <p:spPr>
          <a:xfrm>
            <a:off x="5147899" y="2814502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77190752-ADDC-49B7-B133-C4F9D88908F0}"/>
              </a:ext>
            </a:extLst>
          </p:cNvPr>
          <p:cNvCxnSpPr>
            <a:cxnSpLocks/>
          </p:cNvCxnSpPr>
          <p:nvPr/>
        </p:nvCxnSpPr>
        <p:spPr>
          <a:xfrm>
            <a:off x="5147899" y="2283010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63319ABB-8C1E-4650-A2C1-D5AE48F60345}"/>
              </a:ext>
            </a:extLst>
          </p:cNvPr>
          <p:cNvSpPr/>
          <p:nvPr/>
        </p:nvSpPr>
        <p:spPr>
          <a:xfrm>
            <a:off x="288668" y="1832888"/>
            <a:ext cx="1511683" cy="194723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305" name="사각형: 둥근 모서리 304">
            <a:extLst>
              <a:ext uri="{FF2B5EF4-FFF2-40B4-BE49-F238E27FC236}">
                <a16:creationId xmlns:a16="http://schemas.microsoft.com/office/drawing/2014/main" id="{AC2C3C8D-F424-4572-8443-08F7899402C9}"/>
              </a:ext>
            </a:extLst>
          </p:cNvPr>
          <p:cNvSpPr/>
          <p:nvPr/>
        </p:nvSpPr>
        <p:spPr>
          <a:xfrm>
            <a:off x="283998" y="4551892"/>
            <a:ext cx="1511686" cy="194722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8C6B6CC-1CF8-4CB0-83EC-1D4E77E3B123}"/>
              </a:ext>
            </a:extLst>
          </p:cNvPr>
          <p:cNvCxnSpPr>
            <a:cxnSpLocks/>
            <a:stCxn id="280" idx="3"/>
          </p:cNvCxnSpPr>
          <p:nvPr/>
        </p:nvCxnSpPr>
        <p:spPr>
          <a:xfrm flipV="1">
            <a:off x="7253145" y="3271024"/>
            <a:ext cx="234719" cy="649851"/>
          </a:xfrm>
          <a:prstGeom prst="bentConnector2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B2345E5B-5BA5-4E63-937C-D148C320143D}"/>
              </a:ext>
            </a:extLst>
          </p:cNvPr>
          <p:cNvCxnSpPr>
            <a:cxnSpLocks/>
          </p:cNvCxnSpPr>
          <p:nvPr/>
        </p:nvCxnSpPr>
        <p:spPr>
          <a:xfrm>
            <a:off x="7103334" y="3271024"/>
            <a:ext cx="70951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330">
            <a:extLst>
              <a:ext uri="{FF2B5EF4-FFF2-40B4-BE49-F238E27FC236}">
                <a16:creationId xmlns:a16="http://schemas.microsoft.com/office/drawing/2014/main" id="{FCBE5090-1E49-468B-9A73-12E064CC6911}"/>
              </a:ext>
            </a:extLst>
          </p:cNvPr>
          <p:cNvSpPr/>
          <p:nvPr/>
        </p:nvSpPr>
        <p:spPr>
          <a:xfrm>
            <a:off x="288668" y="2628050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824122E2-CA1A-4DBF-9C11-EC9C34FF9C71}"/>
              </a:ext>
            </a:extLst>
          </p:cNvPr>
          <p:cNvSpPr/>
          <p:nvPr/>
        </p:nvSpPr>
        <p:spPr>
          <a:xfrm>
            <a:off x="283998" y="5328451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3" name="사각형: 둥근 모서리 332">
            <a:extLst>
              <a:ext uri="{FF2B5EF4-FFF2-40B4-BE49-F238E27FC236}">
                <a16:creationId xmlns:a16="http://schemas.microsoft.com/office/drawing/2014/main" id="{3C8254E4-C4FC-4665-8283-FFB09053AB18}"/>
              </a:ext>
            </a:extLst>
          </p:cNvPr>
          <p:cNvSpPr/>
          <p:nvPr/>
        </p:nvSpPr>
        <p:spPr>
          <a:xfrm>
            <a:off x="288668" y="3082256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74063164-1662-4FA8-8974-2693C322DB04}"/>
              </a:ext>
            </a:extLst>
          </p:cNvPr>
          <p:cNvSpPr/>
          <p:nvPr/>
        </p:nvSpPr>
        <p:spPr>
          <a:xfrm>
            <a:off x="283998" y="5795659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791AA1F-2B3C-42F7-A49F-3990CAE1359A}"/>
              </a:ext>
            </a:extLst>
          </p:cNvPr>
          <p:cNvGrpSpPr/>
          <p:nvPr/>
        </p:nvGrpSpPr>
        <p:grpSpPr>
          <a:xfrm>
            <a:off x="6027153" y="5539880"/>
            <a:ext cx="558926" cy="430515"/>
            <a:chOff x="3529678" y="5361692"/>
            <a:chExt cx="984339" cy="758191"/>
          </a:xfrm>
        </p:grpSpPr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B35F6389-2E41-4BCD-ADAE-38B5E6C64D2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id="{448AF7A0-0BC6-4027-928B-DF4636D3A69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7" name="그림 1026">
              <a:extLst>
                <a:ext uri="{FF2B5EF4-FFF2-40B4-BE49-F238E27FC236}">
                  <a16:creationId xmlns:a16="http://schemas.microsoft.com/office/drawing/2014/main" id="{A0446809-06CC-40B7-94FE-E2CBECBD250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986C669B-8661-4FA6-9DBC-B8BD528CA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306032EC-E7ED-4E54-8F2E-7F6AD22A81E4}"/>
              </a:ext>
            </a:extLst>
          </p:cNvPr>
          <p:cNvGrpSpPr/>
          <p:nvPr/>
        </p:nvGrpSpPr>
        <p:grpSpPr>
          <a:xfrm>
            <a:off x="6024161" y="4259762"/>
            <a:ext cx="566323" cy="441626"/>
            <a:chOff x="3899024" y="4899018"/>
            <a:chExt cx="794040" cy="619202"/>
          </a:xfrm>
        </p:grpSpPr>
        <p:pic>
          <p:nvPicPr>
            <p:cNvPr id="346" name="그림 345">
              <a:extLst>
                <a:ext uri="{FF2B5EF4-FFF2-40B4-BE49-F238E27FC236}">
                  <a16:creationId xmlns:a16="http://schemas.microsoft.com/office/drawing/2014/main" id="{8B0EE595-2623-4F8F-826E-F331A6BE8C7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7" name="그림 346">
              <a:extLst>
                <a:ext uri="{FF2B5EF4-FFF2-40B4-BE49-F238E27FC236}">
                  <a16:creationId xmlns:a16="http://schemas.microsoft.com/office/drawing/2014/main" id="{88A98054-5D04-4F00-983C-76803578F0BC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4E755D1D-506D-4A75-811E-68AE7A2635F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87F073CE-90F3-43A9-BC74-FE152805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D1C485A0-4A50-4C4F-A902-C0D87252004A}"/>
              </a:ext>
            </a:extLst>
          </p:cNvPr>
          <p:cNvCxnSpPr>
            <a:cxnSpLocks/>
          </p:cNvCxnSpPr>
          <p:nvPr/>
        </p:nvCxnSpPr>
        <p:spPr>
          <a:xfrm>
            <a:off x="1925184" y="2736798"/>
            <a:ext cx="1008516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F97B600-AC8A-456D-B5BE-4A24BB9F02F3}"/>
              </a:ext>
            </a:extLst>
          </p:cNvPr>
          <p:cNvCxnSpPr>
            <a:cxnSpLocks/>
          </p:cNvCxnSpPr>
          <p:nvPr/>
        </p:nvCxnSpPr>
        <p:spPr>
          <a:xfrm>
            <a:off x="6604126" y="4934400"/>
            <a:ext cx="120872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D4813F7C-B744-4E54-97D6-FE543D81FBAC}"/>
              </a:ext>
            </a:extLst>
          </p:cNvPr>
          <p:cNvSpPr/>
          <p:nvPr/>
        </p:nvSpPr>
        <p:spPr>
          <a:xfrm>
            <a:off x="4414516" y="2672053"/>
            <a:ext cx="64094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62B30F94-48E8-4581-8BFB-08805125CC4A}"/>
              </a:ext>
            </a:extLst>
          </p:cNvPr>
          <p:cNvSpPr/>
          <p:nvPr/>
        </p:nvSpPr>
        <p:spPr>
          <a:xfrm>
            <a:off x="4427053" y="4782860"/>
            <a:ext cx="628405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9" name="사각형: 둥근 모서리 518">
            <a:extLst>
              <a:ext uri="{FF2B5EF4-FFF2-40B4-BE49-F238E27FC236}">
                <a16:creationId xmlns:a16="http://schemas.microsoft.com/office/drawing/2014/main" id="{337FC4C0-FE93-4260-B466-D6C70B79F88D}"/>
              </a:ext>
            </a:extLst>
          </p:cNvPr>
          <p:cNvSpPr/>
          <p:nvPr/>
        </p:nvSpPr>
        <p:spPr>
          <a:xfrm>
            <a:off x="4421891" y="6051311"/>
            <a:ext cx="633567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0" name="사각형: 둥근 모서리 559">
            <a:extLst>
              <a:ext uri="{FF2B5EF4-FFF2-40B4-BE49-F238E27FC236}">
                <a16:creationId xmlns:a16="http://schemas.microsoft.com/office/drawing/2014/main" id="{E6CEA1CF-F5C7-4646-BAB6-3EA6DF84366D}"/>
              </a:ext>
            </a:extLst>
          </p:cNvPr>
          <p:cNvSpPr/>
          <p:nvPr/>
        </p:nvSpPr>
        <p:spPr>
          <a:xfrm>
            <a:off x="4421891" y="3580376"/>
            <a:ext cx="633567" cy="5478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45CA2F92-6E97-4412-B738-4B1E50DADEF9}"/>
              </a:ext>
            </a:extLst>
          </p:cNvPr>
          <p:cNvSpPr/>
          <p:nvPr/>
        </p:nvSpPr>
        <p:spPr>
          <a:xfrm>
            <a:off x="4421047" y="2991394"/>
            <a:ext cx="640942" cy="5478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31048C03-A199-4C7C-80C9-4002A61BCA3D}"/>
              </a:ext>
            </a:extLst>
          </p:cNvPr>
          <p:cNvCxnSpPr>
            <a:cxnSpLocks/>
          </p:cNvCxnSpPr>
          <p:nvPr/>
        </p:nvCxnSpPr>
        <p:spPr>
          <a:xfrm>
            <a:off x="5122727" y="5628568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2" name="그룹 571">
            <a:extLst>
              <a:ext uri="{FF2B5EF4-FFF2-40B4-BE49-F238E27FC236}">
                <a16:creationId xmlns:a16="http://schemas.microsoft.com/office/drawing/2014/main" id="{730FF5F4-E7A5-4ECA-9CC5-AE36BD725725}"/>
              </a:ext>
            </a:extLst>
          </p:cNvPr>
          <p:cNvGrpSpPr/>
          <p:nvPr/>
        </p:nvGrpSpPr>
        <p:grpSpPr>
          <a:xfrm flipH="1">
            <a:off x="6592551" y="5810035"/>
            <a:ext cx="263048" cy="221170"/>
            <a:chOff x="7048349" y="5978029"/>
            <a:chExt cx="263048" cy="221170"/>
          </a:xfrm>
        </p:grpSpPr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67DF07A3-3490-419E-96BA-A899CEA0E8A5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화살표 연결선 568">
              <a:extLst>
                <a:ext uri="{FF2B5EF4-FFF2-40B4-BE49-F238E27FC236}">
                  <a16:creationId xmlns:a16="http://schemas.microsoft.com/office/drawing/2014/main" id="{5FCBB805-A489-495D-ADC6-0E23CFBCB0B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화살표 연결선 569">
              <a:extLst>
                <a:ext uri="{FF2B5EF4-FFF2-40B4-BE49-F238E27FC236}">
                  <a16:creationId xmlns:a16="http://schemas.microsoft.com/office/drawing/2014/main" id="{76EC9573-CCEA-4A9D-9ABA-19B411E71587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연결선: 꺾임 570">
              <a:extLst>
                <a:ext uri="{FF2B5EF4-FFF2-40B4-BE49-F238E27FC236}">
                  <a16:creationId xmlns:a16="http://schemas.microsoft.com/office/drawing/2014/main" id="{D86CCD03-E733-4B45-8F83-9CD51D08A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그룹 572">
            <a:extLst>
              <a:ext uri="{FF2B5EF4-FFF2-40B4-BE49-F238E27FC236}">
                <a16:creationId xmlns:a16="http://schemas.microsoft.com/office/drawing/2014/main" id="{98BFE4EE-6BB4-43C6-A2F4-AF4E09F5D216}"/>
              </a:ext>
            </a:extLst>
          </p:cNvPr>
          <p:cNvGrpSpPr/>
          <p:nvPr/>
        </p:nvGrpSpPr>
        <p:grpSpPr>
          <a:xfrm flipH="1">
            <a:off x="6604126" y="5124204"/>
            <a:ext cx="263048" cy="221170"/>
            <a:chOff x="7048349" y="5978029"/>
            <a:chExt cx="263048" cy="221170"/>
          </a:xfrm>
        </p:grpSpPr>
        <p:cxnSp>
          <p:nvCxnSpPr>
            <p:cNvPr id="574" name="직선 화살표 연결선 573">
              <a:extLst>
                <a:ext uri="{FF2B5EF4-FFF2-40B4-BE49-F238E27FC236}">
                  <a16:creationId xmlns:a16="http://schemas.microsoft.com/office/drawing/2014/main" id="{21FCE1DF-635F-42E6-8B6C-A1FFEAE7815F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0868E42A-E8A4-4ADF-B1E4-B4A0A82BB0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화살표 연결선 639">
              <a:extLst>
                <a:ext uri="{FF2B5EF4-FFF2-40B4-BE49-F238E27FC236}">
                  <a16:creationId xmlns:a16="http://schemas.microsoft.com/office/drawing/2014/main" id="{BB2EE379-180C-4C5C-B3E8-E64B10503EEE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연결선: 꺾임 640">
              <a:extLst>
                <a:ext uri="{FF2B5EF4-FFF2-40B4-BE49-F238E27FC236}">
                  <a16:creationId xmlns:a16="http://schemas.microsoft.com/office/drawing/2014/main" id="{BB2B76FA-05C5-4DF2-90DB-063493D3B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9D2B7F41-904B-4E26-89BD-B5FE6D7C3A7E}"/>
              </a:ext>
            </a:extLst>
          </p:cNvPr>
          <p:cNvCxnSpPr>
            <a:cxnSpLocks/>
          </p:cNvCxnSpPr>
          <p:nvPr/>
        </p:nvCxnSpPr>
        <p:spPr>
          <a:xfrm flipV="1">
            <a:off x="7433508" y="5443336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사각형: 둥근 모서리 644">
            <a:extLst>
              <a:ext uri="{FF2B5EF4-FFF2-40B4-BE49-F238E27FC236}">
                <a16:creationId xmlns:a16="http://schemas.microsoft.com/office/drawing/2014/main" id="{4DAFA3B6-8C15-4496-83FF-72CCFDC0B5AD}"/>
              </a:ext>
            </a:extLst>
          </p:cNvPr>
          <p:cNvSpPr/>
          <p:nvPr/>
        </p:nvSpPr>
        <p:spPr>
          <a:xfrm>
            <a:off x="7304475" y="5312624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3.3V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646" name="직선 화살표 연결선 645">
            <a:extLst>
              <a:ext uri="{FF2B5EF4-FFF2-40B4-BE49-F238E27FC236}">
                <a16:creationId xmlns:a16="http://schemas.microsoft.com/office/drawing/2014/main" id="{E26828A6-B425-41BB-87F8-62465DBFC3C5}"/>
              </a:ext>
            </a:extLst>
          </p:cNvPr>
          <p:cNvCxnSpPr>
            <a:cxnSpLocks/>
          </p:cNvCxnSpPr>
          <p:nvPr/>
        </p:nvCxnSpPr>
        <p:spPr>
          <a:xfrm>
            <a:off x="5147899" y="4359272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사각형: 둥근 모서리 660">
            <a:extLst>
              <a:ext uri="{FF2B5EF4-FFF2-40B4-BE49-F238E27FC236}">
                <a16:creationId xmlns:a16="http://schemas.microsoft.com/office/drawing/2014/main" id="{3E0FD3E6-53FF-486F-9809-7AFB0218993C}"/>
              </a:ext>
            </a:extLst>
          </p:cNvPr>
          <p:cNvSpPr/>
          <p:nvPr/>
        </p:nvSpPr>
        <p:spPr>
          <a:xfrm>
            <a:off x="6233356" y="6213904"/>
            <a:ext cx="430024" cy="1885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 16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62" name="사각형: 둥근 모서리 661">
            <a:extLst>
              <a:ext uri="{FF2B5EF4-FFF2-40B4-BE49-F238E27FC236}">
                <a16:creationId xmlns:a16="http://schemas.microsoft.com/office/drawing/2014/main" id="{7C7396AE-87EC-458E-91F0-166963C82BF9}"/>
              </a:ext>
            </a:extLst>
          </p:cNvPr>
          <p:cNvSpPr/>
          <p:nvPr/>
        </p:nvSpPr>
        <p:spPr>
          <a:xfrm>
            <a:off x="6494568" y="418289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63" name="사각형: 둥근 모서리 662">
            <a:extLst>
              <a:ext uri="{FF2B5EF4-FFF2-40B4-BE49-F238E27FC236}">
                <a16:creationId xmlns:a16="http://schemas.microsoft.com/office/drawing/2014/main" id="{DBB82B9F-8698-4B58-8C84-C293F471DEC3}"/>
              </a:ext>
            </a:extLst>
          </p:cNvPr>
          <p:cNvSpPr/>
          <p:nvPr/>
        </p:nvSpPr>
        <p:spPr>
          <a:xfrm>
            <a:off x="4414516" y="2151367"/>
            <a:ext cx="64023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664" name="그룹 663">
            <a:extLst>
              <a:ext uri="{FF2B5EF4-FFF2-40B4-BE49-F238E27FC236}">
                <a16:creationId xmlns:a16="http://schemas.microsoft.com/office/drawing/2014/main" id="{6BCAD3F0-B958-41CF-8278-4F4E767FBF90}"/>
              </a:ext>
            </a:extLst>
          </p:cNvPr>
          <p:cNvGrpSpPr/>
          <p:nvPr/>
        </p:nvGrpSpPr>
        <p:grpSpPr>
          <a:xfrm>
            <a:off x="6027153" y="6109580"/>
            <a:ext cx="558926" cy="430515"/>
            <a:chOff x="3529678" y="5361692"/>
            <a:chExt cx="984339" cy="758191"/>
          </a:xfrm>
        </p:grpSpPr>
        <p:pic>
          <p:nvPicPr>
            <p:cNvPr id="665" name="그림 664">
              <a:extLst>
                <a:ext uri="{FF2B5EF4-FFF2-40B4-BE49-F238E27FC236}">
                  <a16:creationId xmlns:a16="http://schemas.microsoft.com/office/drawing/2014/main" id="{B5646F76-2331-4905-B95E-250367DFD63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6" name="그림 665">
              <a:extLst>
                <a:ext uri="{FF2B5EF4-FFF2-40B4-BE49-F238E27FC236}">
                  <a16:creationId xmlns:a16="http://schemas.microsoft.com/office/drawing/2014/main" id="{58CD0E9A-F4E8-4376-91AF-1D9121F61CB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7" name="그림 666">
              <a:extLst>
                <a:ext uri="{FF2B5EF4-FFF2-40B4-BE49-F238E27FC236}">
                  <a16:creationId xmlns:a16="http://schemas.microsoft.com/office/drawing/2014/main" id="{D9E0536D-C0DE-45BF-A058-0FAD68BF120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9" name="그림 668">
              <a:extLst>
                <a:ext uri="{FF2B5EF4-FFF2-40B4-BE49-F238E27FC236}">
                  <a16:creationId xmlns:a16="http://schemas.microsoft.com/office/drawing/2014/main" id="{CD734B71-D025-4B28-9985-CC894E2F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70" name="그룹 669">
            <a:extLst>
              <a:ext uri="{FF2B5EF4-FFF2-40B4-BE49-F238E27FC236}">
                <a16:creationId xmlns:a16="http://schemas.microsoft.com/office/drawing/2014/main" id="{259600B1-D28C-45D5-B6B7-687749650E9F}"/>
              </a:ext>
            </a:extLst>
          </p:cNvPr>
          <p:cNvGrpSpPr/>
          <p:nvPr/>
        </p:nvGrpSpPr>
        <p:grpSpPr>
          <a:xfrm>
            <a:off x="6024161" y="4840070"/>
            <a:ext cx="566323" cy="441626"/>
            <a:chOff x="3899024" y="4899018"/>
            <a:chExt cx="794040" cy="619202"/>
          </a:xfrm>
        </p:grpSpPr>
        <p:pic>
          <p:nvPicPr>
            <p:cNvPr id="671" name="그림 670">
              <a:extLst>
                <a:ext uri="{FF2B5EF4-FFF2-40B4-BE49-F238E27FC236}">
                  <a16:creationId xmlns:a16="http://schemas.microsoft.com/office/drawing/2014/main" id="{3CC0F13F-531E-4BB4-B77B-AE79F31AD7F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2" name="그림 671">
              <a:extLst>
                <a:ext uri="{FF2B5EF4-FFF2-40B4-BE49-F238E27FC236}">
                  <a16:creationId xmlns:a16="http://schemas.microsoft.com/office/drawing/2014/main" id="{AE43C08F-0A72-4E54-B7D0-80F97B00C4D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3" name="그림 672">
              <a:extLst>
                <a:ext uri="{FF2B5EF4-FFF2-40B4-BE49-F238E27FC236}">
                  <a16:creationId xmlns:a16="http://schemas.microsoft.com/office/drawing/2014/main" id="{20402022-2215-47B4-82DC-F6A42E4A42E8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4" name="그림 673">
              <a:extLst>
                <a:ext uri="{FF2B5EF4-FFF2-40B4-BE49-F238E27FC236}">
                  <a16:creationId xmlns:a16="http://schemas.microsoft.com/office/drawing/2014/main" id="{13B12314-ADCB-4887-858F-9F5332B7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04" name="사각형: 둥근 모서리 703">
            <a:extLst>
              <a:ext uri="{FF2B5EF4-FFF2-40B4-BE49-F238E27FC236}">
                <a16:creationId xmlns:a16="http://schemas.microsoft.com/office/drawing/2014/main" id="{181B8360-AADF-46B4-BBDF-67C2501C7C8E}"/>
              </a:ext>
            </a:extLst>
          </p:cNvPr>
          <p:cNvSpPr/>
          <p:nvPr/>
        </p:nvSpPr>
        <p:spPr>
          <a:xfrm>
            <a:off x="6494568" y="4754692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5" name="사각형: 둥근 모서리 704">
            <a:extLst>
              <a:ext uri="{FF2B5EF4-FFF2-40B4-BE49-F238E27FC236}">
                <a16:creationId xmlns:a16="http://schemas.microsoft.com/office/drawing/2014/main" id="{BC65FAC2-34DC-4850-96D3-D5EA03BF1B74}"/>
              </a:ext>
            </a:extLst>
          </p:cNvPr>
          <p:cNvSpPr/>
          <p:nvPr/>
        </p:nvSpPr>
        <p:spPr>
          <a:xfrm>
            <a:off x="6494568" y="5441468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6" name="사각형: 둥근 모서리 705">
            <a:extLst>
              <a:ext uri="{FF2B5EF4-FFF2-40B4-BE49-F238E27FC236}">
                <a16:creationId xmlns:a16="http://schemas.microsoft.com/office/drawing/2014/main" id="{8C346388-B9F8-473D-A3A4-751E6F54473D}"/>
              </a:ext>
            </a:extLst>
          </p:cNvPr>
          <p:cNvSpPr/>
          <p:nvPr/>
        </p:nvSpPr>
        <p:spPr>
          <a:xfrm>
            <a:off x="6494568" y="602596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7" name="사각형: 둥근 모서리 706">
            <a:extLst>
              <a:ext uri="{FF2B5EF4-FFF2-40B4-BE49-F238E27FC236}">
                <a16:creationId xmlns:a16="http://schemas.microsoft.com/office/drawing/2014/main" id="{DE537F66-C78B-4905-8004-79C621E91822}"/>
              </a:ext>
            </a:extLst>
          </p:cNvPr>
          <p:cNvSpPr/>
          <p:nvPr/>
        </p:nvSpPr>
        <p:spPr>
          <a:xfrm>
            <a:off x="4427053" y="4201527"/>
            <a:ext cx="628405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08" name="사각형: 둥근 모서리 707">
            <a:extLst>
              <a:ext uri="{FF2B5EF4-FFF2-40B4-BE49-F238E27FC236}">
                <a16:creationId xmlns:a16="http://schemas.microsoft.com/office/drawing/2014/main" id="{B5F3B628-E508-4436-86A1-1BD9B61C9F69}"/>
              </a:ext>
            </a:extLst>
          </p:cNvPr>
          <p:cNvSpPr/>
          <p:nvPr/>
        </p:nvSpPr>
        <p:spPr>
          <a:xfrm>
            <a:off x="4421891" y="5466884"/>
            <a:ext cx="633567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09" name="직선 화살표 연결선 708">
            <a:extLst>
              <a:ext uri="{FF2B5EF4-FFF2-40B4-BE49-F238E27FC236}">
                <a16:creationId xmlns:a16="http://schemas.microsoft.com/office/drawing/2014/main" id="{B1F5F3A3-1333-483D-A1E5-B97256B0A35B}"/>
              </a:ext>
            </a:extLst>
          </p:cNvPr>
          <p:cNvCxnSpPr>
            <a:cxnSpLocks/>
          </p:cNvCxnSpPr>
          <p:nvPr/>
        </p:nvCxnSpPr>
        <p:spPr>
          <a:xfrm>
            <a:off x="5122727" y="4934400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376F865A-655E-4A74-8986-94E5CE66B81C}"/>
              </a:ext>
            </a:extLst>
          </p:cNvPr>
          <p:cNvCxnSpPr>
            <a:cxnSpLocks/>
          </p:cNvCxnSpPr>
          <p:nvPr/>
        </p:nvCxnSpPr>
        <p:spPr>
          <a:xfrm>
            <a:off x="5147899" y="6212764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그룹 715">
            <a:extLst>
              <a:ext uri="{FF2B5EF4-FFF2-40B4-BE49-F238E27FC236}">
                <a16:creationId xmlns:a16="http://schemas.microsoft.com/office/drawing/2014/main" id="{248BA2D0-AD43-4B95-8949-35C7129FA333}"/>
              </a:ext>
            </a:extLst>
          </p:cNvPr>
          <p:cNvGrpSpPr/>
          <p:nvPr/>
        </p:nvGrpSpPr>
        <p:grpSpPr>
          <a:xfrm>
            <a:off x="1916150" y="3349106"/>
            <a:ext cx="263048" cy="221170"/>
            <a:chOff x="7048349" y="5978029"/>
            <a:chExt cx="263048" cy="221170"/>
          </a:xfrm>
        </p:grpSpPr>
        <p:cxnSp>
          <p:nvCxnSpPr>
            <p:cNvPr id="717" name="직선 화살표 연결선 716">
              <a:extLst>
                <a:ext uri="{FF2B5EF4-FFF2-40B4-BE49-F238E27FC236}">
                  <a16:creationId xmlns:a16="http://schemas.microsoft.com/office/drawing/2014/main" id="{8FF59483-21EA-4C64-99FD-A65A40809F6B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화살표 연결선 717">
              <a:extLst>
                <a:ext uri="{FF2B5EF4-FFF2-40B4-BE49-F238E27FC236}">
                  <a16:creationId xmlns:a16="http://schemas.microsoft.com/office/drawing/2014/main" id="{D500B1B7-FDD0-4FB5-81B1-EF952A1880F1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화살표 연결선 718">
              <a:extLst>
                <a:ext uri="{FF2B5EF4-FFF2-40B4-BE49-F238E27FC236}">
                  <a16:creationId xmlns:a16="http://schemas.microsoft.com/office/drawing/2014/main" id="{70C15D51-4C0D-4260-ACA5-6D0E382B560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연결선: 꺾임 719">
              <a:extLst>
                <a:ext uri="{FF2B5EF4-FFF2-40B4-BE49-F238E27FC236}">
                  <a16:creationId xmlns:a16="http://schemas.microsoft.com/office/drawing/2014/main" id="{591C7820-F812-458A-A1A0-AAF6B6A49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" name="그룹 720">
            <a:extLst>
              <a:ext uri="{FF2B5EF4-FFF2-40B4-BE49-F238E27FC236}">
                <a16:creationId xmlns:a16="http://schemas.microsoft.com/office/drawing/2014/main" id="{1DCDBB41-9735-46A9-82A0-B12FC380A362}"/>
              </a:ext>
            </a:extLst>
          </p:cNvPr>
          <p:cNvGrpSpPr/>
          <p:nvPr/>
        </p:nvGrpSpPr>
        <p:grpSpPr>
          <a:xfrm flipH="1">
            <a:off x="6592551" y="6388050"/>
            <a:ext cx="263048" cy="221170"/>
            <a:chOff x="7048349" y="5978029"/>
            <a:chExt cx="263048" cy="221170"/>
          </a:xfrm>
        </p:grpSpPr>
        <p:cxnSp>
          <p:nvCxnSpPr>
            <p:cNvPr id="722" name="직선 화살표 연결선 721">
              <a:extLst>
                <a:ext uri="{FF2B5EF4-FFF2-40B4-BE49-F238E27FC236}">
                  <a16:creationId xmlns:a16="http://schemas.microsoft.com/office/drawing/2014/main" id="{71A21683-1BFB-4EDD-8B99-5B376F7A7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화살표 연결선 722">
              <a:extLst>
                <a:ext uri="{FF2B5EF4-FFF2-40B4-BE49-F238E27FC236}">
                  <a16:creationId xmlns:a16="http://schemas.microsoft.com/office/drawing/2014/main" id="{4D33A203-6C72-4C53-8347-8FE72CADF6A2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화살표 연결선 723">
              <a:extLst>
                <a:ext uri="{FF2B5EF4-FFF2-40B4-BE49-F238E27FC236}">
                  <a16:creationId xmlns:a16="http://schemas.microsoft.com/office/drawing/2014/main" id="{173C7A77-271B-4D92-B578-FF8497DDBB11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연결선: 꺾임 724">
              <a:extLst>
                <a:ext uri="{FF2B5EF4-FFF2-40B4-BE49-F238E27FC236}">
                  <a16:creationId xmlns:a16="http://schemas.microsoft.com/office/drawing/2014/main" id="{C86BA2C6-D113-4D9D-BD4F-5A07EE79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6" name="연결선: 꺾임 725">
            <a:extLst>
              <a:ext uri="{FF2B5EF4-FFF2-40B4-BE49-F238E27FC236}">
                <a16:creationId xmlns:a16="http://schemas.microsoft.com/office/drawing/2014/main" id="{4EFE4B8F-FEFB-4F96-A4AE-1D74164AD0D7}"/>
              </a:ext>
            </a:extLst>
          </p:cNvPr>
          <p:cNvCxnSpPr>
            <a:cxnSpLocks/>
          </p:cNvCxnSpPr>
          <p:nvPr/>
        </p:nvCxnSpPr>
        <p:spPr>
          <a:xfrm>
            <a:off x="6601837" y="4356442"/>
            <a:ext cx="1186440" cy="57627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연결선: 꺾임 726">
            <a:extLst>
              <a:ext uri="{FF2B5EF4-FFF2-40B4-BE49-F238E27FC236}">
                <a16:creationId xmlns:a16="http://schemas.microsoft.com/office/drawing/2014/main" id="{458CAA63-C9FE-414E-87BB-F7B48B08B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4305" y="5632231"/>
            <a:ext cx="1119618" cy="56555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732">
            <a:extLst>
              <a:ext uri="{FF2B5EF4-FFF2-40B4-BE49-F238E27FC236}">
                <a16:creationId xmlns:a16="http://schemas.microsoft.com/office/drawing/2014/main" id="{C32C39FD-D8FD-4511-8D8A-9F4FEB5965FA}"/>
              </a:ext>
            </a:extLst>
          </p:cNvPr>
          <p:cNvCxnSpPr>
            <a:cxnSpLocks/>
          </p:cNvCxnSpPr>
          <p:nvPr/>
        </p:nvCxnSpPr>
        <p:spPr>
          <a:xfrm>
            <a:off x="5122727" y="5811167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직선 화살표 연결선 733">
            <a:extLst>
              <a:ext uri="{FF2B5EF4-FFF2-40B4-BE49-F238E27FC236}">
                <a16:creationId xmlns:a16="http://schemas.microsoft.com/office/drawing/2014/main" id="{02FE10CE-41FB-46B5-BED7-435349DA47DB}"/>
              </a:ext>
            </a:extLst>
          </p:cNvPr>
          <p:cNvCxnSpPr>
            <a:cxnSpLocks/>
          </p:cNvCxnSpPr>
          <p:nvPr/>
        </p:nvCxnSpPr>
        <p:spPr>
          <a:xfrm>
            <a:off x="5147899" y="4541871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직선 화살표 연결선 734">
            <a:extLst>
              <a:ext uri="{FF2B5EF4-FFF2-40B4-BE49-F238E27FC236}">
                <a16:creationId xmlns:a16="http://schemas.microsoft.com/office/drawing/2014/main" id="{F35B771D-14DD-46C8-B430-95ADFAE1165D}"/>
              </a:ext>
            </a:extLst>
          </p:cNvPr>
          <p:cNvCxnSpPr>
            <a:cxnSpLocks/>
          </p:cNvCxnSpPr>
          <p:nvPr/>
        </p:nvCxnSpPr>
        <p:spPr>
          <a:xfrm>
            <a:off x="5122727" y="5116999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0B623947-2328-4FF7-BF13-D7F6D43B585F}"/>
              </a:ext>
            </a:extLst>
          </p:cNvPr>
          <p:cNvCxnSpPr>
            <a:cxnSpLocks/>
          </p:cNvCxnSpPr>
          <p:nvPr/>
        </p:nvCxnSpPr>
        <p:spPr>
          <a:xfrm>
            <a:off x="5147899" y="6380123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Picture 4" descr="D-sub - 위키백과, 우리 모두의 백과사전">
            <a:extLst>
              <a:ext uri="{FF2B5EF4-FFF2-40B4-BE49-F238E27FC236}">
                <a16:creationId xmlns:a16="http://schemas.microsoft.com/office/drawing/2014/main" id="{66BB4A6C-7912-40D9-8844-4A867D7F0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15339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그림 340">
            <a:extLst>
              <a:ext uri="{FF2B5EF4-FFF2-40B4-BE49-F238E27FC236}">
                <a16:creationId xmlns:a16="http://schemas.microsoft.com/office/drawing/2014/main" id="{8F8D42C8-2555-4CE3-A7B3-7CD2330B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1860099"/>
            <a:ext cx="481969" cy="466167"/>
          </a:xfrm>
          <a:prstGeom prst="rect">
            <a:avLst/>
          </a:prstGeom>
        </p:spPr>
      </p:pic>
      <p:cxnSp>
        <p:nvCxnSpPr>
          <p:cNvPr id="741" name="연결선: 꺾임 740">
            <a:extLst>
              <a:ext uri="{FF2B5EF4-FFF2-40B4-BE49-F238E27FC236}">
                <a16:creationId xmlns:a16="http://schemas.microsoft.com/office/drawing/2014/main" id="{DB16650F-CC8A-41E8-8EDA-2B6962255329}"/>
              </a:ext>
            </a:extLst>
          </p:cNvPr>
          <p:cNvCxnSpPr>
            <a:cxnSpLocks/>
          </p:cNvCxnSpPr>
          <p:nvPr/>
        </p:nvCxnSpPr>
        <p:spPr>
          <a:xfrm flipV="1">
            <a:off x="1925184" y="16785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711F97E9-BBE7-4DB8-B8DE-E02A469370AE}"/>
              </a:ext>
            </a:extLst>
          </p:cNvPr>
          <p:cNvCxnSpPr>
            <a:cxnSpLocks/>
          </p:cNvCxnSpPr>
          <p:nvPr/>
        </p:nvCxnSpPr>
        <p:spPr>
          <a:xfrm flipV="1">
            <a:off x="1925184" y="20104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6" name="그림 745">
            <a:extLst>
              <a:ext uri="{FF2B5EF4-FFF2-40B4-BE49-F238E27FC236}">
                <a16:creationId xmlns:a16="http://schemas.microsoft.com/office/drawing/2014/main" id="{8D426221-A736-4AE4-B2A7-49421FFA1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2581418"/>
            <a:ext cx="481969" cy="466167"/>
          </a:xfrm>
          <a:prstGeom prst="rect">
            <a:avLst/>
          </a:prstGeom>
        </p:spPr>
      </p:pic>
      <p:pic>
        <p:nvPicPr>
          <p:cNvPr id="363" name="그림 362">
            <a:extLst>
              <a:ext uri="{FF2B5EF4-FFF2-40B4-BE49-F238E27FC236}">
                <a16:creationId xmlns:a16="http://schemas.microsoft.com/office/drawing/2014/main" id="{C4769A7D-D48B-4313-A6DB-C1A5BB943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3296965"/>
            <a:ext cx="485122" cy="468000"/>
          </a:xfrm>
          <a:prstGeom prst="rect">
            <a:avLst/>
          </a:prstGeom>
        </p:spPr>
      </p:pic>
      <p:cxnSp>
        <p:nvCxnSpPr>
          <p:cNvPr id="365" name="연결선: 꺾임 364">
            <a:extLst>
              <a:ext uri="{FF2B5EF4-FFF2-40B4-BE49-F238E27FC236}">
                <a16:creationId xmlns:a16="http://schemas.microsoft.com/office/drawing/2014/main" id="{6A2341EF-1623-4C17-8E8E-53268B8583E4}"/>
              </a:ext>
            </a:extLst>
          </p:cNvPr>
          <p:cNvCxnSpPr/>
          <p:nvPr/>
        </p:nvCxnSpPr>
        <p:spPr>
          <a:xfrm>
            <a:off x="1925184" y="3189244"/>
            <a:ext cx="1025954" cy="176208"/>
          </a:xfrm>
          <a:prstGeom prst="bentConnector3">
            <a:avLst/>
          </a:prstGeom>
          <a:ln w="19050">
            <a:solidFill>
              <a:srgbClr val="F41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연결선: 꺾임 750">
            <a:extLst>
              <a:ext uri="{FF2B5EF4-FFF2-40B4-BE49-F238E27FC236}">
                <a16:creationId xmlns:a16="http://schemas.microsoft.com/office/drawing/2014/main" id="{6F010B61-9BA0-445F-8952-FFB514538265}"/>
              </a:ext>
            </a:extLst>
          </p:cNvPr>
          <p:cNvCxnSpPr>
            <a:cxnSpLocks/>
          </p:cNvCxnSpPr>
          <p:nvPr/>
        </p:nvCxnSpPr>
        <p:spPr>
          <a:xfrm>
            <a:off x="2013821" y="33480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13159B24-1A02-4132-A5C2-228A23EE4E56}"/>
              </a:ext>
            </a:extLst>
          </p:cNvPr>
          <p:cNvCxnSpPr>
            <a:cxnSpLocks/>
          </p:cNvCxnSpPr>
          <p:nvPr/>
        </p:nvCxnSpPr>
        <p:spPr>
          <a:xfrm>
            <a:off x="2041169" y="2896930"/>
            <a:ext cx="89253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연결선: 꺾임 755">
            <a:extLst>
              <a:ext uri="{FF2B5EF4-FFF2-40B4-BE49-F238E27FC236}">
                <a16:creationId xmlns:a16="http://schemas.microsoft.com/office/drawing/2014/main" id="{A04FD73E-7AB1-40A8-BAD9-AFE174C451F4}"/>
              </a:ext>
            </a:extLst>
          </p:cNvPr>
          <p:cNvCxnSpPr>
            <a:cxnSpLocks/>
          </p:cNvCxnSpPr>
          <p:nvPr/>
        </p:nvCxnSpPr>
        <p:spPr>
          <a:xfrm flipV="1">
            <a:off x="1925184" y="21899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0" name="그룹 769">
            <a:extLst>
              <a:ext uri="{FF2B5EF4-FFF2-40B4-BE49-F238E27FC236}">
                <a16:creationId xmlns:a16="http://schemas.microsoft.com/office/drawing/2014/main" id="{8CFF7BDD-DF77-4115-88AB-4E04145A8D7D}"/>
              </a:ext>
            </a:extLst>
          </p:cNvPr>
          <p:cNvGrpSpPr/>
          <p:nvPr/>
        </p:nvGrpSpPr>
        <p:grpSpPr>
          <a:xfrm>
            <a:off x="1916150" y="2894107"/>
            <a:ext cx="263048" cy="221170"/>
            <a:chOff x="7048349" y="5978029"/>
            <a:chExt cx="263048" cy="221170"/>
          </a:xfrm>
        </p:grpSpPr>
        <p:cxnSp>
          <p:nvCxnSpPr>
            <p:cNvPr id="771" name="직선 화살표 연결선 770">
              <a:extLst>
                <a:ext uri="{FF2B5EF4-FFF2-40B4-BE49-F238E27FC236}">
                  <a16:creationId xmlns:a16="http://schemas.microsoft.com/office/drawing/2014/main" id="{5BB853AF-1113-4482-BC7C-B2DBB893A623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화살표 연결선 771">
              <a:extLst>
                <a:ext uri="{FF2B5EF4-FFF2-40B4-BE49-F238E27FC236}">
                  <a16:creationId xmlns:a16="http://schemas.microsoft.com/office/drawing/2014/main" id="{BDC18D51-FAD4-4DBD-924B-4DF76FAB5AA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C9C93AD9-578F-44C5-95C7-D6590C6B6A74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연결선: 꺾임 773">
              <a:extLst>
                <a:ext uri="{FF2B5EF4-FFF2-40B4-BE49-F238E27FC236}">
                  <a16:creationId xmlns:a16="http://schemas.microsoft.com/office/drawing/2014/main" id="{510EB717-1F26-4EBD-BDF7-A25D7EB1F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6" name="직선 화살표 연결선 775">
            <a:extLst>
              <a:ext uri="{FF2B5EF4-FFF2-40B4-BE49-F238E27FC236}">
                <a16:creationId xmlns:a16="http://schemas.microsoft.com/office/drawing/2014/main" id="{D74738C5-DA67-4BF9-96FE-61EE53D34C62}"/>
              </a:ext>
            </a:extLst>
          </p:cNvPr>
          <p:cNvCxnSpPr>
            <a:cxnSpLocks/>
          </p:cNvCxnSpPr>
          <p:nvPr/>
        </p:nvCxnSpPr>
        <p:spPr>
          <a:xfrm flipV="1">
            <a:off x="2195104" y="25537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사각형: 둥근 모서리 776">
            <a:extLst>
              <a:ext uri="{FF2B5EF4-FFF2-40B4-BE49-F238E27FC236}">
                <a16:creationId xmlns:a16="http://schemas.microsoft.com/office/drawing/2014/main" id="{3C87F19C-86EC-4D8E-842C-DE7530A6D625}"/>
              </a:ext>
            </a:extLst>
          </p:cNvPr>
          <p:cNvSpPr/>
          <p:nvPr/>
        </p:nvSpPr>
        <p:spPr>
          <a:xfrm>
            <a:off x="2192083" y="25045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1B478D90-2AF4-4A53-BFA6-746E07592734}"/>
              </a:ext>
            </a:extLst>
          </p:cNvPr>
          <p:cNvCxnSpPr>
            <a:cxnSpLocks/>
          </p:cNvCxnSpPr>
          <p:nvPr/>
        </p:nvCxnSpPr>
        <p:spPr>
          <a:xfrm>
            <a:off x="1925184" y="5441698"/>
            <a:ext cx="100851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5" name="그룹 784">
            <a:extLst>
              <a:ext uri="{FF2B5EF4-FFF2-40B4-BE49-F238E27FC236}">
                <a16:creationId xmlns:a16="http://schemas.microsoft.com/office/drawing/2014/main" id="{80F99942-B708-49A3-83F8-E0DC98B4793D}"/>
              </a:ext>
            </a:extLst>
          </p:cNvPr>
          <p:cNvGrpSpPr/>
          <p:nvPr/>
        </p:nvGrpSpPr>
        <p:grpSpPr>
          <a:xfrm>
            <a:off x="1916150" y="6050831"/>
            <a:ext cx="263048" cy="221170"/>
            <a:chOff x="7048349" y="5978029"/>
            <a:chExt cx="263048" cy="221170"/>
          </a:xfrm>
        </p:grpSpPr>
        <p:cxnSp>
          <p:nvCxnSpPr>
            <p:cNvPr id="786" name="직선 화살표 연결선 785">
              <a:extLst>
                <a:ext uri="{FF2B5EF4-FFF2-40B4-BE49-F238E27FC236}">
                  <a16:creationId xmlns:a16="http://schemas.microsoft.com/office/drawing/2014/main" id="{6C9D985D-43CC-4CA8-9F5D-6C3DEE1904BE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화살표 연결선 786">
              <a:extLst>
                <a:ext uri="{FF2B5EF4-FFF2-40B4-BE49-F238E27FC236}">
                  <a16:creationId xmlns:a16="http://schemas.microsoft.com/office/drawing/2014/main" id="{285A5DD5-D377-4916-B53A-122FCBD8590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화살표 연결선 787">
              <a:extLst>
                <a:ext uri="{FF2B5EF4-FFF2-40B4-BE49-F238E27FC236}">
                  <a16:creationId xmlns:a16="http://schemas.microsoft.com/office/drawing/2014/main" id="{37F167BD-2966-43DF-92B8-2AB07D17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연결선: 꺾임 788">
              <a:extLst>
                <a:ext uri="{FF2B5EF4-FFF2-40B4-BE49-F238E27FC236}">
                  <a16:creationId xmlns:a16="http://schemas.microsoft.com/office/drawing/2014/main" id="{4501C214-4805-47E0-A30C-825CF160C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0" name="Picture 4" descr="D-sub - 위키백과, 우리 모두의 백과사전">
            <a:extLst>
              <a:ext uri="{FF2B5EF4-FFF2-40B4-BE49-F238E27FC236}">
                <a16:creationId xmlns:a16="http://schemas.microsoft.com/office/drawing/2014/main" id="{53102B34-950C-4541-AAE6-E4DBA876D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42388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1" name="그림 790">
            <a:extLst>
              <a:ext uri="{FF2B5EF4-FFF2-40B4-BE49-F238E27FC236}">
                <a16:creationId xmlns:a16="http://schemas.microsoft.com/office/drawing/2014/main" id="{F3584CDB-D979-411E-ADC6-6559E7BC6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4564999"/>
            <a:ext cx="481969" cy="466167"/>
          </a:xfrm>
          <a:prstGeom prst="rect">
            <a:avLst/>
          </a:prstGeom>
        </p:spPr>
      </p:pic>
      <p:cxnSp>
        <p:nvCxnSpPr>
          <p:cNvPr id="792" name="연결선: 꺾임 791">
            <a:extLst>
              <a:ext uri="{FF2B5EF4-FFF2-40B4-BE49-F238E27FC236}">
                <a16:creationId xmlns:a16="http://schemas.microsoft.com/office/drawing/2014/main" id="{D29306ED-971B-465C-9F6B-E537027FF4D8}"/>
              </a:ext>
            </a:extLst>
          </p:cNvPr>
          <p:cNvCxnSpPr>
            <a:cxnSpLocks/>
          </p:cNvCxnSpPr>
          <p:nvPr/>
        </p:nvCxnSpPr>
        <p:spPr>
          <a:xfrm flipV="1">
            <a:off x="1925184" y="43834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연결선: 꺾임 792">
            <a:extLst>
              <a:ext uri="{FF2B5EF4-FFF2-40B4-BE49-F238E27FC236}">
                <a16:creationId xmlns:a16="http://schemas.microsoft.com/office/drawing/2014/main" id="{631448B1-DE01-434C-A2E8-5B768A74B609}"/>
              </a:ext>
            </a:extLst>
          </p:cNvPr>
          <p:cNvCxnSpPr>
            <a:cxnSpLocks/>
          </p:cNvCxnSpPr>
          <p:nvPr/>
        </p:nvCxnSpPr>
        <p:spPr>
          <a:xfrm flipV="1">
            <a:off x="1925184" y="47153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98D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4" name="그림 793">
            <a:extLst>
              <a:ext uri="{FF2B5EF4-FFF2-40B4-BE49-F238E27FC236}">
                <a16:creationId xmlns:a16="http://schemas.microsoft.com/office/drawing/2014/main" id="{588747E9-5E0E-4647-B86A-45DF3217F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5286318"/>
            <a:ext cx="481969" cy="466167"/>
          </a:xfrm>
          <a:prstGeom prst="rect">
            <a:avLst/>
          </a:prstGeom>
        </p:spPr>
      </p:pic>
      <p:pic>
        <p:nvPicPr>
          <p:cNvPr id="795" name="그림 794">
            <a:extLst>
              <a:ext uri="{FF2B5EF4-FFF2-40B4-BE49-F238E27FC236}">
                <a16:creationId xmlns:a16="http://schemas.microsoft.com/office/drawing/2014/main" id="{5E099FA0-6D44-42BF-917B-609A1BB6F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6021971"/>
            <a:ext cx="485122" cy="468000"/>
          </a:xfrm>
          <a:prstGeom prst="rect">
            <a:avLst/>
          </a:prstGeom>
        </p:spPr>
      </p:pic>
      <p:cxnSp>
        <p:nvCxnSpPr>
          <p:cNvPr id="796" name="연결선: 꺾임 795">
            <a:extLst>
              <a:ext uri="{FF2B5EF4-FFF2-40B4-BE49-F238E27FC236}">
                <a16:creationId xmlns:a16="http://schemas.microsoft.com/office/drawing/2014/main" id="{267C6387-F109-4AEC-A135-2CE8CBC4561D}"/>
              </a:ext>
            </a:extLst>
          </p:cNvPr>
          <p:cNvCxnSpPr/>
          <p:nvPr/>
        </p:nvCxnSpPr>
        <p:spPr>
          <a:xfrm>
            <a:off x="1925184" y="5894144"/>
            <a:ext cx="1025954" cy="176208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연결선: 꺾임 796">
            <a:extLst>
              <a:ext uri="{FF2B5EF4-FFF2-40B4-BE49-F238E27FC236}">
                <a16:creationId xmlns:a16="http://schemas.microsoft.com/office/drawing/2014/main" id="{1E9F5A61-4926-40A4-B02A-20D13F318A7B}"/>
              </a:ext>
            </a:extLst>
          </p:cNvPr>
          <p:cNvCxnSpPr>
            <a:cxnSpLocks/>
          </p:cNvCxnSpPr>
          <p:nvPr/>
        </p:nvCxnSpPr>
        <p:spPr>
          <a:xfrm>
            <a:off x="2013821" y="60529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화살표 연결선 797">
            <a:extLst>
              <a:ext uri="{FF2B5EF4-FFF2-40B4-BE49-F238E27FC236}">
                <a16:creationId xmlns:a16="http://schemas.microsoft.com/office/drawing/2014/main" id="{B72F010C-3F66-4FFE-AD27-75CF2F806FB4}"/>
              </a:ext>
            </a:extLst>
          </p:cNvPr>
          <p:cNvCxnSpPr>
            <a:cxnSpLocks/>
          </p:cNvCxnSpPr>
          <p:nvPr/>
        </p:nvCxnSpPr>
        <p:spPr>
          <a:xfrm>
            <a:off x="2041169" y="5601830"/>
            <a:ext cx="89253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연결선: 꺾임 798">
            <a:extLst>
              <a:ext uri="{FF2B5EF4-FFF2-40B4-BE49-F238E27FC236}">
                <a16:creationId xmlns:a16="http://schemas.microsoft.com/office/drawing/2014/main" id="{31BB254F-8283-4D3C-BD22-DD9F405FB53C}"/>
              </a:ext>
            </a:extLst>
          </p:cNvPr>
          <p:cNvCxnSpPr>
            <a:cxnSpLocks/>
          </p:cNvCxnSpPr>
          <p:nvPr/>
        </p:nvCxnSpPr>
        <p:spPr>
          <a:xfrm flipV="1">
            <a:off x="1925184" y="48948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98D25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0" name="그룹 799">
            <a:extLst>
              <a:ext uri="{FF2B5EF4-FFF2-40B4-BE49-F238E27FC236}">
                <a16:creationId xmlns:a16="http://schemas.microsoft.com/office/drawing/2014/main" id="{AF1CE1DB-424F-4A5F-AA77-A3F2F6D29E5D}"/>
              </a:ext>
            </a:extLst>
          </p:cNvPr>
          <p:cNvGrpSpPr/>
          <p:nvPr/>
        </p:nvGrpSpPr>
        <p:grpSpPr>
          <a:xfrm>
            <a:off x="1916150" y="5599007"/>
            <a:ext cx="263048" cy="221170"/>
            <a:chOff x="7048349" y="5978029"/>
            <a:chExt cx="263048" cy="221170"/>
          </a:xfrm>
        </p:grpSpPr>
        <p:cxnSp>
          <p:nvCxnSpPr>
            <p:cNvPr id="801" name="직선 화살표 연결선 800">
              <a:extLst>
                <a:ext uri="{FF2B5EF4-FFF2-40B4-BE49-F238E27FC236}">
                  <a16:creationId xmlns:a16="http://schemas.microsoft.com/office/drawing/2014/main" id="{785D017A-3DD9-444F-9EC1-A767C82C8E52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화살표 연결선 801">
              <a:extLst>
                <a:ext uri="{FF2B5EF4-FFF2-40B4-BE49-F238E27FC236}">
                  <a16:creationId xmlns:a16="http://schemas.microsoft.com/office/drawing/2014/main" id="{252D2A4A-0FDC-4A17-B3B8-984CEC3A338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직선 화살표 연결선 802">
              <a:extLst>
                <a:ext uri="{FF2B5EF4-FFF2-40B4-BE49-F238E27FC236}">
                  <a16:creationId xmlns:a16="http://schemas.microsoft.com/office/drawing/2014/main" id="{2F08F76F-DEF6-4569-A52A-F7F710E01DCC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연결선: 꺾임 803">
              <a:extLst>
                <a:ext uri="{FF2B5EF4-FFF2-40B4-BE49-F238E27FC236}">
                  <a16:creationId xmlns:a16="http://schemas.microsoft.com/office/drawing/2014/main" id="{D867D9A4-ADCE-449A-BD74-72C9E433A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5" name="직선 화살표 연결선 804">
            <a:extLst>
              <a:ext uri="{FF2B5EF4-FFF2-40B4-BE49-F238E27FC236}">
                <a16:creationId xmlns:a16="http://schemas.microsoft.com/office/drawing/2014/main" id="{EBA9E681-D6C6-444D-B80F-F8232F12BC26}"/>
              </a:ext>
            </a:extLst>
          </p:cNvPr>
          <p:cNvCxnSpPr>
            <a:cxnSpLocks/>
          </p:cNvCxnSpPr>
          <p:nvPr/>
        </p:nvCxnSpPr>
        <p:spPr>
          <a:xfrm flipV="1">
            <a:off x="2195104" y="52586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사각형: 둥근 모서리 805">
            <a:extLst>
              <a:ext uri="{FF2B5EF4-FFF2-40B4-BE49-F238E27FC236}">
                <a16:creationId xmlns:a16="http://schemas.microsoft.com/office/drawing/2014/main" id="{69BF0CF2-C4C5-414F-B403-0783C082941A}"/>
              </a:ext>
            </a:extLst>
          </p:cNvPr>
          <p:cNvSpPr/>
          <p:nvPr/>
        </p:nvSpPr>
        <p:spPr>
          <a:xfrm>
            <a:off x="2192083" y="52094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0" name="사각형: 둥근 모서리 809">
            <a:extLst>
              <a:ext uri="{FF2B5EF4-FFF2-40B4-BE49-F238E27FC236}">
                <a16:creationId xmlns:a16="http://schemas.microsoft.com/office/drawing/2014/main" id="{9D6F954F-8095-4C61-9B74-863E2AA36359}"/>
              </a:ext>
            </a:extLst>
          </p:cNvPr>
          <p:cNvSpPr/>
          <p:nvPr/>
        </p:nvSpPr>
        <p:spPr>
          <a:xfrm>
            <a:off x="3558944" y="257654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1" name="사각형: 둥근 모서리 810">
            <a:extLst>
              <a:ext uri="{FF2B5EF4-FFF2-40B4-BE49-F238E27FC236}">
                <a16:creationId xmlns:a16="http://schemas.microsoft.com/office/drawing/2014/main" id="{DD707105-0FF8-4BC1-8613-A042C062351C}"/>
              </a:ext>
            </a:extLst>
          </p:cNvPr>
          <p:cNvSpPr/>
          <p:nvPr/>
        </p:nvSpPr>
        <p:spPr>
          <a:xfrm>
            <a:off x="3558944" y="1868329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2" name="사각형: 둥근 모서리 811">
            <a:extLst>
              <a:ext uri="{FF2B5EF4-FFF2-40B4-BE49-F238E27FC236}">
                <a16:creationId xmlns:a16="http://schemas.microsoft.com/office/drawing/2014/main" id="{274FFC9E-F3ED-4536-BAB9-B984099D80E8}"/>
              </a:ext>
            </a:extLst>
          </p:cNvPr>
          <p:cNvSpPr/>
          <p:nvPr/>
        </p:nvSpPr>
        <p:spPr>
          <a:xfrm>
            <a:off x="3558944" y="3284756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3" name="사각형: 둥근 모서리 812">
            <a:extLst>
              <a:ext uri="{FF2B5EF4-FFF2-40B4-BE49-F238E27FC236}">
                <a16:creationId xmlns:a16="http://schemas.microsoft.com/office/drawing/2014/main" id="{9F49BB59-205B-419A-B1B5-AF1FA27817E6}"/>
              </a:ext>
            </a:extLst>
          </p:cNvPr>
          <p:cNvSpPr/>
          <p:nvPr/>
        </p:nvSpPr>
        <p:spPr>
          <a:xfrm>
            <a:off x="3558944" y="148251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  <p:sp>
        <p:nvSpPr>
          <p:cNvPr id="814" name="사각형: 둥근 모서리 813">
            <a:extLst>
              <a:ext uri="{FF2B5EF4-FFF2-40B4-BE49-F238E27FC236}">
                <a16:creationId xmlns:a16="http://schemas.microsoft.com/office/drawing/2014/main" id="{553F325C-4076-4C78-A33D-3F03A5E149EB}"/>
              </a:ext>
            </a:extLst>
          </p:cNvPr>
          <p:cNvSpPr/>
          <p:nvPr/>
        </p:nvSpPr>
        <p:spPr>
          <a:xfrm>
            <a:off x="3558944" y="529364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5" name="사각형: 둥근 모서리 814">
            <a:extLst>
              <a:ext uri="{FF2B5EF4-FFF2-40B4-BE49-F238E27FC236}">
                <a16:creationId xmlns:a16="http://schemas.microsoft.com/office/drawing/2014/main" id="{5B46129C-AD43-483C-9351-01D57C07B179}"/>
              </a:ext>
            </a:extLst>
          </p:cNvPr>
          <p:cNvSpPr/>
          <p:nvPr/>
        </p:nvSpPr>
        <p:spPr>
          <a:xfrm>
            <a:off x="3558944" y="4585437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6" name="사각형: 둥근 모서리 815">
            <a:extLst>
              <a:ext uri="{FF2B5EF4-FFF2-40B4-BE49-F238E27FC236}">
                <a16:creationId xmlns:a16="http://schemas.microsoft.com/office/drawing/2014/main" id="{9B40EC0E-E5F1-4CD8-9773-AC7548362806}"/>
              </a:ext>
            </a:extLst>
          </p:cNvPr>
          <p:cNvSpPr/>
          <p:nvPr/>
        </p:nvSpPr>
        <p:spPr>
          <a:xfrm>
            <a:off x="3558944" y="602197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7" name="사각형: 둥근 모서리 816">
            <a:extLst>
              <a:ext uri="{FF2B5EF4-FFF2-40B4-BE49-F238E27FC236}">
                <a16:creationId xmlns:a16="http://schemas.microsoft.com/office/drawing/2014/main" id="{E09D774E-DE71-4A19-A624-2CC5F2318464}"/>
              </a:ext>
            </a:extLst>
          </p:cNvPr>
          <p:cNvSpPr/>
          <p:nvPr/>
        </p:nvSpPr>
        <p:spPr>
          <a:xfrm>
            <a:off x="3558944" y="419961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</p:spTree>
    <p:extLst>
      <p:ext uri="{BB962C8B-B14F-4D97-AF65-F5344CB8AC3E}">
        <p14:creationId xmlns:p14="http://schemas.microsoft.com/office/powerpoint/2010/main" val="325332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ABB91A-747C-47FD-B9E3-E9761317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2" y="522701"/>
            <a:ext cx="5462110" cy="41854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86E9D3-4380-436C-84EE-B86D003C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45" y="415348"/>
            <a:ext cx="5085537" cy="4292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CC540-D78B-4C8D-B9F2-0754ED8C60B7}"/>
              </a:ext>
            </a:extLst>
          </p:cNvPr>
          <p:cNvSpPr txBox="1"/>
          <p:nvPr/>
        </p:nvSpPr>
        <p:spPr>
          <a:xfrm>
            <a:off x="3364945" y="59773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메인보드 160*120*21.5(WDH)</a:t>
            </a:r>
          </a:p>
          <a:p>
            <a:r>
              <a:rPr lang="ko-KR" altLang="en-US" dirty="0" err="1"/>
              <a:t>IO보드</a:t>
            </a:r>
            <a:r>
              <a:rPr lang="ko-KR" altLang="en-US" dirty="0"/>
              <a:t> 230*50*35(WDH)</a:t>
            </a:r>
          </a:p>
        </p:txBody>
      </p:sp>
    </p:spTree>
    <p:extLst>
      <p:ext uri="{BB962C8B-B14F-4D97-AF65-F5344CB8AC3E}">
        <p14:creationId xmlns:p14="http://schemas.microsoft.com/office/powerpoint/2010/main" val="104147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22213</TotalTime>
  <Words>396</Words>
  <Application>Microsoft Office PowerPoint</Application>
  <PresentationFormat>와이드스크린</PresentationFormat>
  <Paragraphs>174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Ho</cp:lastModifiedBy>
  <cp:revision>1185</cp:revision>
  <cp:lastPrinted>2021-01-18T01:51:47Z</cp:lastPrinted>
  <dcterms:created xsi:type="dcterms:W3CDTF">2018-12-09T13:48:37Z</dcterms:created>
  <dcterms:modified xsi:type="dcterms:W3CDTF">2021-09-07T10:54:07Z</dcterms:modified>
</cp:coreProperties>
</file>