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1066" r:id="rId4"/>
    <p:sldId id="1063" r:id="rId5"/>
    <p:sldId id="1065" r:id="rId6"/>
    <p:sldId id="1064" r:id="rId7"/>
  </p:sldIdLst>
  <p:sldSz cx="12192000" cy="6858000"/>
  <p:notesSz cx="9939338" cy="14368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50"/>
    <a:srgbClr val="0070C0"/>
    <a:srgbClr val="7030A0"/>
    <a:srgbClr val="9464B8"/>
    <a:srgbClr val="FF0000"/>
    <a:srgbClr val="783CA5"/>
    <a:srgbClr val="F414B4"/>
    <a:srgbClr val="98D25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r">
              <a:defRPr sz="1700"/>
            </a:lvl1pPr>
          </a:lstStyle>
          <a:p>
            <a:fld id="{73816E14-D60C-4E2D-AFEC-16AB260E40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7050"/>
            <a:ext cx="8621712" cy="4849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25" tIns="66363" rIns="132725" bIns="6636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6914824"/>
            <a:ext cx="7951470" cy="5657582"/>
          </a:xfrm>
          <a:prstGeom prst="rect">
            <a:avLst/>
          </a:prstGeom>
        </p:spPr>
        <p:txBody>
          <a:bodyPr vert="horz" lIns="132725" tIns="66363" rIns="132725" bIns="6636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r">
              <a:defRPr sz="17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078392" indent="-414766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659065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322690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986316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649942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4313568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977194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5640819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10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078392" indent="-414766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659065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322690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986316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649942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4313568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977194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5640819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96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078392" indent="-414766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659065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322690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986316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649942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4313568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977194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5640819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26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078392" indent="-414766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659065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322690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986316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649942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4313568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977194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5640819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48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ATIK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Jig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Board 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1440517-2583-4B12-905F-3CEFB357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39" y="1204382"/>
            <a:ext cx="3844800" cy="302169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ATIK JIG BOARD Block Diagram : Sigma-3000/4000</a:t>
            </a:r>
          </a:p>
        </p:txBody>
      </p:sp>
      <p:cxnSp>
        <p:nvCxnSpPr>
          <p:cNvPr id="526" name="연결선: 꺾임 525">
            <a:extLst>
              <a:ext uri="{FF2B5EF4-FFF2-40B4-BE49-F238E27FC236}">
                <a16:creationId xmlns:a16="http://schemas.microsoft.com/office/drawing/2014/main" id="{6A3F7302-3A84-4F90-B022-21301BFCE21F}"/>
              </a:ext>
            </a:extLst>
          </p:cNvPr>
          <p:cNvCxnSpPr>
            <a:cxnSpLocks/>
          </p:cNvCxnSpPr>
          <p:nvPr/>
        </p:nvCxnSpPr>
        <p:spPr>
          <a:xfrm>
            <a:off x="3586163" y="1743075"/>
            <a:ext cx="605387" cy="23435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2BEA0DD8-476A-4C74-AC26-0ABAF998469E}"/>
              </a:ext>
            </a:extLst>
          </p:cNvPr>
          <p:cNvCxnSpPr>
            <a:cxnSpLocks/>
          </p:cNvCxnSpPr>
          <p:nvPr/>
        </p:nvCxnSpPr>
        <p:spPr>
          <a:xfrm rot="10800000">
            <a:off x="3590926" y="1243013"/>
            <a:ext cx="600625" cy="33636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AC0764BC-99CE-4F46-AC3D-8C74C8E03236}"/>
              </a:ext>
            </a:extLst>
          </p:cNvPr>
          <p:cNvCxnSpPr>
            <a:cxnSpLocks/>
          </p:cNvCxnSpPr>
          <p:nvPr/>
        </p:nvCxnSpPr>
        <p:spPr>
          <a:xfrm rot="5400000">
            <a:off x="2912259" y="3354147"/>
            <a:ext cx="2328957" cy="228671"/>
          </a:xfrm>
          <a:prstGeom prst="bentConnector3">
            <a:avLst>
              <a:gd name="adj1" fmla="val 2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연결선: 꺾임 667">
            <a:extLst>
              <a:ext uri="{FF2B5EF4-FFF2-40B4-BE49-F238E27FC236}">
                <a16:creationId xmlns:a16="http://schemas.microsoft.com/office/drawing/2014/main" id="{9AD69938-1A01-48CC-A449-BC91E3DA91A3}"/>
              </a:ext>
            </a:extLst>
          </p:cNvPr>
          <p:cNvCxnSpPr>
            <a:cxnSpLocks/>
          </p:cNvCxnSpPr>
          <p:nvPr/>
        </p:nvCxnSpPr>
        <p:spPr>
          <a:xfrm rot="5400000">
            <a:off x="3043075" y="3493596"/>
            <a:ext cx="2226319" cy="66468"/>
          </a:xfrm>
          <a:prstGeom prst="bentConnector3">
            <a:avLst>
              <a:gd name="adj1" fmla="val -57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직선 화살표 연결선 668">
            <a:extLst>
              <a:ext uri="{FF2B5EF4-FFF2-40B4-BE49-F238E27FC236}">
                <a16:creationId xmlns:a16="http://schemas.microsoft.com/office/drawing/2014/main" id="{BB5C009E-420F-439E-B0F8-A16458EEA02A}"/>
              </a:ext>
            </a:extLst>
          </p:cNvPr>
          <p:cNvCxnSpPr>
            <a:cxnSpLocks/>
            <a:endCxn id="670" idx="6"/>
          </p:cNvCxnSpPr>
          <p:nvPr/>
        </p:nvCxnSpPr>
        <p:spPr>
          <a:xfrm flipH="1">
            <a:off x="3937587" y="2654429"/>
            <a:ext cx="286056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타원 669">
            <a:extLst>
              <a:ext uri="{FF2B5EF4-FFF2-40B4-BE49-F238E27FC236}">
                <a16:creationId xmlns:a16="http://schemas.microsoft.com/office/drawing/2014/main" id="{97044F2B-D7C2-4681-B83D-337EA55750F4}"/>
              </a:ext>
            </a:extLst>
          </p:cNvPr>
          <p:cNvSpPr/>
          <p:nvPr/>
        </p:nvSpPr>
        <p:spPr>
          <a:xfrm flipH="1">
            <a:off x="3937587" y="2629402"/>
            <a:ext cx="50053" cy="50053"/>
          </a:xfrm>
          <a:prstGeom prst="ellipse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364CA27A-D206-4A21-80C1-3737C2947DE5}"/>
              </a:ext>
            </a:extLst>
          </p:cNvPr>
          <p:cNvCxnSpPr>
            <a:cxnSpLocks/>
            <a:endCxn id="673" idx="6"/>
          </p:cNvCxnSpPr>
          <p:nvPr/>
        </p:nvCxnSpPr>
        <p:spPr>
          <a:xfrm flipH="1">
            <a:off x="4096540" y="2763214"/>
            <a:ext cx="9501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타원 672">
            <a:extLst>
              <a:ext uri="{FF2B5EF4-FFF2-40B4-BE49-F238E27FC236}">
                <a16:creationId xmlns:a16="http://schemas.microsoft.com/office/drawing/2014/main" id="{0B680AB6-2519-447F-82C9-7702283E2D90}"/>
              </a:ext>
            </a:extLst>
          </p:cNvPr>
          <p:cNvSpPr/>
          <p:nvPr/>
        </p:nvSpPr>
        <p:spPr>
          <a:xfrm flipH="1">
            <a:off x="4096540" y="2738187"/>
            <a:ext cx="50053" cy="50053"/>
          </a:xfrm>
          <a:prstGeom prst="ellipse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5" name="직선 화살표 연결선 674">
            <a:extLst>
              <a:ext uri="{FF2B5EF4-FFF2-40B4-BE49-F238E27FC236}">
                <a16:creationId xmlns:a16="http://schemas.microsoft.com/office/drawing/2014/main" id="{E0A467F0-6011-40EF-9320-E14389D27A50}"/>
              </a:ext>
            </a:extLst>
          </p:cNvPr>
          <p:cNvCxnSpPr>
            <a:cxnSpLocks/>
          </p:cNvCxnSpPr>
          <p:nvPr/>
        </p:nvCxnSpPr>
        <p:spPr>
          <a:xfrm flipV="1">
            <a:off x="5349252" y="4179583"/>
            <a:ext cx="92301" cy="4418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C8B69AE6-2D8A-4BFD-A466-CE3D8C59D2D5}"/>
              </a:ext>
            </a:extLst>
          </p:cNvPr>
          <p:cNvCxnSpPr>
            <a:cxnSpLocks/>
          </p:cNvCxnSpPr>
          <p:nvPr/>
        </p:nvCxnSpPr>
        <p:spPr>
          <a:xfrm flipV="1">
            <a:off x="5774664" y="4179583"/>
            <a:ext cx="205051" cy="4418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E6258E56-00C9-40A7-83B8-8C756AB2A14B}"/>
              </a:ext>
            </a:extLst>
          </p:cNvPr>
          <p:cNvCxnSpPr>
            <a:cxnSpLocks/>
          </p:cNvCxnSpPr>
          <p:nvPr/>
        </p:nvCxnSpPr>
        <p:spPr>
          <a:xfrm flipV="1">
            <a:off x="6162244" y="4179583"/>
            <a:ext cx="359688" cy="450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직선 화살표 연결선 677">
            <a:extLst>
              <a:ext uri="{FF2B5EF4-FFF2-40B4-BE49-F238E27FC236}">
                <a16:creationId xmlns:a16="http://schemas.microsoft.com/office/drawing/2014/main" id="{E9E6FACB-C28D-42CD-85BD-C72214F3A6CB}"/>
              </a:ext>
            </a:extLst>
          </p:cNvPr>
          <p:cNvCxnSpPr>
            <a:cxnSpLocks/>
          </p:cNvCxnSpPr>
          <p:nvPr/>
        </p:nvCxnSpPr>
        <p:spPr>
          <a:xfrm flipV="1">
            <a:off x="6593943" y="4179583"/>
            <a:ext cx="473476" cy="46040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직선 화살표 연결선 940">
            <a:extLst>
              <a:ext uri="{FF2B5EF4-FFF2-40B4-BE49-F238E27FC236}">
                <a16:creationId xmlns:a16="http://schemas.microsoft.com/office/drawing/2014/main" id="{E3AB6996-C140-411D-A6A3-ABA99FF80065}"/>
              </a:ext>
            </a:extLst>
          </p:cNvPr>
          <p:cNvCxnSpPr>
            <a:cxnSpLocks/>
          </p:cNvCxnSpPr>
          <p:nvPr/>
        </p:nvCxnSpPr>
        <p:spPr>
          <a:xfrm flipH="1">
            <a:off x="7988407" y="2228019"/>
            <a:ext cx="25833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연결선: 꺾임 941">
            <a:extLst>
              <a:ext uri="{FF2B5EF4-FFF2-40B4-BE49-F238E27FC236}">
                <a16:creationId xmlns:a16="http://schemas.microsoft.com/office/drawing/2014/main" id="{F87468F9-EE56-43AB-81B8-E4056FE542E1}"/>
              </a:ext>
            </a:extLst>
          </p:cNvPr>
          <p:cNvCxnSpPr>
            <a:cxnSpLocks/>
            <a:stCxn id="1601" idx="1"/>
          </p:cNvCxnSpPr>
          <p:nvPr/>
        </p:nvCxnSpPr>
        <p:spPr>
          <a:xfrm rot="10800000">
            <a:off x="8237342" y="2225591"/>
            <a:ext cx="377284" cy="127562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직선 화살표 연결선 945">
            <a:extLst>
              <a:ext uri="{FF2B5EF4-FFF2-40B4-BE49-F238E27FC236}">
                <a16:creationId xmlns:a16="http://schemas.microsoft.com/office/drawing/2014/main" id="{ADA46986-1477-4718-9C3A-8850C0C406CD}"/>
              </a:ext>
            </a:extLst>
          </p:cNvPr>
          <p:cNvCxnSpPr>
            <a:cxnSpLocks/>
          </p:cNvCxnSpPr>
          <p:nvPr/>
        </p:nvCxnSpPr>
        <p:spPr>
          <a:xfrm>
            <a:off x="7988407" y="2640390"/>
            <a:ext cx="27334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타원 946">
            <a:extLst>
              <a:ext uri="{FF2B5EF4-FFF2-40B4-BE49-F238E27FC236}">
                <a16:creationId xmlns:a16="http://schemas.microsoft.com/office/drawing/2014/main" id="{8145173A-DABA-4459-8566-11C2E47D4553}"/>
              </a:ext>
            </a:extLst>
          </p:cNvPr>
          <p:cNvSpPr/>
          <p:nvPr/>
        </p:nvSpPr>
        <p:spPr>
          <a:xfrm flipH="1">
            <a:off x="8211699" y="2615197"/>
            <a:ext cx="50053" cy="50053"/>
          </a:xfrm>
          <a:prstGeom prst="ellipse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1" name="연결선: 꺾임 960">
            <a:extLst>
              <a:ext uri="{FF2B5EF4-FFF2-40B4-BE49-F238E27FC236}">
                <a16:creationId xmlns:a16="http://schemas.microsoft.com/office/drawing/2014/main" id="{9264F52F-8274-4571-9648-9E423C290D32}"/>
              </a:ext>
            </a:extLst>
          </p:cNvPr>
          <p:cNvCxnSpPr>
            <a:cxnSpLocks/>
          </p:cNvCxnSpPr>
          <p:nvPr/>
        </p:nvCxnSpPr>
        <p:spPr>
          <a:xfrm>
            <a:off x="7986117" y="1666980"/>
            <a:ext cx="615595" cy="551516"/>
          </a:xfrm>
          <a:prstGeom prst="bentConnector3">
            <a:avLst>
              <a:gd name="adj1" fmla="val 69255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3" name="자유형: 도형 1292">
            <a:extLst>
              <a:ext uri="{FF2B5EF4-FFF2-40B4-BE49-F238E27FC236}">
                <a16:creationId xmlns:a16="http://schemas.microsoft.com/office/drawing/2014/main" id="{3FBD0C54-60C3-4C2E-85E8-11CBBE3272CF}"/>
              </a:ext>
            </a:extLst>
          </p:cNvPr>
          <p:cNvSpPr/>
          <p:nvPr/>
        </p:nvSpPr>
        <p:spPr>
          <a:xfrm>
            <a:off x="320040" y="995172"/>
            <a:ext cx="11521440" cy="5641848"/>
          </a:xfrm>
          <a:custGeom>
            <a:avLst/>
            <a:gdLst>
              <a:gd name="connsiteX0" fmla="*/ 0 w 11521440"/>
              <a:gd name="connsiteY0" fmla="*/ 0 h 5641848"/>
              <a:gd name="connsiteX1" fmla="*/ 3255264 w 11521440"/>
              <a:gd name="connsiteY1" fmla="*/ 0 h 5641848"/>
              <a:gd name="connsiteX2" fmla="*/ 3255264 w 11521440"/>
              <a:gd name="connsiteY2" fmla="*/ 3648456 h 5641848"/>
              <a:gd name="connsiteX3" fmla="*/ 8302752 w 11521440"/>
              <a:gd name="connsiteY3" fmla="*/ 3648456 h 5641848"/>
              <a:gd name="connsiteX4" fmla="*/ 8302752 w 11521440"/>
              <a:gd name="connsiteY4" fmla="*/ 9144 h 5641848"/>
              <a:gd name="connsiteX5" fmla="*/ 11521440 w 11521440"/>
              <a:gd name="connsiteY5" fmla="*/ 9144 h 5641848"/>
              <a:gd name="connsiteX6" fmla="*/ 11521440 w 11521440"/>
              <a:gd name="connsiteY6" fmla="*/ 5641848 h 5641848"/>
              <a:gd name="connsiteX7" fmla="*/ 0 w 11521440"/>
              <a:gd name="connsiteY7" fmla="*/ 5641848 h 5641848"/>
              <a:gd name="connsiteX8" fmla="*/ 0 w 11521440"/>
              <a:gd name="connsiteY8" fmla="*/ 0 h 56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440" h="5641848">
                <a:moveTo>
                  <a:pt x="0" y="0"/>
                </a:moveTo>
                <a:lnTo>
                  <a:pt x="3255264" y="0"/>
                </a:lnTo>
                <a:lnTo>
                  <a:pt x="3255264" y="3648456"/>
                </a:lnTo>
                <a:lnTo>
                  <a:pt x="8302752" y="3648456"/>
                </a:lnTo>
                <a:lnTo>
                  <a:pt x="8302752" y="9144"/>
                </a:lnTo>
                <a:lnTo>
                  <a:pt x="11521440" y="9144"/>
                </a:lnTo>
                <a:lnTo>
                  <a:pt x="11521440" y="5641848"/>
                </a:lnTo>
                <a:lnTo>
                  <a:pt x="0" y="56418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ATIK JIG Board Rev0.1</a:t>
            </a:r>
          </a:p>
        </p:txBody>
      </p:sp>
      <p:sp>
        <p:nvSpPr>
          <p:cNvPr id="1294" name="직사각형 1293">
            <a:extLst>
              <a:ext uri="{FF2B5EF4-FFF2-40B4-BE49-F238E27FC236}">
                <a16:creationId xmlns:a16="http://schemas.microsoft.com/office/drawing/2014/main" id="{0490FE1B-2E9B-4234-A2F5-84CA206435F8}"/>
              </a:ext>
            </a:extLst>
          </p:cNvPr>
          <p:cNvSpPr/>
          <p:nvPr/>
        </p:nvSpPr>
        <p:spPr>
          <a:xfrm>
            <a:off x="380293" y="2549911"/>
            <a:ext cx="837423" cy="4010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5" name="사각형: 둥근 모서리 1294">
            <a:extLst>
              <a:ext uri="{FF2B5EF4-FFF2-40B4-BE49-F238E27FC236}">
                <a16:creationId xmlns:a16="http://schemas.microsoft.com/office/drawing/2014/main" id="{C56AD154-91C9-4FAF-B93C-2454CEC6BECC}"/>
              </a:ext>
            </a:extLst>
          </p:cNvPr>
          <p:cNvSpPr/>
          <p:nvPr/>
        </p:nvSpPr>
        <p:spPr>
          <a:xfrm>
            <a:off x="464547" y="2783505"/>
            <a:ext cx="676511" cy="3716921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96" name="사각형: 둥근 모서리 1295">
            <a:extLst>
              <a:ext uri="{FF2B5EF4-FFF2-40B4-BE49-F238E27FC236}">
                <a16:creationId xmlns:a16="http://schemas.microsoft.com/office/drawing/2014/main" id="{E461BAC5-6A46-4546-81B9-01FCE22E4CA1}"/>
              </a:ext>
            </a:extLst>
          </p:cNvPr>
          <p:cNvSpPr/>
          <p:nvPr/>
        </p:nvSpPr>
        <p:spPr>
          <a:xfrm>
            <a:off x="464548" y="2413669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28015179-2B89-4B1E-BF79-86712B72701C}"/>
              </a:ext>
            </a:extLst>
          </p:cNvPr>
          <p:cNvSpPr/>
          <p:nvPr/>
        </p:nvSpPr>
        <p:spPr>
          <a:xfrm>
            <a:off x="10940776" y="1843751"/>
            <a:ext cx="837423" cy="4702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8" name="사각형: 둥근 모서리 1297">
            <a:extLst>
              <a:ext uri="{FF2B5EF4-FFF2-40B4-BE49-F238E27FC236}">
                <a16:creationId xmlns:a16="http://schemas.microsoft.com/office/drawing/2014/main" id="{023D6FFA-88A3-46D6-90EE-CEB4391E0492}"/>
              </a:ext>
            </a:extLst>
          </p:cNvPr>
          <p:cNvSpPr/>
          <p:nvPr/>
        </p:nvSpPr>
        <p:spPr>
          <a:xfrm>
            <a:off x="11025030" y="2077346"/>
            <a:ext cx="676511" cy="4368197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74HC563</a:t>
            </a:r>
          </a:p>
        </p:txBody>
      </p:sp>
      <p:sp>
        <p:nvSpPr>
          <p:cNvPr id="1299" name="사각형: 둥근 모서리 1298">
            <a:extLst>
              <a:ext uri="{FF2B5EF4-FFF2-40B4-BE49-F238E27FC236}">
                <a16:creationId xmlns:a16="http://schemas.microsoft.com/office/drawing/2014/main" id="{514202D6-4034-4541-BCB0-F97D9491C344}"/>
              </a:ext>
            </a:extLst>
          </p:cNvPr>
          <p:cNvSpPr/>
          <p:nvPr/>
        </p:nvSpPr>
        <p:spPr>
          <a:xfrm>
            <a:off x="11025031" y="1707510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0" name="사각형: 둥근 모서리 1299">
            <a:extLst>
              <a:ext uri="{FF2B5EF4-FFF2-40B4-BE49-F238E27FC236}">
                <a16:creationId xmlns:a16="http://schemas.microsoft.com/office/drawing/2014/main" id="{880B0F4A-6BCA-4D78-AC47-4F16985F6FCE}"/>
              </a:ext>
            </a:extLst>
          </p:cNvPr>
          <p:cNvSpPr/>
          <p:nvPr/>
        </p:nvSpPr>
        <p:spPr>
          <a:xfrm>
            <a:off x="6656235" y="5594706"/>
            <a:ext cx="668473" cy="26587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I2C#3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1" name="사각형: 둥근 모서리 1300">
            <a:extLst>
              <a:ext uri="{FF2B5EF4-FFF2-40B4-BE49-F238E27FC236}">
                <a16:creationId xmlns:a16="http://schemas.microsoft.com/office/drawing/2014/main" id="{83DE761A-4882-459A-A627-6C9C939DCD78}"/>
              </a:ext>
            </a:extLst>
          </p:cNvPr>
          <p:cNvSpPr/>
          <p:nvPr/>
        </p:nvSpPr>
        <p:spPr>
          <a:xfrm>
            <a:off x="6227783" y="5180882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UART#6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2" name="사각형: 둥근 모서리 1301">
            <a:extLst>
              <a:ext uri="{FF2B5EF4-FFF2-40B4-BE49-F238E27FC236}">
                <a16:creationId xmlns:a16="http://schemas.microsoft.com/office/drawing/2014/main" id="{1380CBC8-BEE7-486D-981F-B7D1DF913EC8}"/>
              </a:ext>
            </a:extLst>
          </p:cNvPr>
          <p:cNvSpPr/>
          <p:nvPr/>
        </p:nvSpPr>
        <p:spPr>
          <a:xfrm>
            <a:off x="1371596" y="6173295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(DEBUG)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3" name="사각형: 둥근 모서리 1302">
            <a:extLst>
              <a:ext uri="{FF2B5EF4-FFF2-40B4-BE49-F238E27FC236}">
                <a16:creationId xmlns:a16="http://schemas.microsoft.com/office/drawing/2014/main" id="{6F42E4C0-26D4-43D6-B066-9DF205336223}"/>
              </a:ext>
            </a:extLst>
          </p:cNvPr>
          <p:cNvSpPr/>
          <p:nvPr/>
        </p:nvSpPr>
        <p:spPr>
          <a:xfrm>
            <a:off x="4993092" y="5566344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4" name="사각형: 둥근 모서리 1303">
            <a:extLst>
              <a:ext uri="{FF2B5EF4-FFF2-40B4-BE49-F238E27FC236}">
                <a16:creationId xmlns:a16="http://schemas.microsoft.com/office/drawing/2014/main" id="{CAF0CF1D-8C28-4FFE-8BFE-55AB5A565000}"/>
              </a:ext>
            </a:extLst>
          </p:cNvPr>
          <p:cNvSpPr/>
          <p:nvPr/>
        </p:nvSpPr>
        <p:spPr>
          <a:xfrm>
            <a:off x="5412287" y="51794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UART#4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5" name="사각형: 둥근 모서리 1304">
            <a:extLst>
              <a:ext uri="{FF2B5EF4-FFF2-40B4-BE49-F238E27FC236}">
                <a16:creationId xmlns:a16="http://schemas.microsoft.com/office/drawing/2014/main" id="{88D033E2-B39F-4F66-931F-4866C633B4B0}"/>
              </a:ext>
            </a:extLst>
          </p:cNvPr>
          <p:cNvSpPr/>
          <p:nvPr/>
        </p:nvSpPr>
        <p:spPr>
          <a:xfrm>
            <a:off x="5821644" y="55758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UART#5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6" name="사각형: 둥근 모서리 1305">
            <a:extLst>
              <a:ext uri="{FF2B5EF4-FFF2-40B4-BE49-F238E27FC236}">
                <a16:creationId xmlns:a16="http://schemas.microsoft.com/office/drawing/2014/main" id="{A7860AEE-3FE1-447A-B815-9DB56820468F}"/>
              </a:ext>
            </a:extLst>
          </p:cNvPr>
          <p:cNvSpPr/>
          <p:nvPr/>
        </p:nvSpPr>
        <p:spPr>
          <a:xfrm>
            <a:off x="2145368" y="6162829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(HMI)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DB368580-E2A5-4EA3-B5A2-E6007D6A286D}"/>
              </a:ext>
            </a:extLst>
          </p:cNvPr>
          <p:cNvSpPr txBox="1"/>
          <p:nvPr/>
        </p:nvSpPr>
        <p:spPr>
          <a:xfrm>
            <a:off x="3049305" y="241309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12V</a:t>
            </a:r>
            <a:endParaRPr lang="ko-KR" altLang="en-US" sz="800" b="1" dirty="0"/>
          </a:p>
        </p:txBody>
      </p:sp>
      <p:grpSp>
        <p:nvGrpSpPr>
          <p:cNvPr id="1308" name="그룹 1307">
            <a:extLst>
              <a:ext uri="{FF2B5EF4-FFF2-40B4-BE49-F238E27FC236}">
                <a16:creationId xmlns:a16="http://schemas.microsoft.com/office/drawing/2014/main" id="{701939B9-951D-4C3A-88A3-F8A00C3724C1}"/>
              </a:ext>
            </a:extLst>
          </p:cNvPr>
          <p:cNvGrpSpPr/>
          <p:nvPr/>
        </p:nvGrpSpPr>
        <p:grpSpPr>
          <a:xfrm>
            <a:off x="1134272" y="4644391"/>
            <a:ext cx="3704848" cy="1362743"/>
            <a:chOff x="1134272" y="4506408"/>
            <a:chExt cx="3704848" cy="1362743"/>
          </a:xfrm>
        </p:grpSpPr>
        <p:grpSp>
          <p:nvGrpSpPr>
            <p:cNvPr id="1309" name="그룹 1308">
              <a:extLst>
                <a:ext uri="{FF2B5EF4-FFF2-40B4-BE49-F238E27FC236}">
                  <a16:creationId xmlns:a16="http://schemas.microsoft.com/office/drawing/2014/main" id="{6D2C9C48-1F11-420B-95DF-0B5DC278F35E}"/>
                </a:ext>
              </a:extLst>
            </p:cNvPr>
            <p:cNvGrpSpPr/>
            <p:nvPr/>
          </p:nvGrpSpPr>
          <p:grpSpPr>
            <a:xfrm>
              <a:off x="1134272" y="4593639"/>
              <a:ext cx="3437823" cy="1275512"/>
              <a:chOff x="1134272" y="3355338"/>
              <a:chExt cx="3437823" cy="1275512"/>
            </a:xfrm>
          </p:grpSpPr>
          <p:sp>
            <p:nvSpPr>
              <p:cNvPr id="1315" name="사각형: 둥근 모서리 1314">
                <a:extLst>
                  <a:ext uri="{FF2B5EF4-FFF2-40B4-BE49-F238E27FC236}">
                    <a16:creationId xmlns:a16="http://schemas.microsoft.com/office/drawing/2014/main" id="{C783B229-C7EF-4D66-97CB-E4D7C7745D9C}"/>
                  </a:ext>
                </a:extLst>
              </p:cNvPr>
              <p:cNvSpPr/>
              <p:nvPr/>
            </p:nvSpPr>
            <p:spPr>
              <a:xfrm>
                <a:off x="1798377" y="3780140"/>
                <a:ext cx="850339" cy="618137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t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74LVC540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(8ch)</a:t>
                </a:r>
              </a:p>
            </p:txBody>
          </p:sp>
          <p:cxnSp>
            <p:nvCxnSpPr>
              <p:cNvPr id="1316" name="직선 화살표 연결선 1315">
                <a:extLst>
                  <a:ext uri="{FF2B5EF4-FFF2-40B4-BE49-F238E27FC236}">
                    <a16:creationId xmlns:a16="http://schemas.microsoft.com/office/drawing/2014/main" id="{0B741C49-665D-434E-AA13-807F2383B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5267" y="3807689"/>
                <a:ext cx="0" cy="1686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346FB164-9F3C-44BD-B721-BFD3AE602C3E}"/>
                  </a:ext>
                </a:extLst>
              </p:cNvPr>
              <p:cNvSpPr txBox="1"/>
              <p:nvPr/>
            </p:nvSpPr>
            <p:spPr>
              <a:xfrm>
                <a:off x="2935571" y="3673138"/>
                <a:ext cx="3994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3.3V</a:t>
                </a:r>
                <a:endParaRPr lang="ko-KR" altLang="en-US" sz="800" b="1" dirty="0"/>
              </a:p>
            </p:txBody>
          </p:sp>
          <p:cxnSp>
            <p:nvCxnSpPr>
              <p:cNvPr id="1318" name="직선 화살표 연결선 1317">
                <a:extLst>
                  <a:ext uri="{FF2B5EF4-FFF2-40B4-BE49-F238E27FC236}">
                    <a16:creationId xmlns:a16="http://schemas.microsoft.com/office/drawing/2014/main" id="{6B34DFB4-145D-4C5A-9300-EF93E472D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272" y="4221650"/>
                <a:ext cx="83934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직선 화살표 연결선 1318">
                <a:extLst>
                  <a:ext uri="{FF2B5EF4-FFF2-40B4-BE49-F238E27FC236}">
                    <a16:creationId xmlns:a16="http://schemas.microsoft.com/office/drawing/2014/main" id="{2755B973-CCF4-4D06-85DA-E461A4F61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475" y="4221650"/>
                <a:ext cx="110792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20" name="그림 1319">
                <a:extLst>
                  <a:ext uri="{FF2B5EF4-FFF2-40B4-BE49-F238E27FC236}">
                    <a16:creationId xmlns:a16="http://schemas.microsoft.com/office/drawing/2014/main" id="{F87254C9-513A-453E-AF17-09792DEE7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64182" y="4098058"/>
                <a:ext cx="549324" cy="273506"/>
              </a:xfrm>
              <a:prstGeom prst="rect">
                <a:avLst/>
              </a:prstGeom>
            </p:spPr>
          </p:pic>
          <p:cxnSp>
            <p:nvCxnSpPr>
              <p:cNvPr id="1321" name="직선 연결선 1320">
                <a:extLst>
                  <a:ext uri="{FF2B5EF4-FFF2-40B4-BE49-F238E27FC236}">
                    <a16:creationId xmlns:a16="http://schemas.microsoft.com/office/drawing/2014/main" id="{E3D65B29-8C14-4DE3-A709-720A5CECBC4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58781" y="3384976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2" name="TextBox 1321">
                <a:extLst>
                  <a:ext uri="{FF2B5EF4-FFF2-40B4-BE49-F238E27FC236}">
                    <a16:creationId xmlns:a16="http://schemas.microsoft.com/office/drawing/2014/main" id="{391B6440-AD3D-46FD-B7E9-428946FD93C5}"/>
                  </a:ext>
                </a:extLst>
              </p:cNvPr>
              <p:cNvSpPr txBox="1"/>
              <p:nvPr/>
            </p:nvSpPr>
            <p:spPr>
              <a:xfrm>
                <a:off x="3527721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1323" name="그룹 1322">
                <a:extLst>
                  <a:ext uri="{FF2B5EF4-FFF2-40B4-BE49-F238E27FC236}">
                    <a16:creationId xmlns:a16="http://schemas.microsoft.com/office/drawing/2014/main" id="{1DA6294D-8D2A-4D67-844D-5970E497D737}"/>
                  </a:ext>
                </a:extLst>
              </p:cNvPr>
              <p:cNvGrpSpPr/>
              <p:nvPr/>
            </p:nvGrpSpPr>
            <p:grpSpPr>
              <a:xfrm>
                <a:off x="2907816" y="3976932"/>
                <a:ext cx="105262" cy="238412"/>
                <a:chOff x="2907816" y="2705476"/>
                <a:chExt cx="105262" cy="238412"/>
              </a:xfrm>
            </p:grpSpPr>
            <p:cxnSp>
              <p:nvCxnSpPr>
                <p:cNvPr id="1332" name="직선 연결선 1331">
                  <a:extLst>
                    <a:ext uri="{FF2B5EF4-FFF2-40B4-BE49-F238E27FC236}">
                      <a16:creationId xmlns:a16="http://schemas.microsoft.com/office/drawing/2014/main" id="{4C5A7983-B9E6-410B-BE1B-D82B9873C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직선 연결선 1332">
                  <a:extLst>
                    <a:ext uri="{FF2B5EF4-FFF2-40B4-BE49-F238E27FC236}">
                      <a16:creationId xmlns:a16="http://schemas.microsoft.com/office/drawing/2014/main" id="{05DEC589-A75B-4138-822E-C99F7DC80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869403"/>
                  <a:ext cx="0" cy="7448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직선 연결선 1333">
                  <a:extLst>
                    <a:ext uri="{FF2B5EF4-FFF2-40B4-BE49-F238E27FC236}">
                      <a16:creationId xmlns:a16="http://schemas.microsoft.com/office/drawing/2014/main" id="{768D1AD3-91D3-4B48-92A9-53CA55294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직선 연결선 1334">
                  <a:extLst>
                    <a:ext uri="{FF2B5EF4-FFF2-40B4-BE49-F238E27FC236}">
                      <a16:creationId xmlns:a16="http://schemas.microsoft.com/office/drawing/2014/main" id="{60182261-E1FE-4C5A-940A-538CEBFA3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직선 연결선 1335">
                  <a:extLst>
                    <a:ext uri="{FF2B5EF4-FFF2-40B4-BE49-F238E27FC236}">
                      <a16:creationId xmlns:a16="http://schemas.microsoft.com/office/drawing/2014/main" id="{51F8A392-4096-448D-8498-A8CA214AA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직선 연결선 1336">
                  <a:extLst>
                    <a:ext uri="{FF2B5EF4-FFF2-40B4-BE49-F238E27FC236}">
                      <a16:creationId xmlns:a16="http://schemas.microsoft.com/office/drawing/2014/main" id="{C9999C5F-186B-4F8E-A242-62C7DEAEE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직선 연결선 1337">
                  <a:extLst>
                    <a:ext uri="{FF2B5EF4-FFF2-40B4-BE49-F238E27FC236}">
                      <a16:creationId xmlns:a16="http://schemas.microsoft.com/office/drawing/2014/main" id="{F2601F13-1188-47DB-A5AB-1FC7B2444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BE6207BB-BB6B-4DE5-87EA-28C2767389C3}"/>
                  </a:ext>
                </a:extLst>
              </p:cNvPr>
              <p:cNvSpPr txBox="1"/>
              <p:nvPr/>
            </p:nvSpPr>
            <p:spPr>
              <a:xfrm>
                <a:off x="1778775" y="3572317"/>
                <a:ext cx="4475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x</a:t>
                </a:r>
                <a:r>
                  <a:rPr lang="ko-KR" altLang="en-US" sz="800" b="1" dirty="0"/>
                  <a:t> </a:t>
                </a:r>
                <a:r>
                  <a:rPr lang="en-US" altLang="ko-KR" sz="800" b="1" dirty="0"/>
                  <a:t>3ea</a:t>
                </a:r>
                <a:endParaRPr lang="ko-KR" altLang="en-US" sz="800" b="1" dirty="0"/>
              </a:p>
            </p:txBody>
          </p:sp>
          <p:cxnSp>
            <p:nvCxnSpPr>
              <p:cNvPr id="1325" name="직선 화살표 연결선 1324">
                <a:extLst>
                  <a:ext uri="{FF2B5EF4-FFF2-40B4-BE49-F238E27FC236}">
                    <a16:creationId xmlns:a16="http://schemas.microsoft.com/office/drawing/2014/main" id="{762672E6-6FD2-4893-B043-F854C7BAE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6450" y="4394638"/>
                <a:ext cx="6149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D96CA33-7818-40D3-A591-EF00D00A0793}"/>
                  </a:ext>
                </a:extLst>
              </p:cNvPr>
              <p:cNvSpPr txBox="1"/>
              <p:nvPr/>
            </p:nvSpPr>
            <p:spPr>
              <a:xfrm>
                <a:off x="4156597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1327" name="그룹 1326">
                <a:extLst>
                  <a:ext uri="{FF2B5EF4-FFF2-40B4-BE49-F238E27FC236}">
                    <a16:creationId xmlns:a16="http://schemas.microsoft.com/office/drawing/2014/main" id="{C9F7627D-ABBA-4562-8612-FE9F89B3D7D3}"/>
                  </a:ext>
                </a:extLst>
              </p:cNvPr>
              <p:cNvGrpSpPr/>
              <p:nvPr/>
            </p:nvGrpSpPr>
            <p:grpSpPr>
              <a:xfrm>
                <a:off x="2900994" y="4394638"/>
                <a:ext cx="130913" cy="236212"/>
                <a:chOff x="2899994" y="2759640"/>
                <a:chExt cx="130913" cy="236212"/>
              </a:xfrm>
            </p:grpSpPr>
            <p:cxnSp>
              <p:nvCxnSpPr>
                <p:cNvPr id="1328" name="직선 연결선 1327">
                  <a:extLst>
                    <a:ext uri="{FF2B5EF4-FFF2-40B4-BE49-F238E27FC236}">
                      <a16:creationId xmlns:a16="http://schemas.microsoft.com/office/drawing/2014/main" id="{1620588C-478B-48BF-B349-E7492FA21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759640"/>
                  <a:ext cx="0" cy="1842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직선 연결선 1328">
                  <a:extLst>
                    <a:ext uri="{FF2B5EF4-FFF2-40B4-BE49-F238E27FC236}">
                      <a16:creationId xmlns:a16="http://schemas.microsoft.com/office/drawing/2014/main" id="{CDA934A5-833C-4E10-A066-F8960EC50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65451" y="2878431"/>
                  <a:ext cx="0" cy="1309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직선 연결선 1329">
                  <a:extLst>
                    <a:ext uri="{FF2B5EF4-FFF2-40B4-BE49-F238E27FC236}">
                      <a16:creationId xmlns:a16="http://schemas.microsoft.com/office/drawing/2014/main" id="{DAA56231-9E11-4559-B0B8-ED0CE0493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9046" y="2969077"/>
                  <a:ext cx="940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직선 연결선 1330">
                  <a:extLst>
                    <a:ext uri="{FF2B5EF4-FFF2-40B4-BE49-F238E27FC236}">
                      <a16:creationId xmlns:a16="http://schemas.microsoft.com/office/drawing/2014/main" id="{AFA66FE1-BC56-4A39-8A4F-08A8EF41F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623" y="2995852"/>
                  <a:ext cx="3687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0" name="직사각형 1309">
              <a:extLst>
                <a:ext uri="{FF2B5EF4-FFF2-40B4-BE49-F238E27FC236}">
                  <a16:creationId xmlns:a16="http://schemas.microsoft.com/office/drawing/2014/main" id="{7FCB572A-DD9E-4DCB-9BF9-04AE502486DC}"/>
                </a:ext>
              </a:extLst>
            </p:cNvPr>
            <p:cNvSpPr/>
            <p:nvPr/>
          </p:nvSpPr>
          <p:spPr>
            <a:xfrm>
              <a:off x="3868099" y="4506408"/>
              <a:ext cx="355544" cy="3555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15EED010-C060-4EB2-9379-D8C0E027D8F9}"/>
                </a:ext>
              </a:extLst>
            </p:cNvPr>
            <p:cNvSpPr txBox="1"/>
            <p:nvPr/>
          </p:nvSpPr>
          <p:spPr>
            <a:xfrm>
              <a:off x="4093403" y="4869752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Relay Input</a:t>
              </a:r>
              <a:endParaRPr lang="ko-KR" altLang="en-US" sz="800" b="1" dirty="0"/>
            </a:p>
          </p:txBody>
        </p:sp>
        <p:cxnSp>
          <p:nvCxnSpPr>
            <p:cNvPr id="1312" name="연결선: 꺾임 1311">
              <a:extLst>
                <a:ext uri="{FF2B5EF4-FFF2-40B4-BE49-F238E27FC236}">
                  <a16:creationId xmlns:a16="http://schemas.microsoft.com/office/drawing/2014/main" id="{E333CF1B-475D-4921-96A5-24ECB4D18C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3464" y="4800667"/>
              <a:ext cx="955528" cy="367010"/>
            </a:xfrm>
            <a:prstGeom prst="bentConnector3">
              <a:avLst>
                <a:gd name="adj1" fmla="val 99509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연결선: 꺾임 1312">
              <a:extLst>
                <a:ext uri="{FF2B5EF4-FFF2-40B4-BE49-F238E27FC236}">
                  <a16:creationId xmlns:a16="http://schemas.microsoft.com/office/drawing/2014/main" id="{15E7BDBC-2B02-417E-8990-B60527E2F5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8761" y="4795687"/>
              <a:ext cx="1113037" cy="547973"/>
            </a:xfrm>
            <a:prstGeom prst="bentConnector3">
              <a:avLst>
                <a:gd name="adj1" fmla="val 10077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직선 연결선 1313">
              <a:extLst>
                <a:ext uri="{FF2B5EF4-FFF2-40B4-BE49-F238E27FC236}">
                  <a16:creationId xmlns:a16="http://schemas.microsoft.com/office/drawing/2014/main" id="{4CCEF7EE-F55E-4CD1-896B-1D69E29E247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130339" y="462803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9" name="직선 화살표 연결선 1338">
            <a:extLst>
              <a:ext uri="{FF2B5EF4-FFF2-40B4-BE49-F238E27FC236}">
                <a16:creationId xmlns:a16="http://schemas.microsoft.com/office/drawing/2014/main" id="{399F5C54-BF25-4D34-81A4-6D6E8F15F482}"/>
              </a:ext>
            </a:extLst>
          </p:cNvPr>
          <p:cNvCxnSpPr>
            <a:cxnSpLocks/>
          </p:cNvCxnSpPr>
          <p:nvPr/>
        </p:nvCxnSpPr>
        <p:spPr>
          <a:xfrm flipV="1">
            <a:off x="5342023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직선 화살표 연결선 1339">
            <a:extLst>
              <a:ext uri="{FF2B5EF4-FFF2-40B4-BE49-F238E27FC236}">
                <a16:creationId xmlns:a16="http://schemas.microsoft.com/office/drawing/2014/main" id="{4D45E90C-3EBD-429B-8330-C30672191689}"/>
              </a:ext>
            </a:extLst>
          </p:cNvPr>
          <p:cNvCxnSpPr>
            <a:cxnSpLocks/>
          </p:cNvCxnSpPr>
          <p:nvPr/>
        </p:nvCxnSpPr>
        <p:spPr>
          <a:xfrm flipH="1" flipV="1">
            <a:off x="575756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직선 화살표 연결선 1340">
            <a:extLst>
              <a:ext uri="{FF2B5EF4-FFF2-40B4-BE49-F238E27FC236}">
                <a16:creationId xmlns:a16="http://schemas.microsoft.com/office/drawing/2014/main" id="{324418FD-893B-472D-8D90-31C2DDF9E270}"/>
              </a:ext>
            </a:extLst>
          </p:cNvPr>
          <p:cNvCxnSpPr>
            <a:cxnSpLocks/>
          </p:cNvCxnSpPr>
          <p:nvPr/>
        </p:nvCxnSpPr>
        <p:spPr>
          <a:xfrm flipV="1">
            <a:off x="616272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직선 화살표 연결선 1341">
            <a:extLst>
              <a:ext uri="{FF2B5EF4-FFF2-40B4-BE49-F238E27FC236}">
                <a16:creationId xmlns:a16="http://schemas.microsoft.com/office/drawing/2014/main" id="{A003719F-2686-466D-AD6C-16BBE3E6CECF}"/>
              </a:ext>
            </a:extLst>
          </p:cNvPr>
          <p:cNvCxnSpPr>
            <a:cxnSpLocks/>
          </p:cNvCxnSpPr>
          <p:nvPr/>
        </p:nvCxnSpPr>
        <p:spPr>
          <a:xfrm flipH="1" flipV="1">
            <a:off x="657254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직선 화살표 연결선 1342">
            <a:extLst>
              <a:ext uri="{FF2B5EF4-FFF2-40B4-BE49-F238E27FC236}">
                <a16:creationId xmlns:a16="http://schemas.microsoft.com/office/drawing/2014/main" id="{DC1B7CB3-F08B-4C3D-A988-FBC72B652F50}"/>
              </a:ext>
            </a:extLst>
          </p:cNvPr>
          <p:cNvCxnSpPr>
            <a:cxnSpLocks/>
          </p:cNvCxnSpPr>
          <p:nvPr/>
        </p:nvCxnSpPr>
        <p:spPr>
          <a:xfrm flipV="1">
            <a:off x="697770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7" name="그룹 1376">
            <a:extLst>
              <a:ext uri="{FF2B5EF4-FFF2-40B4-BE49-F238E27FC236}">
                <a16:creationId xmlns:a16="http://schemas.microsoft.com/office/drawing/2014/main" id="{149F0CF4-7814-4D4E-A0B3-2931D5F596F0}"/>
              </a:ext>
            </a:extLst>
          </p:cNvPr>
          <p:cNvGrpSpPr/>
          <p:nvPr/>
        </p:nvGrpSpPr>
        <p:grpSpPr>
          <a:xfrm>
            <a:off x="1134272" y="4121985"/>
            <a:ext cx="2517647" cy="867743"/>
            <a:chOff x="1134272" y="4040931"/>
            <a:chExt cx="2517647" cy="867743"/>
          </a:xfrm>
        </p:grpSpPr>
        <p:sp>
          <p:nvSpPr>
            <p:cNvPr id="1378" name="직사각형 1377">
              <a:extLst>
                <a:ext uri="{FF2B5EF4-FFF2-40B4-BE49-F238E27FC236}">
                  <a16:creationId xmlns:a16="http://schemas.microsoft.com/office/drawing/2014/main" id="{1414703D-6CA3-40EB-BCC4-ADFAF00EA46F}"/>
                </a:ext>
              </a:extLst>
            </p:cNvPr>
            <p:cNvSpPr/>
            <p:nvPr/>
          </p:nvSpPr>
          <p:spPr>
            <a:xfrm>
              <a:off x="3183762" y="4252245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9" name="TextBox 1378">
              <a:extLst>
                <a:ext uri="{FF2B5EF4-FFF2-40B4-BE49-F238E27FC236}">
                  <a16:creationId xmlns:a16="http://schemas.microsoft.com/office/drawing/2014/main" id="{B2E3B0F8-06DE-4276-8B0B-8FDBBDF3FF75}"/>
                </a:ext>
              </a:extLst>
            </p:cNvPr>
            <p:cNvSpPr txBox="1"/>
            <p:nvPr/>
          </p:nvSpPr>
          <p:spPr>
            <a:xfrm>
              <a:off x="2954292" y="4040931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3.3V Input</a:t>
              </a:r>
              <a:endParaRPr lang="ko-KR" altLang="en-US" sz="800" b="1" dirty="0"/>
            </a:p>
          </p:txBody>
        </p:sp>
        <p:grpSp>
          <p:nvGrpSpPr>
            <p:cNvPr id="1380" name="그룹 1379">
              <a:extLst>
                <a:ext uri="{FF2B5EF4-FFF2-40B4-BE49-F238E27FC236}">
                  <a16:creationId xmlns:a16="http://schemas.microsoft.com/office/drawing/2014/main" id="{FE4A8719-F13D-4E8B-A97F-703D8B7B6BB4}"/>
                </a:ext>
              </a:extLst>
            </p:cNvPr>
            <p:cNvGrpSpPr/>
            <p:nvPr/>
          </p:nvGrpSpPr>
          <p:grpSpPr>
            <a:xfrm>
              <a:off x="1134272" y="4050627"/>
              <a:ext cx="2447128" cy="858047"/>
              <a:chOff x="1134272" y="4050627"/>
              <a:chExt cx="2447128" cy="858047"/>
            </a:xfrm>
          </p:grpSpPr>
          <p:grpSp>
            <p:nvGrpSpPr>
              <p:cNvPr id="1381" name="그룹 1380">
                <a:extLst>
                  <a:ext uri="{FF2B5EF4-FFF2-40B4-BE49-F238E27FC236}">
                    <a16:creationId xmlns:a16="http://schemas.microsoft.com/office/drawing/2014/main" id="{9FF0E25D-DAF1-4759-B3A4-97BB0FDF62F7}"/>
                  </a:ext>
                </a:extLst>
              </p:cNvPr>
              <p:cNvGrpSpPr/>
              <p:nvPr/>
            </p:nvGrpSpPr>
            <p:grpSpPr>
              <a:xfrm>
                <a:off x="1134272" y="4050627"/>
                <a:ext cx="2447128" cy="858047"/>
                <a:chOff x="1134272" y="2766606"/>
                <a:chExt cx="2447128" cy="858047"/>
              </a:xfrm>
            </p:grpSpPr>
            <p:sp>
              <p:nvSpPr>
                <p:cNvPr id="1383" name="사각형: 둥근 모서리 1382">
                  <a:extLst>
                    <a:ext uri="{FF2B5EF4-FFF2-40B4-BE49-F238E27FC236}">
                      <a16:creationId xmlns:a16="http://schemas.microsoft.com/office/drawing/2014/main" id="{235219CD-BFF3-46F2-8ED4-06CCD4E49360}"/>
                    </a:ext>
                  </a:extLst>
                </p:cNvPr>
                <p:cNvSpPr/>
                <p:nvPr/>
              </p:nvSpPr>
              <p:spPr>
                <a:xfrm>
                  <a:off x="1798377" y="2766606"/>
                  <a:ext cx="850339" cy="618137"/>
                </a:xfrm>
                <a:prstGeom prst="roundRect">
                  <a:avLst/>
                </a:prstGeom>
                <a:noFill/>
                <a:ln w="9525">
                  <a:solidFill>
                    <a:srgbClr val="FFC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36000" rtlCol="0" anchor="t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74LVC540</a:t>
                  </a: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(8ch)</a:t>
                  </a:r>
                </a:p>
              </p:txBody>
            </p:sp>
            <p:cxnSp>
              <p:nvCxnSpPr>
                <p:cNvPr id="1384" name="직선 화살표 연결선 1383">
                  <a:extLst>
                    <a:ext uri="{FF2B5EF4-FFF2-40B4-BE49-F238E27FC236}">
                      <a16:creationId xmlns:a16="http://schemas.microsoft.com/office/drawing/2014/main" id="{BC76ED64-D978-4F06-BC58-6D5046F75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4272" y="3208116"/>
                  <a:ext cx="839343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직선 화살표 연결선 1384">
                  <a:extLst>
                    <a:ext uri="{FF2B5EF4-FFF2-40B4-BE49-F238E27FC236}">
                      <a16:creationId xmlns:a16="http://schemas.microsoft.com/office/drawing/2014/main" id="{093B42C5-031A-47EF-9104-A82DEC12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3475" y="3208116"/>
                  <a:ext cx="1107925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6" name="그룹 1385">
                  <a:extLst>
                    <a:ext uri="{FF2B5EF4-FFF2-40B4-BE49-F238E27FC236}">
                      <a16:creationId xmlns:a16="http://schemas.microsoft.com/office/drawing/2014/main" id="{2B2E1F88-A468-43C3-8014-998A9ED93318}"/>
                    </a:ext>
                  </a:extLst>
                </p:cNvPr>
                <p:cNvGrpSpPr/>
                <p:nvPr/>
              </p:nvGrpSpPr>
              <p:grpSpPr>
                <a:xfrm>
                  <a:off x="2899994" y="3206100"/>
                  <a:ext cx="130913" cy="418553"/>
                  <a:chOff x="2899994" y="2577299"/>
                  <a:chExt cx="130913" cy="418553"/>
                </a:xfrm>
              </p:grpSpPr>
              <p:cxnSp>
                <p:nvCxnSpPr>
                  <p:cNvPr id="1389" name="직선 연결선 1388">
                    <a:extLst>
                      <a:ext uri="{FF2B5EF4-FFF2-40B4-BE49-F238E27FC236}">
                        <a16:creationId xmlns:a16="http://schemas.microsoft.com/office/drawing/2014/main" id="{9EBE110C-F2F7-4A02-8BDA-D4F037E915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577299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직선 연결선 1389">
                    <a:extLst>
                      <a:ext uri="{FF2B5EF4-FFF2-40B4-BE49-F238E27FC236}">
                        <a16:creationId xmlns:a16="http://schemas.microsoft.com/office/drawing/2014/main" id="{078E3F49-EAB9-4BAF-885F-9F1342546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05476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직선 연결선 1390">
                    <a:extLst>
                      <a:ext uri="{FF2B5EF4-FFF2-40B4-BE49-F238E27FC236}">
                        <a16:creationId xmlns:a16="http://schemas.microsoft.com/office/drawing/2014/main" id="{803FA9D4-E4DB-4B87-B9EE-69B87E80CC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869403"/>
                    <a:ext cx="0" cy="74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직선 연결선 1391">
                    <a:extLst>
                      <a:ext uri="{FF2B5EF4-FFF2-40B4-BE49-F238E27FC236}">
                        <a16:creationId xmlns:a16="http://schemas.microsoft.com/office/drawing/2014/main" id="{43B6EF3F-6C4C-49E3-896A-18C243DA0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65451" y="2878431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직선 연결선 1392">
                    <a:extLst>
                      <a:ext uri="{FF2B5EF4-FFF2-40B4-BE49-F238E27FC236}">
                        <a16:creationId xmlns:a16="http://schemas.microsoft.com/office/drawing/2014/main" id="{745D37D0-6553-49B8-992F-1ADFC179F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9046" y="2969077"/>
                    <a:ext cx="9403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4" name="직선 연결선 1393">
                    <a:extLst>
                      <a:ext uri="{FF2B5EF4-FFF2-40B4-BE49-F238E27FC236}">
                        <a16:creationId xmlns:a16="http://schemas.microsoft.com/office/drawing/2014/main" id="{073204BA-2A80-48F6-8DFF-4E218C796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7623" y="2995852"/>
                    <a:ext cx="3687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직선 연결선 1394">
                    <a:extLst>
                      <a:ext uri="{FF2B5EF4-FFF2-40B4-BE49-F238E27FC236}">
                        <a16:creationId xmlns:a16="http://schemas.microsoft.com/office/drawing/2014/main" id="{3694BFC7-BDF1-4731-BA3E-09AD4F94F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5627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직선 연결선 1395">
                    <a:extLst>
                      <a:ext uri="{FF2B5EF4-FFF2-40B4-BE49-F238E27FC236}">
                        <a16:creationId xmlns:a16="http://schemas.microsoft.com/office/drawing/2014/main" id="{44C45653-2CFA-4B45-8D4B-172A2466D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22880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직선 연결선 1396">
                    <a:extLst>
                      <a:ext uri="{FF2B5EF4-FFF2-40B4-BE49-F238E27FC236}">
                        <a16:creationId xmlns:a16="http://schemas.microsoft.com/office/drawing/2014/main" id="{AC1C984A-2C1D-4438-AFD5-099A5363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87349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직선 연결선 1397">
                    <a:extLst>
                      <a:ext uri="{FF2B5EF4-FFF2-40B4-BE49-F238E27FC236}">
                        <a16:creationId xmlns:a16="http://schemas.microsoft.com/office/drawing/2014/main" id="{67429CC8-3828-4EA7-8243-ED35B37CC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82089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직선 연결선 1398">
                    <a:extLst>
                      <a:ext uri="{FF2B5EF4-FFF2-40B4-BE49-F238E27FC236}">
                        <a16:creationId xmlns:a16="http://schemas.microsoft.com/office/drawing/2014/main" id="{69B63DE0-C0C4-4CB7-AEC9-D222E70D7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8525" y="2855515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87" name="직선 연결선 1386">
                  <a:extLst>
                    <a:ext uri="{FF2B5EF4-FFF2-40B4-BE49-F238E27FC236}">
                      <a16:creationId xmlns:a16="http://schemas.microsoft.com/office/drawing/2014/main" id="{C67E5891-2C04-4654-9B84-594F78B4B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377866" y="3132036"/>
                  <a:ext cx="0" cy="1549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8" name="TextBox 1387">
                  <a:extLst>
                    <a:ext uri="{FF2B5EF4-FFF2-40B4-BE49-F238E27FC236}">
                      <a16:creationId xmlns:a16="http://schemas.microsoft.com/office/drawing/2014/main" id="{5EA6DE30-1029-4687-B0AF-A0E9C9AD3902}"/>
                    </a:ext>
                  </a:extLst>
                </p:cNvPr>
                <p:cNvSpPr txBox="1"/>
                <p:nvPr/>
              </p:nvSpPr>
              <p:spPr>
                <a:xfrm>
                  <a:off x="3215461" y="2957302"/>
                  <a:ext cx="3561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/>
                    <a:t>8ea</a:t>
                  </a:r>
                  <a:endParaRPr lang="ko-KR" altLang="en-US" sz="800" b="1" dirty="0"/>
                </a:p>
              </p:txBody>
            </p:sp>
          </p:grpSp>
          <p:pic>
            <p:nvPicPr>
              <p:cNvPr id="1382" name="그림 1381">
                <a:extLst>
                  <a:ext uri="{FF2B5EF4-FFF2-40B4-BE49-F238E27FC236}">
                    <a16:creationId xmlns:a16="http://schemas.microsoft.com/office/drawing/2014/main" id="{0BDFC579-C545-4858-800D-27777683C4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57322" y="4366582"/>
                <a:ext cx="549324" cy="273506"/>
              </a:xfrm>
              <a:prstGeom prst="rect">
                <a:avLst/>
              </a:prstGeom>
            </p:spPr>
          </p:pic>
        </p:grpSp>
      </p:grpSp>
      <p:grpSp>
        <p:nvGrpSpPr>
          <p:cNvPr id="1400" name="그룹 1399">
            <a:extLst>
              <a:ext uri="{FF2B5EF4-FFF2-40B4-BE49-F238E27FC236}">
                <a16:creationId xmlns:a16="http://schemas.microsoft.com/office/drawing/2014/main" id="{E40D1CF6-6BFC-48F0-B5EA-EB05168120DC}"/>
              </a:ext>
            </a:extLst>
          </p:cNvPr>
          <p:cNvGrpSpPr/>
          <p:nvPr/>
        </p:nvGrpSpPr>
        <p:grpSpPr>
          <a:xfrm>
            <a:off x="382717" y="1036649"/>
            <a:ext cx="3227450" cy="1454184"/>
            <a:chOff x="382717" y="1036649"/>
            <a:chExt cx="3227450" cy="1454184"/>
          </a:xfrm>
        </p:grpSpPr>
        <p:sp>
          <p:nvSpPr>
            <p:cNvPr id="1401" name="사각형: 둥근 모서리 1400">
              <a:extLst>
                <a:ext uri="{FF2B5EF4-FFF2-40B4-BE49-F238E27FC236}">
                  <a16:creationId xmlns:a16="http://schemas.microsoft.com/office/drawing/2014/main" id="{2A50DC18-D828-4414-B27F-D3E9DA18E170}"/>
                </a:ext>
              </a:extLst>
            </p:cNvPr>
            <p:cNvSpPr/>
            <p:nvPr/>
          </p:nvSpPr>
          <p:spPr>
            <a:xfrm>
              <a:off x="382717" y="1048193"/>
              <a:ext cx="746760" cy="4930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SPI#2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02" name="그룹 1401">
              <a:extLst>
                <a:ext uri="{FF2B5EF4-FFF2-40B4-BE49-F238E27FC236}">
                  <a16:creationId xmlns:a16="http://schemas.microsoft.com/office/drawing/2014/main" id="{E7F1C77A-168D-4E33-8562-52A6698DF9BC}"/>
                </a:ext>
              </a:extLst>
            </p:cNvPr>
            <p:cNvGrpSpPr/>
            <p:nvPr/>
          </p:nvGrpSpPr>
          <p:grpSpPr>
            <a:xfrm>
              <a:off x="1139466" y="1036649"/>
              <a:ext cx="2470701" cy="1454184"/>
              <a:chOff x="1139466" y="1036649"/>
              <a:chExt cx="2470701" cy="1454184"/>
            </a:xfrm>
          </p:grpSpPr>
          <p:sp>
            <p:nvSpPr>
              <p:cNvPr id="1403" name="사각형: 둥근 모서리 1402">
                <a:extLst>
                  <a:ext uri="{FF2B5EF4-FFF2-40B4-BE49-F238E27FC236}">
                    <a16:creationId xmlns:a16="http://schemas.microsoft.com/office/drawing/2014/main" id="{59C082A5-6BED-4379-886B-65CB3247694E}"/>
                  </a:ext>
                </a:extLst>
              </p:cNvPr>
              <p:cNvSpPr/>
              <p:nvPr/>
            </p:nvSpPr>
            <p:spPr>
              <a:xfrm flipH="1">
                <a:off x="1644676" y="1603555"/>
                <a:ext cx="668473" cy="28599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LTC2601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(DAC)</a:t>
                </a:r>
              </a:p>
            </p:txBody>
          </p:sp>
          <p:cxnSp>
            <p:nvCxnSpPr>
              <p:cNvPr id="1404" name="직선 화살표 연결선 1403">
                <a:extLst>
                  <a:ext uri="{FF2B5EF4-FFF2-40B4-BE49-F238E27FC236}">
                    <a16:creationId xmlns:a16="http://schemas.microsoft.com/office/drawing/2014/main" id="{83493219-8DF3-488E-907E-4A616EEAA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466" y="1298100"/>
                <a:ext cx="50521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연결선: 꺾임 1404">
                <a:extLst>
                  <a:ext uri="{FF2B5EF4-FFF2-40B4-BE49-F238E27FC236}">
                    <a16:creationId xmlns:a16="http://schemas.microsoft.com/office/drawing/2014/main" id="{DC1D8B7B-119F-47D3-B43A-BFCF32BCC1CC}"/>
                  </a:ext>
                </a:extLst>
              </p:cNvPr>
              <p:cNvCxnSpPr>
                <a:cxnSpLocks/>
                <a:stCxn id="1406" idx="4"/>
                <a:endCxn id="1403" idx="3"/>
              </p:cNvCxnSpPr>
              <p:nvPr/>
            </p:nvCxnSpPr>
            <p:spPr>
              <a:xfrm rot="16200000" flipH="1">
                <a:off x="1308962" y="1410840"/>
                <a:ext cx="418364" cy="253064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6" name="타원 1405">
                <a:extLst>
                  <a:ext uri="{FF2B5EF4-FFF2-40B4-BE49-F238E27FC236}">
                    <a16:creationId xmlns:a16="http://schemas.microsoft.com/office/drawing/2014/main" id="{3DCED065-B810-46ED-A62C-2CCD71B5536A}"/>
                  </a:ext>
                </a:extLst>
              </p:cNvPr>
              <p:cNvSpPr/>
              <p:nvPr/>
            </p:nvSpPr>
            <p:spPr>
              <a:xfrm flipH="1">
                <a:off x="1366586" y="1278137"/>
                <a:ext cx="50053" cy="50053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7" name="사각형: 둥근 모서리 1406">
                <a:extLst>
                  <a:ext uri="{FF2B5EF4-FFF2-40B4-BE49-F238E27FC236}">
                    <a16:creationId xmlns:a16="http://schemas.microsoft.com/office/drawing/2014/main" id="{58F088AE-E9EB-4A8D-8B03-86056AF86DE4}"/>
                  </a:ext>
                </a:extLst>
              </p:cNvPr>
              <p:cNvSpPr/>
              <p:nvPr/>
            </p:nvSpPr>
            <p:spPr>
              <a:xfrm flipH="1">
                <a:off x="1644676" y="1106854"/>
                <a:ext cx="668473" cy="28599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AD7689</a:t>
                </a:r>
              </a:p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(ADC)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8" name="연결선: 꺾임 1407">
                <a:extLst>
                  <a:ext uri="{FF2B5EF4-FFF2-40B4-BE49-F238E27FC236}">
                    <a16:creationId xmlns:a16="http://schemas.microsoft.com/office/drawing/2014/main" id="{8682828F-841B-475B-A5AB-E78DAC95B60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69025" y="2171666"/>
                <a:ext cx="594165" cy="234447"/>
              </a:xfrm>
              <a:prstGeom prst="bentConnector3">
                <a:avLst>
                  <a:gd name="adj1" fmla="val 304"/>
                </a:avLst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9" name="TextBox 1408">
                <a:extLst>
                  <a:ext uri="{FF2B5EF4-FFF2-40B4-BE49-F238E27FC236}">
                    <a16:creationId xmlns:a16="http://schemas.microsoft.com/office/drawing/2014/main" id="{118FBDE4-1108-4A2A-85CB-E9467BD2940F}"/>
                  </a:ext>
                </a:extLst>
              </p:cNvPr>
              <p:cNvSpPr txBox="1"/>
              <p:nvPr/>
            </p:nvSpPr>
            <p:spPr>
              <a:xfrm>
                <a:off x="2334963" y="215227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Voltage</a:t>
                </a:r>
              </a:p>
              <a:p>
                <a:r>
                  <a:rPr lang="en-US" altLang="ko-KR" sz="800" b="1" dirty="0"/>
                  <a:t>summing</a:t>
                </a:r>
                <a:endParaRPr lang="ko-KR" altLang="en-US" sz="800" b="1" dirty="0"/>
              </a:p>
            </p:txBody>
          </p:sp>
          <p:cxnSp>
            <p:nvCxnSpPr>
              <p:cNvPr id="1410" name="연결선: 꺾임 1409">
                <a:extLst>
                  <a:ext uri="{FF2B5EF4-FFF2-40B4-BE49-F238E27FC236}">
                    <a16:creationId xmlns:a16="http://schemas.microsoft.com/office/drawing/2014/main" id="{F2E0B77E-E674-4C1D-8EE6-D89220E75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744351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1" name="연결선: 꺾임 1410">
                <a:extLst>
                  <a:ext uri="{FF2B5EF4-FFF2-40B4-BE49-F238E27FC236}">
                    <a16:creationId xmlns:a16="http://schemas.microsoft.com/office/drawing/2014/main" id="{B3F38E97-90F6-4597-9BC5-9271B627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3758" y="1245571"/>
                <a:ext cx="972880" cy="214612"/>
              </a:xfrm>
              <a:prstGeom prst="bentConnector3">
                <a:avLst>
                  <a:gd name="adj1" fmla="val -2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2" name="직선 화살표 연결선 1411">
                <a:extLst>
                  <a:ext uri="{FF2B5EF4-FFF2-40B4-BE49-F238E27FC236}">
                    <a16:creationId xmlns:a16="http://schemas.microsoft.com/office/drawing/2014/main" id="{42DD6325-98F7-48EC-B1EC-7CA7D38B1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242737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3" name="직선 화살표 연결선 1412">
                <a:extLst>
                  <a:ext uri="{FF2B5EF4-FFF2-40B4-BE49-F238E27FC236}">
                    <a16:creationId xmlns:a16="http://schemas.microsoft.com/office/drawing/2014/main" id="{B8DB7F04-B0A4-483F-86DE-0F2F87917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746554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4" name="TextBox 1413">
                <a:extLst>
                  <a:ext uri="{FF2B5EF4-FFF2-40B4-BE49-F238E27FC236}">
                    <a16:creationId xmlns:a16="http://schemas.microsoft.com/office/drawing/2014/main" id="{50441702-19D8-40D4-873A-22570D615543}"/>
                  </a:ext>
                </a:extLst>
              </p:cNvPr>
              <p:cNvSpPr txBox="1"/>
              <p:nvPr/>
            </p:nvSpPr>
            <p:spPr>
              <a:xfrm>
                <a:off x="2751552" y="103664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1415" name="TextBox 1414">
                <a:extLst>
                  <a:ext uri="{FF2B5EF4-FFF2-40B4-BE49-F238E27FC236}">
                    <a16:creationId xmlns:a16="http://schemas.microsoft.com/office/drawing/2014/main" id="{CFA09E0D-27C3-484A-A287-05E05FAB1805}"/>
                  </a:ext>
                </a:extLst>
              </p:cNvPr>
              <p:cNvSpPr txBox="1"/>
              <p:nvPr/>
            </p:nvSpPr>
            <p:spPr>
              <a:xfrm>
                <a:off x="2750573" y="153529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1416" name="TextBox 1415">
                <a:extLst>
                  <a:ext uri="{FF2B5EF4-FFF2-40B4-BE49-F238E27FC236}">
                    <a16:creationId xmlns:a16="http://schemas.microsoft.com/office/drawing/2014/main" id="{AD105EE2-61B0-4818-A82D-1D9B242C609F}"/>
                  </a:ext>
                </a:extLst>
              </p:cNvPr>
              <p:cNvSpPr txBox="1"/>
              <p:nvPr/>
            </p:nvSpPr>
            <p:spPr>
              <a:xfrm>
                <a:off x="2792391" y="1749808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1417" name="TextBox 1416">
                <a:extLst>
                  <a:ext uri="{FF2B5EF4-FFF2-40B4-BE49-F238E27FC236}">
                    <a16:creationId xmlns:a16="http://schemas.microsoft.com/office/drawing/2014/main" id="{56268393-6D8A-4AEB-ACCF-3FB2720CEA7F}"/>
                  </a:ext>
                </a:extLst>
              </p:cNvPr>
              <p:cNvSpPr txBox="1"/>
              <p:nvPr/>
            </p:nvSpPr>
            <p:spPr>
              <a:xfrm>
                <a:off x="2787991" y="1252540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1418" name="TextBox 1417">
                <a:extLst>
                  <a:ext uri="{FF2B5EF4-FFF2-40B4-BE49-F238E27FC236}">
                    <a16:creationId xmlns:a16="http://schemas.microsoft.com/office/drawing/2014/main" id="{55393001-F15C-4D12-BF35-6EE31C3A148A}"/>
                  </a:ext>
                </a:extLst>
              </p:cNvPr>
              <p:cNvSpPr txBox="1"/>
              <p:nvPr/>
            </p:nvSpPr>
            <p:spPr>
              <a:xfrm>
                <a:off x="3250515" y="103664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sp>
            <p:nvSpPr>
              <p:cNvPr id="1419" name="TextBox 1418">
                <a:extLst>
                  <a:ext uri="{FF2B5EF4-FFF2-40B4-BE49-F238E27FC236}">
                    <a16:creationId xmlns:a16="http://schemas.microsoft.com/office/drawing/2014/main" id="{1593983D-569F-49FD-949D-BD0C972B70D0}"/>
                  </a:ext>
                </a:extLst>
              </p:cNvPr>
              <p:cNvSpPr txBox="1"/>
              <p:nvPr/>
            </p:nvSpPr>
            <p:spPr>
              <a:xfrm>
                <a:off x="3250515" y="153529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cxnSp>
            <p:nvCxnSpPr>
              <p:cNvPr id="1420" name="직선 연결선 1419">
                <a:extLst>
                  <a:ext uri="{FF2B5EF4-FFF2-40B4-BE49-F238E27FC236}">
                    <a16:creationId xmlns:a16="http://schemas.microsoft.com/office/drawing/2014/main" id="{DD6A71F3-410A-4D52-BC99-872F22A98DC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17327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직선 연결선 1420">
                <a:extLst>
                  <a:ext uri="{FF2B5EF4-FFF2-40B4-BE49-F238E27FC236}">
                    <a16:creationId xmlns:a16="http://schemas.microsoft.com/office/drawing/2014/main" id="{4A52550E-CC75-49F1-BD60-D5314A11D10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67192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2" name="직선 연결선 1421">
                <a:extLst>
                  <a:ext uri="{FF2B5EF4-FFF2-40B4-BE49-F238E27FC236}">
                    <a16:creationId xmlns:a16="http://schemas.microsoft.com/office/drawing/2014/main" id="{EE191E36-A1C5-4ACC-962D-A7FCF3DE885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1892792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3" name="직선 연결선 1422">
                <a:extLst>
                  <a:ext uri="{FF2B5EF4-FFF2-40B4-BE49-F238E27FC236}">
                    <a16:creationId xmlns:a16="http://schemas.microsoft.com/office/drawing/2014/main" id="{EFDB3F92-CB6B-47C3-B7F5-B26E98F0C9A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389170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4" name="TextBox 1423">
                <a:extLst>
                  <a:ext uri="{FF2B5EF4-FFF2-40B4-BE49-F238E27FC236}">
                    <a16:creationId xmlns:a16="http://schemas.microsoft.com/office/drawing/2014/main" id="{1648BA83-B499-41BE-B2D1-DF96131D16B6}"/>
                  </a:ext>
                </a:extLst>
              </p:cNvPr>
              <p:cNvSpPr txBox="1"/>
              <p:nvPr/>
            </p:nvSpPr>
            <p:spPr>
              <a:xfrm>
                <a:off x="3253979" y="1749808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sp>
            <p:nvSpPr>
              <p:cNvPr id="1425" name="TextBox 1424">
                <a:extLst>
                  <a:ext uri="{FF2B5EF4-FFF2-40B4-BE49-F238E27FC236}">
                    <a16:creationId xmlns:a16="http://schemas.microsoft.com/office/drawing/2014/main" id="{442D5035-8FB2-4C3C-B464-8AEDC75C9FE0}"/>
                  </a:ext>
                </a:extLst>
              </p:cNvPr>
              <p:cNvSpPr txBox="1"/>
              <p:nvPr/>
            </p:nvSpPr>
            <p:spPr>
              <a:xfrm>
                <a:off x="3250515" y="1252540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1426" name="연결선: 꺾임 1425">
                <a:extLst>
                  <a:ext uri="{FF2B5EF4-FFF2-40B4-BE49-F238E27FC236}">
                    <a16:creationId xmlns:a16="http://schemas.microsoft.com/office/drawing/2014/main" id="{33AFE2E0-5679-4339-9671-0413C36E0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957404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7" name="TextBox 1426">
                <a:extLst>
                  <a:ext uri="{FF2B5EF4-FFF2-40B4-BE49-F238E27FC236}">
                    <a16:creationId xmlns:a16="http://schemas.microsoft.com/office/drawing/2014/main" id="{65E935DC-1D21-415C-8777-D1C2026630B2}"/>
                  </a:ext>
                </a:extLst>
              </p:cNvPr>
              <p:cNvSpPr txBox="1"/>
              <p:nvPr/>
            </p:nvSpPr>
            <p:spPr>
              <a:xfrm>
                <a:off x="2792391" y="1962861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cxnSp>
            <p:nvCxnSpPr>
              <p:cNvPr id="1428" name="직선 연결선 1427">
                <a:extLst>
                  <a:ext uri="{FF2B5EF4-FFF2-40B4-BE49-F238E27FC236}">
                    <a16:creationId xmlns:a16="http://schemas.microsoft.com/office/drawing/2014/main" id="{5B3F8DE9-D15E-4E61-ACE5-07581D2520E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2105845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9" name="TextBox 1428">
                <a:extLst>
                  <a:ext uri="{FF2B5EF4-FFF2-40B4-BE49-F238E27FC236}">
                    <a16:creationId xmlns:a16="http://schemas.microsoft.com/office/drawing/2014/main" id="{9A25B689-4D9D-47D6-8FE5-05A13BCEF341}"/>
                  </a:ext>
                </a:extLst>
              </p:cNvPr>
              <p:cNvSpPr txBox="1"/>
              <p:nvPr/>
            </p:nvSpPr>
            <p:spPr>
              <a:xfrm>
                <a:off x="3253979" y="1962861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</p:grpSp>
      </p:grpSp>
      <p:grpSp>
        <p:nvGrpSpPr>
          <p:cNvPr id="1430" name="그룹 1429">
            <a:extLst>
              <a:ext uri="{FF2B5EF4-FFF2-40B4-BE49-F238E27FC236}">
                <a16:creationId xmlns:a16="http://schemas.microsoft.com/office/drawing/2014/main" id="{417D937F-5B51-4841-A814-E50F641B2B8B}"/>
              </a:ext>
            </a:extLst>
          </p:cNvPr>
          <p:cNvGrpSpPr/>
          <p:nvPr/>
        </p:nvGrpSpPr>
        <p:grpSpPr>
          <a:xfrm>
            <a:off x="1134272" y="3299906"/>
            <a:ext cx="2508432" cy="858047"/>
            <a:chOff x="1134272" y="3299906"/>
            <a:chExt cx="2508432" cy="858047"/>
          </a:xfrm>
        </p:grpSpPr>
        <p:sp>
          <p:nvSpPr>
            <p:cNvPr id="1431" name="사각형: 둥근 모서리 1430">
              <a:extLst>
                <a:ext uri="{FF2B5EF4-FFF2-40B4-BE49-F238E27FC236}">
                  <a16:creationId xmlns:a16="http://schemas.microsoft.com/office/drawing/2014/main" id="{2EDF5E57-1A28-499B-BA0E-25E1A42C546A}"/>
                </a:ext>
              </a:extLst>
            </p:cNvPr>
            <p:cNvSpPr/>
            <p:nvPr/>
          </p:nvSpPr>
          <p:spPr>
            <a:xfrm>
              <a:off x="1798377" y="3299906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432" name="직선 연결선 1431">
              <a:extLst>
                <a:ext uri="{FF2B5EF4-FFF2-40B4-BE49-F238E27FC236}">
                  <a16:creationId xmlns:a16="http://schemas.microsoft.com/office/drawing/2014/main" id="{710CB955-A868-4B58-A432-5531C90CE75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388031" y="366395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" name="TextBox 1432">
              <a:extLst>
                <a:ext uri="{FF2B5EF4-FFF2-40B4-BE49-F238E27FC236}">
                  <a16:creationId xmlns:a16="http://schemas.microsoft.com/office/drawing/2014/main" id="{9C7EC05D-27BB-4FFB-A6B8-B7F065CC3B45}"/>
                </a:ext>
              </a:extLst>
            </p:cNvPr>
            <p:cNvSpPr txBox="1"/>
            <p:nvPr/>
          </p:nvSpPr>
          <p:spPr>
            <a:xfrm>
              <a:off x="3199163" y="3492226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1434" name="직선 화살표 연결선 1433">
              <a:extLst>
                <a:ext uri="{FF2B5EF4-FFF2-40B4-BE49-F238E27FC236}">
                  <a16:creationId xmlns:a16="http://schemas.microsoft.com/office/drawing/2014/main" id="{A01DBC54-1969-4AB0-A460-55F010F26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741416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직선 화살표 연결선 1434">
              <a:extLst>
                <a:ext uri="{FF2B5EF4-FFF2-40B4-BE49-F238E27FC236}">
                  <a16:creationId xmlns:a16="http://schemas.microsoft.com/office/drawing/2014/main" id="{EC45BDCE-F5D3-40F0-AF6D-402694670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475" y="3741416"/>
              <a:ext cx="36160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6" name="그룹 1435">
              <a:extLst>
                <a:ext uri="{FF2B5EF4-FFF2-40B4-BE49-F238E27FC236}">
                  <a16:creationId xmlns:a16="http://schemas.microsoft.com/office/drawing/2014/main" id="{BAF43374-3379-45D4-83B9-997D65F95409}"/>
                </a:ext>
              </a:extLst>
            </p:cNvPr>
            <p:cNvGrpSpPr/>
            <p:nvPr/>
          </p:nvGrpSpPr>
          <p:grpSpPr>
            <a:xfrm>
              <a:off x="2769809" y="3739400"/>
              <a:ext cx="130913" cy="418553"/>
              <a:chOff x="2899994" y="2577299"/>
              <a:chExt cx="130913" cy="418553"/>
            </a:xfrm>
          </p:grpSpPr>
          <p:cxnSp>
            <p:nvCxnSpPr>
              <p:cNvPr id="1452" name="직선 연결선 1451">
                <a:extLst>
                  <a:ext uri="{FF2B5EF4-FFF2-40B4-BE49-F238E27FC236}">
                    <a16:creationId xmlns:a16="http://schemas.microsoft.com/office/drawing/2014/main" id="{260C8BB0-59D9-49B9-BCED-F25F7953C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직선 연결선 1452">
                <a:extLst>
                  <a:ext uri="{FF2B5EF4-FFF2-40B4-BE49-F238E27FC236}">
                    <a16:creationId xmlns:a16="http://schemas.microsoft.com/office/drawing/2014/main" id="{1CBC0705-5FF5-486D-BE71-7F47F09EB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직선 연결선 1453">
                <a:extLst>
                  <a:ext uri="{FF2B5EF4-FFF2-40B4-BE49-F238E27FC236}">
                    <a16:creationId xmlns:a16="http://schemas.microsoft.com/office/drawing/2014/main" id="{053464F3-2459-4754-ABD1-74CF2CF56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5" name="직선 연결선 1454">
                <a:extLst>
                  <a:ext uri="{FF2B5EF4-FFF2-40B4-BE49-F238E27FC236}">
                    <a16:creationId xmlns:a16="http://schemas.microsoft.com/office/drawing/2014/main" id="{44C2DAD6-ECF8-4077-A890-6E7130ADE5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6" name="직선 연결선 1455">
                <a:extLst>
                  <a:ext uri="{FF2B5EF4-FFF2-40B4-BE49-F238E27FC236}">
                    <a16:creationId xmlns:a16="http://schemas.microsoft.com/office/drawing/2014/main" id="{F4C02686-EE2A-4D09-8ECF-A544ECD8D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7" name="직선 연결선 1456">
                <a:extLst>
                  <a:ext uri="{FF2B5EF4-FFF2-40B4-BE49-F238E27FC236}">
                    <a16:creationId xmlns:a16="http://schemas.microsoft.com/office/drawing/2014/main" id="{9448282B-C980-418D-A7CD-D9F74E43F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8" name="직선 연결선 1457">
                <a:extLst>
                  <a:ext uri="{FF2B5EF4-FFF2-40B4-BE49-F238E27FC236}">
                    <a16:creationId xmlns:a16="http://schemas.microsoft.com/office/drawing/2014/main" id="{D7DF1614-15CB-4B82-BF13-2128F2D00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9" name="직선 연결선 1458">
                <a:extLst>
                  <a:ext uri="{FF2B5EF4-FFF2-40B4-BE49-F238E27FC236}">
                    <a16:creationId xmlns:a16="http://schemas.microsoft.com/office/drawing/2014/main" id="{ADEC6A96-9395-4491-8A5A-15AC11781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0" name="직선 연결선 1459">
                <a:extLst>
                  <a:ext uri="{FF2B5EF4-FFF2-40B4-BE49-F238E27FC236}">
                    <a16:creationId xmlns:a16="http://schemas.microsoft.com/office/drawing/2014/main" id="{ACCF707F-5ACE-430D-8E8D-445C75B8B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1" name="직선 연결선 1460">
                <a:extLst>
                  <a:ext uri="{FF2B5EF4-FFF2-40B4-BE49-F238E27FC236}">
                    <a16:creationId xmlns:a16="http://schemas.microsoft.com/office/drawing/2014/main" id="{3A61F0D9-C35B-41D6-BCA8-309227B05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2" name="직선 연결선 1461">
                <a:extLst>
                  <a:ext uri="{FF2B5EF4-FFF2-40B4-BE49-F238E27FC236}">
                    <a16:creationId xmlns:a16="http://schemas.microsoft.com/office/drawing/2014/main" id="{627A35BC-BAD6-48C2-AD34-354113EC1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7" name="그룹 1436">
              <a:extLst>
                <a:ext uri="{FF2B5EF4-FFF2-40B4-BE49-F238E27FC236}">
                  <a16:creationId xmlns:a16="http://schemas.microsoft.com/office/drawing/2014/main" id="{DB154BF7-7B6D-427C-B5D0-4AB9594DC1B7}"/>
                </a:ext>
              </a:extLst>
            </p:cNvPr>
            <p:cNvGrpSpPr/>
            <p:nvPr/>
          </p:nvGrpSpPr>
          <p:grpSpPr>
            <a:xfrm rot="5400000">
              <a:off x="2956019" y="3562126"/>
              <a:ext cx="105262" cy="344768"/>
              <a:chOff x="2907816" y="2628990"/>
              <a:chExt cx="105262" cy="344768"/>
            </a:xfrm>
          </p:grpSpPr>
          <p:cxnSp>
            <p:nvCxnSpPr>
              <p:cNvPr id="1444" name="직선 연결선 1443">
                <a:extLst>
                  <a:ext uri="{FF2B5EF4-FFF2-40B4-BE49-F238E27FC236}">
                    <a16:creationId xmlns:a16="http://schemas.microsoft.com/office/drawing/2014/main" id="{36DC2919-EC44-4822-8CB7-F258E9CAD9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5840" y="2668601"/>
                <a:ext cx="79221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직선 연결선 1444">
                <a:extLst>
                  <a:ext uri="{FF2B5EF4-FFF2-40B4-BE49-F238E27FC236}">
                    <a16:creationId xmlns:a16="http://schemas.microsoft.com/office/drawing/2014/main" id="{36BB66D3-0828-4777-94E3-64F54033D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직선 연결선 1445">
                <a:extLst>
                  <a:ext uri="{FF2B5EF4-FFF2-40B4-BE49-F238E27FC236}">
                    <a16:creationId xmlns:a16="http://schemas.microsoft.com/office/drawing/2014/main" id="{02C6CC0A-9284-484E-9786-6F20102D0E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3273" y="2921580"/>
                <a:ext cx="1043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직선 연결선 1446">
                <a:extLst>
                  <a:ext uri="{FF2B5EF4-FFF2-40B4-BE49-F238E27FC236}">
                    <a16:creationId xmlns:a16="http://schemas.microsoft.com/office/drawing/2014/main" id="{1765BC63-7E80-43E7-898B-B3ED65252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직선 연결선 1447">
                <a:extLst>
                  <a:ext uri="{FF2B5EF4-FFF2-40B4-BE49-F238E27FC236}">
                    <a16:creationId xmlns:a16="http://schemas.microsoft.com/office/drawing/2014/main" id="{D85AC7F1-9457-4C2C-9A03-EA3506BCD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직선 연결선 1448">
                <a:extLst>
                  <a:ext uri="{FF2B5EF4-FFF2-40B4-BE49-F238E27FC236}">
                    <a16:creationId xmlns:a16="http://schemas.microsoft.com/office/drawing/2014/main" id="{BB35C31C-C695-4DEF-9685-3445D76DB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직선 연결선 1449">
                <a:extLst>
                  <a:ext uri="{FF2B5EF4-FFF2-40B4-BE49-F238E27FC236}">
                    <a16:creationId xmlns:a16="http://schemas.microsoft.com/office/drawing/2014/main" id="{A370CCDE-166B-43A2-913C-114C0A3161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직선 연결선 1450">
                <a:extLst>
                  <a:ext uri="{FF2B5EF4-FFF2-40B4-BE49-F238E27FC236}">
                    <a16:creationId xmlns:a16="http://schemas.microsoft.com/office/drawing/2014/main" id="{9B62714C-8BCC-4B89-BBB9-B5CFED46C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8" name="직선 화살표 연결선 1437">
              <a:extLst>
                <a:ext uri="{FF2B5EF4-FFF2-40B4-BE49-F238E27FC236}">
                  <a16:creationId xmlns:a16="http://schemas.microsoft.com/office/drawing/2014/main" id="{67D29B61-36B3-42A0-9F44-5B251492F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987" y="3741416"/>
              <a:ext cx="4054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9" name="TextBox 1438">
              <a:extLst>
                <a:ext uri="{FF2B5EF4-FFF2-40B4-BE49-F238E27FC236}">
                  <a16:creationId xmlns:a16="http://schemas.microsoft.com/office/drawing/2014/main" id="{D0036438-8381-4278-8E1E-D02A3BF8D1A8}"/>
                </a:ext>
              </a:extLst>
            </p:cNvPr>
            <p:cNvSpPr txBox="1"/>
            <p:nvPr/>
          </p:nvSpPr>
          <p:spPr>
            <a:xfrm>
              <a:off x="2815473" y="3502376"/>
              <a:ext cx="4203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150k</a:t>
              </a:r>
              <a:endParaRPr lang="ko-KR" altLang="en-US" sz="800" b="1" dirty="0"/>
            </a:p>
          </p:txBody>
        </p:sp>
        <p:sp>
          <p:nvSpPr>
            <p:cNvPr id="1440" name="직사각형 1439">
              <a:extLst>
                <a:ext uri="{FF2B5EF4-FFF2-40B4-BE49-F238E27FC236}">
                  <a16:creationId xmlns:a16="http://schemas.microsoft.com/office/drawing/2014/main" id="{5A180735-AE40-438B-B5D7-A89A36675DFE}"/>
                </a:ext>
              </a:extLst>
            </p:cNvPr>
            <p:cNvSpPr/>
            <p:nvPr/>
          </p:nvSpPr>
          <p:spPr>
            <a:xfrm>
              <a:off x="3182423" y="3521554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1" name="TextBox 1440">
              <a:extLst>
                <a:ext uri="{FF2B5EF4-FFF2-40B4-BE49-F238E27FC236}">
                  <a16:creationId xmlns:a16="http://schemas.microsoft.com/office/drawing/2014/main" id="{AA54227C-287C-4559-8F1E-CDDDA38FEA38}"/>
                </a:ext>
              </a:extLst>
            </p:cNvPr>
            <p:cNvSpPr txBox="1"/>
            <p:nvPr/>
          </p:nvSpPr>
          <p:spPr>
            <a:xfrm>
              <a:off x="2972328" y="3334680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12V Input</a:t>
              </a:r>
              <a:endParaRPr lang="ko-KR" altLang="en-US" sz="800" b="1" dirty="0"/>
            </a:p>
          </p:txBody>
        </p:sp>
        <p:pic>
          <p:nvPicPr>
            <p:cNvPr id="1442" name="그림 1441">
              <a:extLst>
                <a:ext uri="{FF2B5EF4-FFF2-40B4-BE49-F238E27FC236}">
                  <a16:creationId xmlns:a16="http://schemas.microsoft.com/office/drawing/2014/main" id="{80648ACF-6CAC-45EC-8AD6-4810E77CB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57322" y="3610880"/>
              <a:ext cx="549324" cy="273506"/>
            </a:xfrm>
            <a:prstGeom prst="rect">
              <a:avLst/>
            </a:prstGeom>
          </p:spPr>
        </p:pic>
        <p:sp>
          <p:nvSpPr>
            <p:cNvPr id="1443" name="TextBox 1442">
              <a:extLst>
                <a:ext uri="{FF2B5EF4-FFF2-40B4-BE49-F238E27FC236}">
                  <a16:creationId xmlns:a16="http://schemas.microsoft.com/office/drawing/2014/main" id="{77F14809-0DE0-4507-9F39-4D696B9595A0}"/>
                </a:ext>
              </a:extLst>
            </p:cNvPr>
            <p:cNvSpPr txBox="1"/>
            <p:nvPr/>
          </p:nvSpPr>
          <p:spPr>
            <a:xfrm>
              <a:off x="2804140" y="3831414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47k</a:t>
              </a:r>
              <a:endParaRPr lang="ko-KR" altLang="en-US" sz="800" b="1" dirty="0"/>
            </a:p>
          </p:txBody>
        </p:sp>
      </p:grpSp>
      <p:grpSp>
        <p:nvGrpSpPr>
          <p:cNvPr id="1463" name="그룹 1462">
            <a:extLst>
              <a:ext uri="{FF2B5EF4-FFF2-40B4-BE49-F238E27FC236}">
                <a16:creationId xmlns:a16="http://schemas.microsoft.com/office/drawing/2014/main" id="{3CCDD834-ECB9-44FE-9ADA-9D9C44CCA9F7}"/>
              </a:ext>
            </a:extLst>
          </p:cNvPr>
          <p:cNvGrpSpPr/>
          <p:nvPr/>
        </p:nvGrpSpPr>
        <p:grpSpPr>
          <a:xfrm>
            <a:off x="1134272" y="2542413"/>
            <a:ext cx="2767636" cy="879275"/>
            <a:chOff x="1134272" y="2542413"/>
            <a:chExt cx="2767636" cy="879275"/>
          </a:xfrm>
        </p:grpSpPr>
        <p:sp>
          <p:nvSpPr>
            <p:cNvPr id="1464" name="사각형: 둥근 모서리 1463">
              <a:extLst>
                <a:ext uri="{FF2B5EF4-FFF2-40B4-BE49-F238E27FC236}">
                  <a16:creationId xmlns:a16="http://schemas.microsoft.com/office/drawing/2014/main" id="{4C43E7DA-61A2-4B68-A299-2F2BCDFCBEC2}"/>
                </a:ext>
              </a:extLst>
            </p:cNvPr>
            <p:cNvSpPr/>
            <p:nvPr/>
          </p:nvSpPr>
          <p:spPr>
            <a:xfrm>
              <a:off x="1798377" y="2570423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465" name="직선 화살표 연결선 1464">
              <a:extLst>
                <a:ext uri="{FF2B5EF4-FFF2-40B4-BE49-F238E27FC236}">
                  <a16:creationId xmlns:a16="http://schemas.microsoft.com/office/drawing/2014/main" id="{B2556022-B578-4BEE-B196-BF0839D5A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438" y="2597972"/>
              <a:ext cx="0" cy="1686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직선 화살표 연결선 1465">
              <a:extLst>
                <a:ext uri="{FF2B5EF4-FFF2-40B4-BE49-F238E27FC236}">
                  <a16:creationId xmlns:a16="http://schemas.microsoft.com/office/drawing/2014/main" id="{3D5A1592-904B-424B-A688-058852889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011933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직선 화살표 연결선 1466">
              <a:extLst>
                <a:ext uri="{FF2B5EF4-FFF2-40B4-BE49-F238E27FC236}">
                  <a16:creationId xmlns:a16="http://schemas.microsoft.com/office/drawing/2014/main" id="{148E0F0D-F7B0-4724-BB20-3AC80E3F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998" y="3011933"/>
              <a:ext cx="34940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8" name="그림 1467">
              <a:extLst>
                <a:ext uri="{FF2B5EF4-FFF2-40B4-BE49-F238E27FC236}">
                  <a16:creationId xmlns:a16="http://schemas.microsoft.com/office/drawing/2014/main" id="{166CE837-DA95-4DDD-BD04-10C7B35B9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64182" y="2888341"/>
              <a:ext cx="549324" cy="273506"/>
            </a:xfrm>
            <a:prstGeom prst="rect">
              <a:avLst/>
            </a:prstGeom>
          </p:spPr>
        </p:pic>
        <p:cxnSp>
          <p:nvCxnSpPr>
            <p:cNvPr id="1469" name="직선 연결선 1468">
              <a:extLst>
                <a:ext uri="{FF2B5EF4-FFF2-40B4-BE49-F238E27FC236}">
                  <a16:creationId xmlns:a16="http://schemas.microsoft.com/office/drawing/2014/main" id="{7D38F8DB-45B7-4351-B7EB-0C72542040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440424" y="2932881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TextBox 1469">
              <a:extLst>
                <a:ext uri="{FF2B5EF4-FFF2-40B4-BE49-F238E27FC236}">
                  <a16:creationId xmlns:a16="http://schemas.microsoft.com/office/drawing/2014/main" id="{23FCF346-4E45-4D54-A7D6-864542AC1268}"/>
                </a:ext>
              </a:extLst>
            </p:cNvPr>
            <p:cNvSpPr txBox="1"/>
            <p:nvPr/>
          </p:nvSpPr>
          <p:spPr>
            <a:xfrm>
              <a:off x="3278019" y="2748621"/>
              <a:ext cx="6238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trike="sngStrike" dirty="0"/>
                <a:t>8ea</a:t>
              </a:r>
              <a:r>
                <a:rPr lang="en-US" altLang="ko-KR" sz="800" b="1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16ea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71" name="그룹 1470">
              <a:extLst>
                <a:ext uri="{FF2B5EF4-FFF2-40B4-BE49-F238E27FC236}">
                  <a16:creationId xmlns:a16="http://schemas.microsoft.com/office/drawing/2014/main" id="{02CE5CFF-FB5E-41BD-AC18-52292467C284}"/>
                </a:ext>
              </a:extLst>
            </p:cNvPr>
            <p:cNvGrpSpPr/>
            <p:nvPr/>
          </p:nvGrpSpPr>
          <p:grpSpPr>
            <a:xfrm>
              <a:off x="3175987" y="2767215"/>
              <a:ext cx="105262" cy="238412"/>
              <a:chOff x="2907816" y="2705476"/>
              <a:chExt cx="105262" cy="238412"/>
            </a:xfrm>
          </p:grpSpPr>
          <p:cxnSp>
            <p:nvCxnSpPr>
              <p:cNvPr id="1499" name="직선 연결선 1498">
                <a:extLst>
                  <a:ext uri="{FF2B5EF4-FFF2-40B4-BE49-F238E27FC236}">
                    <a16:creationId xmlns:a16="http://schemas.microsoft.com/office/drawing/2014/main" id="{948A7C7C-53E9-4121-B10B-3FA7F07E8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직선 연결선 1499">
                <a:extLst>
                  <a:ext uri="{FF2B5EF4-FFF2-40B4-BE49-F238E27FC236}">
                    <a16:creationId xmlns:a16="http://schemas.microsoft.com/office/drawing/2014/main" id="{9AE7D929-5B30-485C-8470-63EEA10F8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직선 연결선 1500">
                <a:extLst>
                  <a:ext uri="{FF2B5EF4-FFF2-40B4-BE49-F238E27FC236}">
                    <a16:creationId xmlns:a16="http://schemas.microsoft.com/office/drawing/2014/main" id="{E58C38A6-BFCD-48C8-8988-8B59A36E8D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직선 연결선 1501">
                <a:extLst>
                  <a:ext uri="{FF2B5EF4-FFF2-40B4-BE49-F238E27FC236}">
                    <a16:creationId xmlns:a16="http://schemas.microsoft.com/office/drawing/2014/main" id="{25CB3E52-2916-4162-B757-EF42E1070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직선 연결선 1502">
                <a:extLst>
                  <a:ext uri="{FF2B5EF4-FFF2-40B4-BE49-F238E27FC236}">
                    <a16:creationId xmlns:a16="http://schemas.microsoft.com/office/drawing/2014/main" id="{006A711E-4821-468E-8C57-36E15BAE90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직선 연결선 1503">
                <a:extLst>
                  <a:ext uri="{FF2B5EF4-FFF2-40B4-BE49-F238E27FC236}">
                    <a16:creationId xmlns:a16="http://schemas.microsoft.com/office/drawing/2014/main" id="{0B207D9E-EC7D-4A6D-B451-3580C3DD0B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직선 연결선 1504">
                <a:extLst>
                  <a:ext uri="{FF2B5EF4-FFF2-40B4-BE49-F238E27FC236}">
                    <a16:creationId xmlns:a16="http://schemas.microsoft.com/office/drawing/2014/main" id="{077712DC-31AD-44DE-BEFA-BDCC5A3D2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2" name="직사각형 1471">
              <a:extLst>
                <a:ext uri="{FF2B5EF4-FFF2-40B4-BE49-F238E27FC236}">
                  <a16:creationId xmlns:a16="http://schemas.microsoft.com/office/drawing/2014/main" id="{E1759D1E-B20F-41B4-8131-F91136417F52}"/>
                </a:ext>
              </a:extLst>
            </p:cNvPr>
            <p:cNvSpPr/>
            <p:nvPr/>
          </p:nvSpPr>
          <p:spPr>
            <a:xfrm>
              <a:off x="3319187" y="2753727"/>
              <a:ext cx="523832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3" name="TextBox 1472">
              <a:extLst>
                <a:ext uri="{FF2B5EF4-FFF2-40B4-BE49-F238E27FC236}">
                  <a16:creationId xmlns:a16="http://schemas.microsoft.com/office/drawing/2014/main" id="{B7264424-2076-413C-99F8-76565A094383}"/>
                </a:ext>
              </a:extLst>
            </p:cNvPr>
            <p:cNvSpPr txBox="1"/>
            <p:nvPr/>
          </p:nvSpPr>
          <p:spPr>
            <a:xfrm>
              <a:off x="3241277" y="2542413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Input</a:t>
              </a:r>
              <a:endParaRPr lang="ko-KR" altLang="en-US" sz="800" b="1" dirty="0"/>
            </a:p>
          </p:txBody>
        </p:sp>
        <p:grpSp>
          <p:nvGrpSpPr>
            <p:cNvPr id="1474" name="그룹 1473">
              <a:extLst>
                <a:ext uri="{FF2B5EF4-FFF2-40B4-BE49-F238E27FC236}">
                  <a16:creationId xmlns:a16="http://schemas.microsoft.com/office/drawing/2014/main" id="{9936FCF1-BDAB-47C2-909B-873812F7D694}"/>
                </a:ext>
              </a:extLst>
            </p:cNvPr>
            <p:cNvGrpSpPr/>
            <p:nvPr/>
          </p:nvGrpSpPr>
          <p:grpSpPr>
            <a:xfrm rot="16200000">
              <a:off x="3024709" y="2862537"/>
              <a:ext cx="105262" cy="307369"/>
              <a:chOff x="2907816" y="2636519"/>
              <a:chExt cx="105262" cy="307369"/>
            </a:xfrm>
          </p:grpSpPr>
          <p:cxnSp>
            <p:nvCxnSpPr>
              <p:cNvPr id="1491" name="직선 연결선 1490">
                <a:extLst>
                  <a:ext uri="{FF2B5EF4-FFF2-40B4-BE49-F238E27FC236}">
                    <a16:creationId xmlns:a16="http://schemas.microsoft.com/office/drawing/2014/main" id="{FC15C3E6-F41D-4F6A-8921-65D4193C1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직선 연결선 1491">
                <a:extLst>
                  <a:ext uri="{FF2B5EF4-FFF2-40B4-BE49-F238E27FC236}">
                    <a16:creationId xmlns:a16="http://schemas.microsoft.com/office/drawing/2014/main" id="{15033722-D880-45B9-B963-EC75F502D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직선 연결선 1492">
                <a:extLst>
                  <a:ext uri="{FF2B5EF4-FFF2-40B4-BE49-F238E27FC236}">
                    <a16:creationId xmlns:a16="http://schemas.microsoft.com/office/drawing/2014/main" id="{BC76F839-4F6B-4142-AA1C-C95BC9401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4" name="직선 연결선 1493">
                <a:extLst>
                  <a:ext uri="{FF2B5EF4-FFF2-40B4-BE49-F238E27FC236}">
                    <a16:creationId xmlns:a16="http://schemas.microsoft.com/office/drawing/2014/main" id="{AA695184-324A-4191-A212-885698EF4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직선 연결선 1494">
                <a:extLst>
                  <a:ext uri="{FF2B5EF4-FFF2-40B4-BE49-F238E27FC236}">
                    <a16:creationId xmlns:a16="http://schemas.microsoft.com/office/drawing/2014/main" id="{360E0D80-3CED-4F64-A5EC-E83D2A7E8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직선 연결선 1495">
                <a:extLst>
                  <a:ext uri="{FF2B5EF4-FFF2-40B4-BE49-F238E27FC236}">
                    <a16:creationId xmlns:a16="http://schemas.microsoft.com/office/drawing/2014/main" id="{FEEAA50B-5D34-4E8E-B76D-21986CB1E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직선 연결선 1496">
                <a:extLst>
                  <a:ext uri="{FF2B5EF4-FFF2-40B4-BE49-F238E27FC236}">
                    <a16:creationId xmlns:a16="http://schemas.microsoft.com/office/drawing/2014/main" id="{63652AFE-F014-41BE-803E-5E12CABA4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직선 연결선 1497">
                <a:extLst>
                  <a:ext uri="{FF2B5EF4-FFF2-40B4-BE49-F238E27FC236}">
                    <a16:creationId xmlns:a16="http://schemas.microsoft.com/office/drawing/2014/main" id="{67B63171-B068-4628-9B2B-47CA2D821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636519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5" name="그룹 1474">
              <a:extLst>
                <a:ext uri="{FF2B5EF4-FFF2-40B4-BE49-F238E27FC236}">
                  <a16:creationId xmlns:a16="http://schemas.microsoft.com/office/drawing/2014/main" id="{FC7123B1-F58F-4295-8D29-29B8902017B9}"/>
                </a:ext>
              </a:extLst>
            </p:cNvPr>
            <p:cNvGrpSpPr/>
            <p:nvPr/>
          </p:nvGrpSpPr>
          <p:grpSpPr>
            <a:xfrm>
              <a:off x="2854076" y="3003135"/>
              <a:ext cx="130913" cy="418553"/>
              <a:chOff x="2899994" y="2577299"/>
              <a:chExt cx="130913" cy="418553"/>
            </a:xfrm>
          </p:grpSpPr>
          <p:cxnSp>
            <p:nvCxnSpPr>
              <p:cNvPr id="1480" name="직선 연결선 1479">
                <a:extLst>
                  <a:ext uri="{FF2B5EF4-FFF2-40B4-BE49-F238E27FC236}">
                    <a16:creationId xmlns:a16="http://schemas.microsoft.com/office/drawing/2014/main" id="{77A9DBAF-6C42-4AF3-B7A6-834A80028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1" name="직선 연결선 1480">
                <a:extLst>
                  <a:ext uri="{FF2B5EF4-FFF2-40B4-BE49-F238E27FC236}">
                    <a16:creationId xmlns:a16="http://schemas.microsoft.com/office/drawing/2014/main" id="{E4E1C8C4-CD35-4984-A0BF-4F7B4F6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직선 연결선 1481">
                <a:extLst>
                  <a:ext uri="{FF2B5EF4-FFF2-40B4-BE49-F238E27FC236}">
                    <a16:creationId xmlns:a16="http://schemas.microsoft.com/office/drawing/2014/main" id="{6C1DBF65-332E-4864-83C1-AA8F080CC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3" name="직선 연결선 1482">
                <a:extLst>
                  <a:ext uri="{FF2B5EF4-FFF2-40B4-BE49-F238E27FC236}">
                    <a16:creationId xmlns:a16="http://schemas.microsoft.com/office/drawing/2014/main" id="{4FFA4763-77A3-4CA2-BD0A-A2665EAFB9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직선 연결선 1483">
                <a:extLst>
                  <a:ext uri="{FF2B5EF4-FFF2-40B4-BE49-F238E27FC236}">
                    <a16:creationId xmlns:a16="http://schemas.microsoft.com/office/drawing/2014/main" id="{6B08CE3A-2092-4C55-A241-47771C8B8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직선 연결선 1484">
                <a:extLst>
                  <a:ext uri="{FF2B5EF4-FFF2-40B4-BE49-F238E27FC236}">
                    <a16:creationId xmlns:a16="http://schemas.microsoft.com/office/drawing/2014/main" id="{65C6CEAE-B02E-4546-B9F7-45824E95B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직선 연결선 1485">
                <a:extLst>
                  <a:ext uri="{FF2B5EF4-FFF2-40B4-BE49-F238E27FC236}">
                    <a16:creationId xmlns:a16="http://schemas.microsoft.com/office/drawing/2014/main" id="{A608B54F-A10F-4152-BDAE-246710F1E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직선 연결선 1486">
                <a:extLst>
                  <a:ext uri="{FF2B5EF4-FFF2-40B4-BE49-F238E27FC236}">
                    <a16:creationId xmlns:a16="http://schemas.microsoft.com/office/drawing/2014/main" id="{A90A3FDC-EDD9-4546-87AE-D69F68A2A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직선 연결선 1487">
                <a:extLst>
                  <a:ext uri="{FF2B5EF4-FFF2-40B4-BE49-F238E27FC236}">
                    <a16:creationId xmlns:a16="http://schemas.microsoft.com/office/drawing/2014/main" id="{EF5BBEFD-D450-41AE-9525-F9893A844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직선 연결선 1488">
                <a:extLst>
                  <a:ext uri="{FF2B5EF4-FFF2-40B4-BE49-F238E27FC236}">
                    <a16:creationId xmlns:a16="http://schemas.microsoft.com/office/drawing/2014/main" id="{2E405477-3C3B-4617-AAEB-577E7BD4A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직선 연결선 1489">
                <a:extLst>
                  <a:ext uri="{FF2B5EF4-FFF2-40B4-BE49-F238E27FC236}">
                    <a16:creationId xmlns:a16="http://schemas.microsoft.com/office/drawing/2014/main" id="{3A69F0B1-FA86-45E8-AE73-9A402C15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6" name="직선 화살표 연결선 1475">
              <a:extLst>
                <a:ext uri="{FF2B5EF4-FFF2-40B4-BE49-F238E27FC236}">
                  <a16:creationId xmlns:a16="http://schemas.microsoft.com/office/drawing/2014/main" id="{241EF490-BA86-4BF7-9FD8-C8D67A41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646" y="3011933"/>
              <a:ext cx="41700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7" name="TextBox 1476">
              <a:extLst>
                <a:ext uri="{FF2B5EF4-FFF2-40B4-BE49-F238E27FC236}">
                  <a16:creationId xmlns:a16="http://schemas.microsoft.com/office/drawing/2014/main" id="{7B6EE6B1-7FD8-4E22-A52F-4FC278D1688A}"/>
                </a:ext>
              </a:extLst>
            </p:cNvPr>
            <p:cNvSpPr txBox="1"/>
            <p:nvPr/>
          </p:nvSpPr>
          <p:spPr>
            <a:xfrm>
              <a:off x="2565244" y="309667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  <p:sp>
          <p:nvSpPr>
            <p:cNvPr id="1478" name="TextBox 1477">
              <a:extLst>
                <a:ext uri="{FF2B5EF4-FFF2-40B4-BE49-F238E27FC236}">
                  <a16:creationId xmlns:a16="http://schemas.microsoft.com/office/drawing/2014/main" id="{339EB485-7FFB-47AA-A908-03A192415083}"/>
                </a:ext>
              </a:extLst>
            </p:cNvPr>
            <p:cNvSpPr txBox="1"/>
            <p:nvPr/>
          </p:nvSpPr>
          <p:spPr>
            <a:xfrm>
              <a:off x="2947075" y="3039223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24k</a:t>
              </a:r>
              <a:endParaRPr lang="ko-KR" altLang="en-US" sz="800" b="1" dirty="0"/>
            </a:p>
          </p:txBody>
        </p:sp>
        <p:sp>
          <p:nvSpPr>
            <p:cNvPr id="1479" name="TextBox 1478">
              <a:extLst>
                <a:ext uri="{FF2B5EF4-FFF2-40B4-BE49-F238E27FC236}">
                  <a16:creationId xmlns:a16="http://schemas.microsoft.com/office/drawing/2014/main" id="{BB6B6040-0DEA-482B-8FD3-09173A234C99}"/>
                </a:ext>
              </a:extLst>
            </p:cNvPr>
            <p:cNvSpPr txBox="1"/>
            <p:nvPr/>
          </p:nvSpPr>
          <p:spPr>
            <a:xfrm>
              <a:off x="2903620" y="2741196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</p:grpSp>
      <p:grpSp>
        <p:nvGrpSpPr>
          <p:cNvPr id="1506" name="그룹 1505">
            <a:extLst>
              <a:ext uri="{FF2B5EF4-FFF2-40B4-BE49-F238E27FC236}">
                <a16:creationId xmlns:a16="http://schemas.microsoft.com/office/drawing/2014/main" id="{CFD0A98F-938E-4299-9F96-0AF4D281EA04}"/>
              </a:ext>
            </a:extLst>
          </p:cNvPr>
          <p:cNvGrpSpPr/>
          <p:nvPr/>
        </p:nvGrpSpPr>
        <p:grpSpPr>
          <a:xfrm>
            <a:off x="7889482" y="4640368"/>
            <a:ext cx="3135548" cy="1868579"/>
            <a:chOff x="7889482" y="4640368"/>
            <a:chExt cx="3135548" cy="1868579"/>
          </a:xfrm>
        </p:grpSpPr>
        <p:sp>
          <p:nvSpPr>
            <p:cNvPr id="1507" name="사각형: 둥근 모서리 1506">
              <a:extLst>
                <a:ext uri="{FF2B5EF4-FFF2-40B4-BE49-F238E27FC236}">
                  <a16:creationId xmlns:a16="http://schemas.microsoft.com/office/drawing/2014/main" id="{C5283ECB-4759-4D35-8D9A-773FE31C3C86}"/>
                </a:ext>
              </a:extLst>
            </p:cNvPr>
            <p:cNvSpPr/>
            <p:nvPr/>
          </p:nvSpPr>
          <p:spPr>
            <a:xfrm>
              <a:off x="9869696" y="5537397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1508" name="그룹 1507">
              <a:extLst>
                <a:ext uri="{FF2B5EF4-FFF2-40B4-BE49-F238E27FC236}">
                  <a16:creationId xmlns:a16="http://schemas.microsoft.com/office/drawing/2014/main" id="{9E757E0B-0216-4E56-A3EA-1A35157492E0}"/>
                </a:ext>
              </a:extLst>
            </p:cNvPr>
            <p:cNvGrpSpPr/>
            <p:nvPr/>
          </p:nvGrpSpPr>
          <p:grpSpPr>
            <a:xfrm>
              <a:off x="10132413" y="6272735"/>
              <a:ext cx="130913" cy="236212"/>
              <a:chOff x="2899994" y="2759640"/>
              <a:chExt cx="130913" cy="236212"/>
            </a:xfrm>
          </p:grpSpPr>
          <p:cxnSp>
            <p:nvCxnSpPr>
              <p:cNvPr id="1565" name="직선 연결선 1564">
                <a:extLst>
                  <a:ext uri="{FF2B5EF4-FFF2-40B4-BE49-F238E27FC236}">
                    <a16:creationId xmlns:a16="http://schemas.microsoft.com/office/drawing/2014/main" id="{18D17E03-EAD2-4F6A-A0F9-9814DD440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6" name="직선 연결선 1565">
                <a:extLst>
                  <a:ext uri="{FF2B5EF4-FFF2-40B4-BE49-F238E27FC236}">
                    <a16:creationId xmlns:a16="http://schemas.microsoft.com/office/drawing/2014/main" id="{B56C4E15-8CC2-4AA7-A594-A7EEB8A208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7" name="직선 연결선 1566">
                <a:extLst>
                  <a:ext uri="{FF2B5EF4-FFF2-40B4-BE49-F238E27FC236}">
                    <a16:creationId xmlns:a16="http://schemas.microsoft.com/office/drawing/2014/main" id="{FD5548C5-32F7-4FD6-B20E-E80DACB16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8" name="직선 연결선 1567">
                <a:extLst>
                  <a:ext uri="{FF2B5EF4-FFF2-40B4-BE49-F238E27FC236}">
                    <a16:creationId xmlns:a16="http://schemas.microsoft.com/office/drawing/2014/main" id="{C53301A1-BC43-45F8-ACB2-89D3FB50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9" name="직선 화살표 연결선 1508">
              <a:extLst>
                <a:ext uri="{FF2B5EF4-FFF2-40B4-BE49-F238E27FC236}">
                  <a16:creationId xmlns:a16="http://schemas.microsoft.com/office/drawing/2014/main" id="{19E07FED-5188-4F45-A7B0-7E1972CB9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6031398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0" name="그림 1509">
              <a:extLst>
                <a:ext uri="{FF2B5EF4-FFF2-40B4-BE49-F238E27FC236}">
                  <a16:creationId xmlns:a16="http://schemas.microsoft.com/office/drawing/2014/main" id="{A5846273-B9AD-4C6E-B63C-D98368F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340048" y="5490383"/>
              <a:ext cx="404503" cy="404503"/>
            </a:xfrm>
            <a:prstGeom prst="rect">
              <a:avLst/>
            </a:prstGeom>
          </p:spPr>
        </p:pic>
        <p:sp>
          <p:nvSpPr>
            <p:cNvPr id="1511" name="TextBox 1510">
              <a:extLst>
                <a:ext uri="{FF2B5EF4-FFF2-40B4-BE49-F238E27FC236}">
                  <a16:creationId xmlns:a16="http://schemas.microsoft.com/office/drawing/2014/main" id="{A869A506-12BD-4CE4-8F6B-CA57A3A278A5}"/>
                </a:ext>
              </a:extLst>
            </p:cNvPr>
            <p:cNvSpPr txBox="1"/>
            <p:nvPr/>
          </p:nvSpPr>
          <p:spPr>
            <a:xfrm>
              <a:off x="9674271" y="557216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1512" name="직선 화살표 연결선 1511">
              <a:extLst>
                <a:ext uri="{FF2B5EF4-FFF2-40B4-BE49-F238E27FC236}">
                  <a16:creationId xmlns:a16="http://schemas.microsoft.com/office/drawing/2014/main" id="{1F7F08B4-A443-4281-BA40-D3849514B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6583" y="5306219"/>
              <a:ext cx="0" cy="232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3" name="TextBox 1512">
              <a:extLst>
                <a:ext uri="{FF2B5EF4-FFF2-40B4-BE49-F238E27FC236}">
                  <a16:creationId xmlns:a16="http://schemas.microsoft.com/office/drawing/2014/main" id="{AA67AF6A-5E44-4E66-BB61-5B2B1E9B0F5D}"/>
                </a:ext>
              </a:extLst>
            </p:cNvPr>
            <p:cNvSpPr txBox="1"/>
            <p:nvPr/>
          </p:nvSpPr>
          <p:spPr>
            <a:xfrm>
              <a:off x="9505454" y="511795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1514" name="그룹 1513">
              <a:extLst>
                <a:ext uri="{FF2B5EF4-FFF2-40B4-BE49-F238E27FC236}">
                  <a16:creationId xmlns:a16="http://schemas.microsoft.com/office/drawing/2014/main" id="{D5E18596-73D3-4F90-9E5C-76E0FAAE414F}"/>
                </a:ext>
              </a:extLst>
            </p:cNvPr>
            <p:cNvGrpSpPr/>
            <p:nvPr/>
          </p:nvGrpSpPr>
          <p:grpSpPr>
            <a:xfrm>
              <a:off x="8278807" y="5226935"/>
              <a:ext cx="1176570" cy="393260"/>
              <a:chOff x="8270875" y="4765581"/>
              <a:chExt cx="1176570" cy="393260"/>
            </a:xfrm>
          </p:grpSpPr>
          <p:sp>
            <p:nvSpPr>
              <p:cNvPr id="1523" name="직사각형 1522">
                <a:extLst>
                  <a:ext uri="{FF2B5EF4-FFF2-40B4-BE49-F238E27FC236}">
                    <a16:creationId xmlns:a16="http://schemas.microsoft.com/office/drawing/2014/main" id="{8FD45BD4-DE60-4CD8-AF45-0E8B76A8C4AD}"/>
                  </a:ext>
                </a:extLst>
              </p:cNvPr>
              <p:cNvSpPr/>
              <p:nvPr/>
            </p:nvSpPr>
            <p:spPr>
              <a:xfrm>
                <a:off x="8270875" y="4765581"/>
                <a:ext cx="956932" cy="39326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24" name="그룹 1523">
                <a:extLst>
                  <a:ext uri="{FF2B5EF4-FFF2-40B4-BE49-F238E27FC236}">
                    <a16:creationId xmlns:a16="http://schemas.microsoft.com/office/drawing/2014/main" id="{1D3E74E2-537D-40D9-94E6-4D76ED8AA328}"/>
                  </a:ext>
                </a:extLst>
              </p:cNvPr>
              <p:cNvGrpSpPr/>
              <p:nvPr/>
            </p:nvGrpSpPr>
            <p:grpSpPr>
              <a:xfrm rot="5400000">
                <a:off x="9134965" y="4805033"/>
                <a:ext cx="105262" cy="519699"/>
                <a:chOff x="2907816" y="2433606"/>
                <a:chExt cx="105262" cy="519699"/>
              </a:xfrm>
            </p:grpSpPr>
            <p:cxnSp>
              <p:nvCxnSpPr>
                <p:cNvPr id="1557" name="직선 연결선 1556">
                  <a:extLst>
                    <a:ext uri="{FF2B5EF4-FFF2-40B4-BE49-F238E27FC236}">
                      <a16:creationId xmlns:a16="http://schemas.microsoft.com/office/drawing/2014/main" id="{17F0F63F-4BAC-436B-9E2F-0212A78DE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28154" y="2570911"/>
                  <a:ext cx="2746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8" name="직선 연결선 1557">
                  <a:extLst>
                    <a:ext uri="{FF2B5EF4-FFF2-40B4-BE49-F238E27FC236}">
                      <a16:creationId xmlns:a16="http://schemas.microsoft.com/office/drawing/2014/main" id="{A5D642AD-0F3A-47CF-99F9-309426EE8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9" name="직선 연결선 1558">
                  <a:extLst>
                    <a:ext uri="{FF2B5EF4-FFF2-40B4-BE49-F238E27FC236}">
                      <a16:creationId xmlns:a16="http://schemas.microsoft.com/office/drawing/2014/main" id="{E25AE759-74B0-4A1B-B373-F0638BF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0" name="직선 연결선 1559">
                  <a:extLst>
                    <a:ext uri="{FF2B5EF4-FFF2-40B4-BE49-F238E27FC236}">
                      <a16:creationId xmlns:a16="http://schemas.microsoft.com/office/drawing/2014/main" id="{14D2A7DF-E8D2-4EAE-A087-168A9622E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직선 연결선 1560">
                  <a:extLst>
                    <a:ext uri="{FF2B5EF4-FFF2-40B4-BE49-F238E27FC236}">
                      <a16:creationId xmlns:a16="http://schemas.microsoft.com/office/drawing/2014/main" id="{830024B6-F3AC-490E-85DC-589FB3EC0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직선 연결선 1561">
                  <a:extLst>
                    <a:ext uri="{FF2B5EF4-FFF2-40B4-BE49-F238E27FC236}">
                      <a16:creationId xmlns:a16="http://schemas.microsoft.com/office/drawing/2014/main" id="{3993168F-995A-4275-8A23-2BCB8A3F1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3" name="직선 연결선 1562">
                  <a:extLst>
                    <a:ext uri="{FF2B5EF4-FFF2-40B4-BE49-F238E27FC236}">
                      <a16:creationId xmlns:a16="http://schemas.microsoft.com/office/drawing/2014/main" id="{D151B76B-4318-4FCA-BF9C-DBB825DD2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4" name="직선 연결선 1563">
                  <a:extLst>
                    <a:ext uri="{FF2B5EF4-FFF2-40B4-BE49-F238E27FC236}">
                      <a16:creationId xmlns:a16="http://schemas.microsoft.com/office/drawing/2014/main" id="{585BFF3E-4518-44A1-9607-24F089E0F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5" name="그룹 1524">
                <a:extLst>
                  <a:ext uri="{FF2B5EF4-FFF2-40B4-BE49-F238E27FC236}">
                    <a16:creationId xmlns:a16="http://schemas.microsoft.com/office/drawing/2014/main" id="{8108CD9D-B7EC-4842-9E75-51CD8050F9DF}"/>
                  </a:ext>
                </a:extLst>
              </p:cNvPr>
              <p:cNvGrpSpPr/>
              <p:nvPr/>
            </p:nvGrpSpPr>
            <p:grpSpPr>
              <a:xfrm rot="5400000">
                <a:off x="8760613" y="4892467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1549" name="직선 연결선 1548">
                  <a:extLst>
                    <a:ext uri="{FF2B5EF4-FFF2-40B4-BE49-F238E27FC236}">
                      <a16:creationId xmlns:a16="http://schemas.microsoft.com/office/drawing/2014/main" id="{2C9C7F96-3770-424F-8035-2719CA9DE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0" name="직선 연결선 1549">
                  <a:extLst>
                    <a:ext uri="{FF2B5EF4-FFF2-40B4-BE49-F238E27FC236}">
                      <a16:creationId xmlns:a16="http://schemas.microsoft.com/office/drawing/2014/main" id="{AAFFD84D-4E29-46D4-BF09-B4C80BFB6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직선 연결선 1550">
                  <a:extLst>
                    <a:ext uri="{FF2B5EF4-FFF2-40B4-BE49-F238E27FC236}">
                      <a16:creationId xmlns:a16="http://schemas.microsoft.com/office/drawing/2014/main" id="{42C8F6EE-64F8-4FE1-8E71-ADFFD11F9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직선 연결선 1551">
                  <a:extLst>
                    <a:ext uri="{FF2B5EF4-FFF2-40B4-BE49-F238E27FC236}">
                      <a16:creationId xmlns:a16="http://schemas.microsoft.com/office/drawing/2014/main" id="{632F373F-6191-48EB-9FA6-78B88081CB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직선 연결선 1552">
                  <a:extLst>
                    <a:ext uri="{FF2B5EF4-FFF2-40B4-BE49-F238E27FC236}">
                      <a16:creationId xmlns:a16="http://schemas.microsoft.com/office/drawing/2014/main" id="{744F7458-87AC-43CC-AD86-F3D05C304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4" name="직선 연결선 1553">
                  <a:extLst>
                    <a:ext uri="{FF2B5EF4-FFF2-40B4-BE49-F238E27FC236}">
                      <a16:creationId xmlns:a16="http://schemas.microsoft.com/office/drawing/2014/main" id="{65132B3A-CAEB-4E81-8C6C-C8EAD9919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5" name="직선 연결선 1554">
                  <a:extLst>
                    <a:ext uri="{FF2B5EF4-FFF2-40B4-BE49-F238E27FC236}">
                      <a16:creationId xmlns:a16="http://schemas.microsoft.com/office/drawing/2014/main" id="{CCCE3C10-A848-4FA9-9BCC-88C199D36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6" name="직선 연결선 1555">
                  <a:extLst>
                    <a:ext uri="{FF2B5EF4-FFF2-40B4-BE49-F238E27FC236}">
                      <a16:creationId xmlns:a16="http://schemas.microsoft.com/office/drawing/2014/main" id="{CE042E8B-B8FA-467E-A3D9-1D59183EE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6" name="그룹 1525">
                <a:extLst>
                  <a:ext uri="{FF2B5EF4-FFF2-40B4-BE49-F238E27FC236}">
                    <a16:creationId xmlns:a16="http://schemas.microsoft.com/office/drawing/2014/main" id="{3ACB26C9-C201-449F-BC68-C75BE5B74DF7}"/>
                  </a:ext>
                </a:extLst>
              </p:cNvPr>
              <p:cNvGrpSpPr/>
              <p:nvPr/>
            </p:nvGrpSpPr>
            <p:grpSpPr>
              <a:xfrm rot="5400000">
                <a:off x="8463705" y="4892468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1541" name="직선 연결선 1540">
                  <a:extLst>
                    <a:ext uri="{FF2B5EF4-FFF2-40B4-BE49-F238E27FC236}">
                      <a16:creationId xmlns:a16="http://schemas.microsoft.com/office/drawing/2014/main" id="{C3F08B1E-803D-47F7-95FE-96950D75D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2" name="직선 연결선 1541">
                  <a:extLst>
                    <a:ext uri="{FF2B5EF4-FFF2-40B4-BE49-F238E27FC236}">
                      <a16:creationId xmlns:a16="http://schemas.microsoft.com/office/drawing/2014/main" id="{FAC7A8FC-8E29-4A8A-B2D4-DD8591283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직선 연결선 1542">
                  <a:extLst>
                    <a:ext uri="{FF2B5EF4-FFF2-40B4-BE49-F238E27FC236}">
                      <a16:creationId xmlns:a16="http://schemas.microsoft.com/office/drawing/2014/main" id="{DA19BAF5-F511-49A8-B040-50C39D2D8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4" name="직선 연결선 1543">
                  <a:extLst>
                    <a:ext uri="{FF2B5EF4-FFF2-40B4-BE49-F238E27FC236}">
                      <a16:creationId xmlns:a16="http://schemas.microsoft.com/office/drawing/2014/main" id="{EFD03912-0EB2-40F5-AD48-9C8EFECF3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직선 연결선 1544">
                  <a:extLst>
                    <a:ext uri="{FF2B5EF4-FFF2-40B4-BE49-F238E27FC236}">
                      <a16:creationId xmlns:a16="http://schemas.microsoft.com/office/drawing/2014/main" id="{A3761AF5-44DD-49B6-B6B1-64E2826DB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6" name="직선 연결선 1545">
                  <a:extLst>
                    <a:ext uri="{FF2B5EF4-FFF2-40B4-BE49-F238E27FC236}">
                      <a16:creationId xmlns:a16="http://schemas.microsoft.com/office/drawing/2014/main" id="{A0D55BB0-5390-459E-A7B4-639DDBECC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직선 연결선 1546">
                  <a:extLst>
                    <a:ext uri="{FF2B5EF4-FFF2-40B4-BE49-F238E27FC236}">
                      <a16:creationId xmlns:a16="http://schemas.microsoft.com/office/drawing/2014/main" id="{9BB87C17-0FE7-45AD-8727-3FF7116AC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8" name="직선 연결선 1547">
                  <a:extLst>
                    <a:ext uri="{FF2B5EF4-FFF2-40B4-BE49-F238E27FC236}">
                      <a16:creationId xmlns:a16="http://schemas.microsoft.com/office/drawing/2014/main" id="{1933CAE9-6733-432E-A550-5618AF5D2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7" name="그룹 1526">
                <a:extLst>
                  <a:ext uri="{FF2B5EF4-FFF2-40B4-BE49-F238E27FC236}">
                    <a16:creationId xmlns:a16="http://schemas.microsoft.com/office/drawing/2014/main" id="{7E7346F4-B928-4668-82A8-3854BF2DA560}"/>
                  </a:ext>
                </a:extLst>
              </p:cNvPr>
              <p:cNvGrpSpPr/>
              <p:nvPr/>
            </p:nvGrpSpPr>
            <p:grpSpPr>
              <a:xfrm rot="5400000">
                <a:off x="8453863" y="4755185"/>
                <a:ext cx="105262" cy="315615"/>
                <a:chOff x="2907816" y="2637690"/>
                <a:chExt cx="105262" cy="315615"/>
              </a:xfrm>
            </p:grpSpPr>
            <p:cxnSp>
              <p:nvCxnSpPr>
                <p:cNvPr id="1533" name="직선 연결선 1532">
                  <a:extLst>
                    <a:ext uri="{FF2B5EF4-FFF2-40B4-BE49-F238E27FC236}">
                      <a16:creationId xmlns:a16="http://schemas.microsoft.com/office/drawing/2014/main" id="{097A0824-673D-4230-B94D-98F4A76B9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30195" y="2672951"/>
                  <a:ext cx="7052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직선 연결선 1533">
                  <a:extLst>
                    <a:ext uri="{FF2B5EF4-FFF2-40B4-BE49-F238E27FC236}">
                      <a16:creationId xmlns:a16="http://schemas.microsoft.com/office/drawing/2014/main" id="{326BCAD4-212B-4215-B51A-EF8B38E75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직선 연결선 1534">
                  <a:extLst>
                    <a:ext uri="{FF2B5EF4-FFF2-40B4-BE49-F238E27FC236}">
                      <a16:creationId xmlns:a16="http://schemas.microsoft.com/office/drawing/2014/main" id="{3033C3EC-D3C3-40CA-BA87-A5CDE0ACE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" name="직선 연결선 1535">
                  <a:extLst>
                    <a:ext uri="{FF2B5EF4-FFF2-40B4-BE49-F238E27FC236}">
                      <a16:creationId xmlns:a16="http://schemas.microsoft.com/office/drawing/2014/main" id="{8475CE1C-5FD9-4C61-ABF0-975CF12ED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직선 연결선 1536">
                  <a:extLst>
                    <a:ext uri="{FF2B5EF4-FFF2-40B4-BE49-F238E27FC236}">
                      <a16:creationId xmlns:a16="http://schemas.microsoft.com/office/drawing/2014/main" id="{DB9D6C5B-A5A0-4E8A-B4C3-04FF2188B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8" name="직선 연결선 1537">
                  <a:extLst>
                    <a:ext uri="{FF2B5EF4-FFF2-40B4-BE49-F238E27FC236}">
                      <a16:creationId xmlns:a16="http://schemas.microsoft.com/office/drawing/2014/main" id="{77BCA8A9-80E1-4CED-838B-FA0D664A3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직선 연결선 1538">
                  <a:extLst>
                    <a:ext uri="{FF2B5EF4-FFF2-40B4-BE49-F238E27FC236}">
                      <a16:creationId xmlns:a16="http://schemas.microsoft.com/office/drawing/2014/main" id="{7CC655C1-C686-4DB2-81FE-532995F28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0" name="직선 연결선 1539">
                  <a:extLst>
                    <a:ext uri="{FF2B5EF4-FFF2-40B4-BE49-F238E27FC236}">
                      <a16:creationId xmlns:a16="http://schemas.microsoft.com/office/drawing/2014/main" id="{6B116C4A-1997-4F41-8D9C-388D7C210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8" name="직선 연결선 1527">
                <a:extLst>
                  <a:ext uri="{FF2B5EF4-FFF2-40B4-BE49-F238E27FC236}">
                    <a16:creationId xmlns:a16="http://schemas.microsoft.com/office/drawing/2014/main" id="{252DEDE3-7B41-40C6-8CDF-D811C60F3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302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9" name="타원 1528">
                <a:extLst>
                  <a:ext uri="{FF2B5EF4-FFF2-40B4-BE49-F238E27FC236}">
                    <a16:creationId xmlns:a16="http://schemas.microsoft.com/office/drawing/2014/main" id="{5B852743-DED5-4C83-8DC6-9A6CB28E0552}"/>
                  </a:ext>
                </a:extLst>
              </p:cNvPr>
              <p:cNvSpPr/>
              <p:nvPr/>
            </p:nvSpPr>
            <p:spPr>
              <a:xfrm flipH="1">
                <a:off x="8641582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0" name="타원 1529">
                <a:extLst>
                  <a:ext uri="{FF2B5EF4-FFF2-40B4-BE49-F238E27FC236}">
                    <a16:creationId xmlns:a16="http://schemas.microsoft.com/office/drawing/2014/main" id="{A3491D56-0E4F-4715-BAE7-3906A56B4EFA}"/>
                  </a:ext>
                </a:extLst>
              </p:cNvPr>
              <p:cNvSpPr/>
              <p:nvPr/>
            </p:nvSpPr>
            <p:spPr>
              <a:xfrm flipH="1">
                <a:off x="8324321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31" name="직선 연결선 1530">
                <a:extLst>
                  <a:ext uri="{FF2B5EF4-FFF2-40B4-BE49-F238E27FC236}">
                    <a16:creationId xmlns:a16="http://schemas.microsoft.com/office/drawing/2014/main" id="{7BF79E41-F1AD-42B9-99D2-AC498BDCB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89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2" name="직선 화살표 연결선 1531">
                <a:extLst>
                  <a:ext uri="{FF2B5EF4-FFF2-40B4-BE49-F238E27FC236}">
                    <a16:creationId xmlns:a16="http://schemas.microsoft.com/office/drawing/2014/main" id="{BFA636B8-067E-4665-B5B6-5A85CA010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412" y="4805273"/>
                <a:ext cx="231170" cy="174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5" name="TextBox 1514">
              <a:extLst>
                <a:ext uri="{FF2B5EF4-FFF2-40B4-BE49-F238E27FC236}">
                  <a16:creationId xmlns:a16="http://schemas.microsoft.com/office/drawing/2014/main" id="{C8A89AC6-3FE0-4312-B02C-13641E9477DA}"/>
                </a:ext>
              </a:extLst>
            </p:cNvPr>
            <p:cNvSpPr txBox="1"/>
            <p:nvPr/>
          </p:nvSpPr>
          <p:spPr>
            <a:xfrm>
              <a:off x="8872435" y="5071378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1516" name="연결선: 꺾임 1515">
              <a:extLst>
                <a:ext uri="{FF2B5EF4-FFF2-40B4-BE49-F238E27FC236}">
                  <a16:creationId xmlns:a16="http://schemas.microsoft.com/office/drawing/2014/main" id="{4BE7EBBC-BCC9-4520-907D-0B970C4F6E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43851" y="4640368"/>
              <a:ext cx="1508357" cy="1213636"/>
            </a:xfrm>
            <a:prstGeom prst="bentConnector3">
              <a:avLst>
                <a:gd name="adj1" fmla="val 988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연결선: 꺾임 1516">
              <a:extLst>
                <a:ext uri="{FF2B5EF4-FFF2-40B4-BE49-F238E27FC236}">
                  <a16:creationId xmlns:a16="http://schemas.microsoft.com/office/drawing/2014/main" id="{1FB0E982-5333-414F-A8D0-9C9AD74AB9B3}"/>
                </a:ext>
              </a:extLst>
            </p:cNvPr>
            <p:cNvCxnSpPr>
              <a:cxnSpLocks/>
              <a:stCxn id="1530" idx="6"/>
            </p:cNvCxnSpPr>
            <p:nvPr/>
          </p:nvCxnSpPr>
          <p:spPr>
            <a:xfrm rot="10800000">
              <a:off x="8172451" y="4653837"/>
              <a:ext cx="159803" cy="87528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직선 연결선 1517">
              <a:extLst>
                <a:ext uri="{FF2B5EF4-FFF2-40B4-BE49-F238E27FC236}">
                  <a16:creationId xmlns:a16="http://schemas.microsoft.com/office/drawing/2014/main" id="{98048214-057E-405E-9342-01AB0E723D6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966943" y="5373353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CD9F0D41-EF6B-457F-B6C4-0BA7D21F615A}"/>
                </a:ext>
              </a:extLst>
            </p:cNvPr>
            <p:cNvSpPr txBox="1"/>
            <p:nvPr/>
          </p:nvSpPr>
          <p:spPr>
            <a:xfrm>
              <a:off x="7901526" y="5495815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1520" name="직선 연결선 1519">
              <a:extLst>
                <a:ext uri="{FF2B5EF4-FFF2-40B4-BE49-F238E27FC236}">
                  <a16:creationId xmlns:a16="http://schemas.microsoft.com/office/drawing/2014/main" id="{9A045DB2-6DF3-40DA-AEB3-8A75E30AD1E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173011" y="5373354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1" name="그림 1520">
              <a:extLst>
                <a:ext uri="{FF2B5EF4-FFF2-40B4-BE49-F238E27FC236}">
                  <a16:creationId xmlns:a16="http://schemas.microsoft.com/office/drawing/2014/main" id="{A8632159-D190-49DC-9B38-52E54F9C9B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10122512" y="5853468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522" name="직선 화살표 연결선 1521">
              <a:extLst>
                <a:ext uri="{FF2B5EF4-FFF2-40B4-BE49-F238E27FC236}">
                  <a16:creationId xmlns:a16="http://schemas.microsoft.com/office/drawing/2014/main" id="{DE51CFB8-16C4-469E-BC73-BAD3C11E7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6475" y="5846938"/>
              <a:ext cx="52486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9" name="그룹 1568">
            <a:extLst>
              <a:ext uri="{FF2B5EF4-FFF2-40B4-BE49-F238E27FC236}">
                <a16:creationId xmlns:a16="http://schemas.microsoft.com/office/drawing/2014/main" id="{58DBD0FA-2C80-4037-AD35-81B9C39E75A1}"/>
              </a:ext>
            </a:extLst>
          </p:cNvPr>
          <p:cNvGrpSpPr/>
          <p:nvPr/>
        </p:nvGrpSpPr>
        <p:grpSpPr>
          <a:xfrm>
            <a:off x="8554261" y="4117404"/>
            <a:ext cx="2470769" cy="1062760"/>
            <a:chOff x="8554261" y="4117404"/>
            <a:chExt cx="2470769" cy="1062760"/>
          </a:xfrm>
        </p:grpSpPr>
        <p:sp>
          <p:nvSpPr>
            <p:cNvPr id="1570" name="사각형: 둥근 모서리 1569">
              <a:extLst>
                <a:ext uri="{FF2B5EF4-FFF2-40B4-BE49-F238E27FC236}">
                  <a16:creationId xmlns:a16="http://schemas.microsoft.com/office/drawing/2014/main" id="{C8A47382-6185-458A-A6E9-BBDCDBCA658B}"/>
                </a:ext>
              </a:extLst>
            </p:cNvPr>
            <p:cNvSpPr/>
            <p:nvPr/>
          </p:nvSpPr>
          <p:spPr>
            <a:xfrm>
              <a:off x="9869696" y="4406744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571" name="직선 화살표 연결선 1570">
              <a:extLst>
                <a:ext uri="{FF2B5EF4-FFF2-40B4-BE49-F238E27FC236}">
                  <a16:creationId xmlns:a16="http://schemas.microsoft.com/office/drawing/2014/main" id="{D045EBC3-4272-4C48-BEBE-39F34A53A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4932495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직선 연결선 1571">
              <a:extLst>
                <a:ext uri="{FF2B5EF4-FFF2-40B4-BE49-F238E27FC236}">
                  <a16:creationId xmlns:a16="http://schemas.microsoft.com/office/drawing/2014/main" id="{31151187-DDA1-4F48-A70C-B87DFBAAF70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44182" y="444349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3" name="TextBox 1572">
              <a:extLst>
                <a:ext uri="{FF2B5EF4-FFF2-40B4-BE49-F238E27FC236}">
                  <a16:creationId xmlns:a16="http://schemas.microsoft.com/office/drawing/2014/main" id="{71D250C8-2520-44B2-BEF1-7A07AA782ECC}"/>
                </a:ext>
              </a:extLst>
            </p:cNvPr>
            <p:cNvSpPr txBox="1"/>
            <p:nvPr/>
          </p:nvSpPr>
          <p:spPr>
            <a:xfrm>
              <a:off x="8681777" y="428781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1574" name="TextBox 1573">
              <a:extLst>
                <a:ext uri="{FF2B5EF4-FFF2-40B4-BE49-F238E27FC236}">
                  <a16:creationId xmlns:a16="http://schemas.microsoft.com/office/drawing/2014/main" id="{9226CA49-490F-4422-B920-31703151DE2C}"/>
                </a:ext>
              </a:extLst>
            </p:cNvPr>
            <p:cNvSpPr txBox="1"/>
            <p:nvPr/>
          </p:nvSpPr>
          <p:spPr>
            <a:xfrm>
              <a:off x="9859653" y="422736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1575" name="직사각형 1574">
              <a:extLst>
                <a:ext uri="{FF2B5EF4-FFF2-40B4-BE49-F238E27FC236}">
                  <a16:creationId xmlns:a16="http://schemas.microsoft.com/office/drawing/2014/main" id="{536096B4-820D-4C3C-B6C7-8B91EFE24FE4}"/>
                </a:ext>
              </a:extLst>
            </p:cNvPr>
            <p:cNvSpPr/>
            <p:nvPr/>
          </p:nvSpPr>
          <p:spPr>
            <a:xfrm>
              <a:off x="8623432" y="4304076"/>
              <a:ext cx="498661" cy="3362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6" name="TextBox 1575">
              <a:extLst>
                <a:ext uri="{FF2B5EF4-FFF2-40B4-BE49-F238E27FC236}">
                  <a16:creationId xmlns:a16="http://schemas.microsoft.com/office/drawing/2014/main" id="{6867D64E-A9DB-48D9-9D7A-F4DA46E91CED}"/>
                </a:ext>
              </a:extLst>
            </p:cNvPr>
            <p:cNvSpPr txBox="1"/>
            <p:nvPr/>
          </p:nvSpPr>
          <p:spPr>
            <a:xfrm>
              <a:off x="8554261" y="4117404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Output</a:t>
              </a:r>
              <a:endParaRPr lang="ko-KR" altLang="en-US" sz="800" b="1" dirty="0"/>
            </a:p>
          </p:txBody>
        </p:sp>
        <p:pic>
          <p:nvPicPr>
            <p:cNvPr id="1577" name="그림 1576">
              <a:extLst>
                <a:ext uri="{FF2B5EF4-FFF2-40B4-BE49-F238E27FC236}">
                  <a16:creationId xmlns:a16="http://schemas.microsoft.com/office/drawing/2014/main" id="{2E99BB45-D7B8-4B92-8264-9F5E23281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012716" y="4797501"/>
              <a:ext cx="549324" cy="273507"/>
            </a:xfrm>
            <a:prstGeom prst="rect">
              <a:avLst/>
            </a:prstGeom>
          </p:spPr>
        </p:pic>
        <p:cxnSp>
          <p:nvCxnSpPr>
            <p:cNvPr id="1578" name="연결선: 꺾임 1577">
              <a:extLst>
                <a:ext uri="{FF2B5EF4-FFF2-40B4-BE49-F238E27FC236}">
                  <a16:creationId xmlns:a16="http://schemas.microsoft.com/office/drawing/2014/main" id="{C36E3FF9-57D6-4481-B5A6-96CB4CC29C1B}"/>
                </a:ext>
              </a:extLst>
            </p:cNvPr>
            <p:cNvCxnSpPr>
              <a:cxnSpLocks/>
              <a:endCxn id="1577" idx="3"/>
            </p:cNvCxnSpPr>
            <p:nvPr/>
          </p:nvCxnSpPr>
          <p:spPr>
            <a:xfrm>
              <a:off x="8631457" y="4520341"/>
              <a:ext cx="1381259" cy="413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9" name="그룹 1578">
            <a:extLst>
              <a:ext uri="{FF2B5EF4-FFF2-40B4-BE49-F238E27FC236}">
                <a16:creationId xmlns:a16="http://schemas.microsoft.com/office/drawing/2014/main" id="{AFD31BE2-DC73-4185-9FBF-82C7882E4236}"/>
              </a:ext>
            </a:extLst>
          </p:cNvPr>
          <p:cNvGrpSpPr/>
          <p:nvPr/>
        </p:nvGrpSpPr>
        <p:grpSpPr>
          <a:xfrm>
            <a:off x="8538590" y="2354447"/>
            <a:ext cx="2486440" cy="1842381"/>
            <a:chOff x="8538590" y="2354447"/>
            <a:chExt cx="2486440" cy="1842381"/>
          </a:xfrm>
        </p:grpSpPr>
        <p:sp>
          <p:nvSpPr>
            <p:cNvPr id="1580" name="사각형: 둥근 모서리 1579">
              <a:extLst>
                <a:ext uri="{FF2B5EF4-FFF2-40B4-BE49-F238E27FC236}">
                  <a16:creationId xmlns:a16="http://schemas.microsoft.com/office/drawing/2014/main" id="{ABA33087-928D-4EB6-A5BC-92D3A0C67F63}"/>
                </a:ext>
              </a:extLst>
            </p:cNvPr>
            <p:cNvSpPr/>
            <p:nvPr/>
          </p:nvSpPr>
          <p:spPr>
            <a:xfrm>
              <a:off x="9252504" y="3488209"/>
              <a:ext cx="964415" cy="510915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1581" name="그룹 1580">
              <a:extLst>
                <a:ext uri="{FF2B5EF4-FFF2-40B4-BE49-F238E27FC236}">
                  <a16:creationId xmlns:a16="http://schemas.microsoft.com/office/drawing/2014/main" id="{B6AEBD03-294A-4879-BE70-87982D457DDA}"/>
                </a:ext>
              </a:extLst>
            </p:cNvPr>
            <p:cNvGrpSpPr/>
            <p:nvPr/>
          </p:nvGrpSpPr>
          <p:grpSpPr>
            <a:xfrm>
              <a:off x="9770451" y="3960616"/>
              <a:ext cx="130913" cy="236212"/>
              <a:chOff x="2899994" y="2759640"/>
              <a:chExt cx="130913" cy="236212"/>
            </a:xfrm>
          </p:grpSpPr>
          <p:cxnSp>
            <p:nvCxnSpPr>
              <p:cNvPr id="1639" name="직선 연결선 1638">
                <a:extLst>
                  <a:ext uri="{FF2B5EF4-FFF2-40B4-BE49-F238E27FC236}">
                    <a16:creationId xmlns:a16="http://schemas.microsoft.com/office/drawing/2014/main" id="{E3ECA249-34E5-4BBF-833B-EA522D621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0" name="직선 연결선 1639">
                <a:extLst>
                  <a:ext uri="{FF2B5EF4-FFF2-40B4-BE49-F238E27FC236}">
                    <a16:creationId xmlns:a16="http://schemas.microsoft.com/office/drawing/2014/main" id="{660BEDAC-BB52-427D-B12A-21D8D99AB4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1" name="직선 연결선 1640">
                <a:extLst>
                  <a:ext uri="{FF2B5EF4-FFF2-40B4-BE49-F238E27FC236}">
                    <a16:creationId xmlns:a16="http://schemas.microsoft.com/office/drawing/2014/main" id="{AEACF2BE-1E14-4E4B-A6AE-792E8D7B0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2" name="직선 연결선 1641">
                <a:extLst>
                  <a:ext uri="{FF2B5EF4-FFF2-40B4-BE49-F238E27FC236}">
                    <a16:creationId xmlns:a16="http://schemas.microsoft.com/office/drawing/2014/main" id="{4466BC6C-AAD2-4691-9324-8C182F026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2" name="사각형: 둥근 모서리 1581">
              <a:extLst>
                <a:ext uri="{FF2B5EF4-FFF2-40B4-BE49-F238E27FC236}">
                  <a16:creationId xmlns:a16="http://schemas.microsoft.com/office/drawing/2014/main" id="{02C1CF16-7AD1-48C2-B5F4-8E0608193384}"/>
                </a:ext>
              </a:extLst>
            </p:cNvPr>
            <p:cNvSpPr/>
            <p:nvPr/>
          </p:nvSpPr>
          <p:spPr>
            <a:xfrm>
              <a:off x="8912732" y="2557055"/>
              <a:ext cx="553763" cy="58160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SI2319</a:t>
              </a:r>
            </a:p>
          </p:txBody>
        </p:sp>
        <p:grpSp>
          <p:nvGrpSpPr>
            <p:cNvPr id="1583" name="그룹 1582">
              <a:extLst>
                <a:ext uri="{FF2B5EF4-FFF2-40B4-BE49-F238E27FC236}">
                  <a16:creationId xmlns:a16="http://schemas.microsoft.com/office/drawing/2014/main" id="{AE9B8686-0C3A-40BA-92F7-4F3BA874CA37}"/>
                </a:ext>
              </a:extLst>
            </p:cNvPr>
            <p:cNvGrpSpPr/>
            <p:nvPr/>
          </p:nvGrpSpPr>
          <p:grpSpPr>
            <a:xfrm rot="5400000">
              <a:off x="9481460" y="2912407"/>
              <a:ext cx="105262" cy="552059"/>
              <a:chOff x="2907816" y="2614208"/>
              <a:chExt cx="105262" cy="552059"/>
            </a:xfrm>
          </p:grpSpPr>
          <p:cxnSp>
            <p:nvCxnSpPr>
              <p:cNvPr id="1631" name="직선 연결선 1630">
                <a:extLst>
                  <a:ext uri="{FF2B5EF4-FFF2-40B4-BE49-F238E27FC236}">
                    <a16:creationId xmlns:a16="http://schemas.microsoft.com/office/drawing/2014/main" id="{C0ACC143-6295-442E-AF11-11524144BA1A}"/>
                  </a:ext>
                </a:extLst>
              </p:cNvPr>
              <p:cNvCxnSpPr>
                <a:cxnSpLocks/>
                <a:stCxn id="1588" idx="6"/>
              </p:cNvCxnSpPr>
              <p:nvPr/>
            </p:nvCxnSpPr>
            <p:spPr>
              <a:xfrm rot="16200000" flipH="1">
                <a:off x="2916865" y="2662004"/>
                <a:ext cx="98766" cy="3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2" name="직선 연결선 1631">
                <a:extLst>
                  <a:ext uri="{FF2B5EF4-FFF2-40B4-BE49-F238E27FC236}">
                    <a16:creationId xmlns:a16="http://schemas.microsoft.com/office/drawing/2014/main" id="{927F4166-A3E1-4A9E-9913-6D9A8EFB7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3" name="직선 연결선 1632">
                <a:extLst>
                  <a:ext uri="{FF2B5EF4-FFF2-40B4-BE49-F238E27FC236}">
                    <a16:creationId xmlns:a16="http://schemas.microsoft.com/office/drawing/2014/main" id="{59E0EB4A-C761-4518-B11D-0A6AE04953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17020" y="3017835"/>
                <a:ext cx="29686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4" name="직선 연결선 1633">
                <a:extLst>
                  <a:ext uri="{FF2B5EF4-FFF2-40B4-BE49-F238E27FC236}">
                    <a16:creationId xmlns:a16="http://schemas.microsoft.com/office/drawing/2014/main" id="{96D73F5D-48FD-4B0F-8242-B1FE0F14A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5" name="직선 연결선 1634">
                <a:extLst>
                  <a:ext uri="{FF2B5EF4-FFF2-40B4-BE49-F238E27FC236}">
                    <a16:creationId xmlns:a16="http://schemas.microsoft.com/office/drawing/2014/main" id="{EA31E125-096C-4604-A8AA-9D20F4341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6" name="직선 연결선 1635">
                <a:extLst>
                  <a:ext uri="{FF2B5EF4-FFF2-40B4-BE49-F238E27FC236}">
                    <a16:creationId xmlns:a16="http://schemas.microsoft.com/office/drawing/2014/main" id="{B3E1BFD5-0FC1-4F6D-B8C0-6934AB9A4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7" name="직선 연결선 1636">
                <a:extLst>
                  <a:ext uri="{FF2B5EF4-FFF2-40B4-BE49-F238E27FC236}">
                    <a16:creationId xmlns:a16="http://schemas.microsoft.com/office/drawing/2014/main" id="{56F1272A-D9F1-4314-AA98-D9C406D3E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8" name="직선 연결선 1637">
                <a:extLst>
                  <a:ext uri="{FF2B5EF4-FFF2-40B4-BE49-F238E27FC236}">
                    <a16:creationId xmlns:a16="http://schemas.microsoft.com/office/drawing/2014/main" id="{6BC35746-DED1-4A3A-B5E4-E38991CC9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4" name="그룹 1583">
              <a:extLst>
                <a:ext uri="{FF2B5EF4-FFF2-40B4-BE49-F238E27FC236}">
                  <a16:creationId xmlns:a16="http://schemas.microsoft.com/office/drawing/2014/main" id="{31C9A9BE-25D9-4A27-9364-9EB3996BC1A2}"/>
                </a:ext>
              </a:extLst>
            </p:cNvPr>
            <p:cNvGrpSpPr/>
            <p:nvPr/>
          </p:nvGrpSpPr>
          <p:grpSpPr>
            <a:xfrm>
              <a:off x="9777224" y="3205497"/>
              <a:ext cx="105262" cy="337700"/>
              <a:chOff x="2907816" y="2615605"/>
              <a:chExt cx="105262" cy="337700"/>
            </a:xfrm>
          </p:grpSpPr>
          <p:cxnSp>
            <p:nvCxnSpPr>
              <p:cNvPr id="1623" name="직선 연결선 1622">
                <a:extLst>
                  <a:ext uri="{FF2B5EF4-FFF2-40B4-BE49-F238E27FC236}">
                    <a16:creationId xmlns:a16="http://schemas.microsoft.com/office/drawing/2014/main" id="{FC131F4F-DBA9-44B2-ABF8-CC48D2A68D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4" name="직선 연결선 1623">
                <a:extLst>
                  <a:ext uri="{FF2B5EF4-FFF2-40B4-BE49-F238E27FC236}">
                    <a16:creationId xmlns:a16="http://schemas.microsoft.com/office/drawing/2014/main" id="{EF7CCE82-BBD7-41C8-A0FE-D6A8A391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5" name="직선 연결선 1624">
                <a:extLst>
                  <a:ext uri="{FF2B5EF4-FFF2-40B4-BE49-F238E27FC236}">
                    <a16:creationId xmlns:a16="http://schemas.microsoft.com/office/drawing/2014/main" id="{0ABF94A8-C7FD-4DE9-9D47-B3E03338B1AB}"/>
                  </a:ext>
                </a:extLst>
              </p:cNvPr>
              <p:cNvCxnSpPr>
                <a:cxnSpLocks/>
                <a:endCxn id="1588" idx="2"/>
              </p:cNvCxnSpPr>
              <p:nvPr/>
            </p:nvCxnSpPr>
            <p:spPr>
              <a:xfrm rot="16200000" flipH="1" flipV="1">
                <a:off x="2923109" y="2910962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6" name="직선 연결선 1625">
                <a:extLst>
                  <a:ext uri="{FF2B5EF4-FFF2-40B4-BE49-F238E27FC236}">
                    <a16:creationId xmlns:a16="http://schemas.microsoft.com/office/drawing/2014/main" id="{4C557387-C822-4356-A608-2D1CCD391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7" name="직선 연결선 1626">
                <a:extLst>
                  <a:ext uri="{FF2B5EF4-FFF2-40B4-BE49-F238E27FC236}">
                    <a16:creationId xmlns:a16="http://schemas.microsoft.com/office/drawing/2014/main" id="{454531F5-6819-43F8-B901-3FFCF2E4D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8" name="직선 연결선 1627">
                <a:extLst>
                  <a:ext uri="{FF2B5EF4-FFF2-40B4-BE49-F238E27FC236}">
                    <a16:creationId xmlns:a16="http://schemas.microsoft.com/office/drawing/2014/main" id="{653903E5-290B-4D28-AC5E-565FC95C1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9" name="직선 연결선 1628">
                <a:extLst>
                  <a:ext uri="{FF2B5EF4-FFF2-40B4-BE49-F238E27FC236}">
                    <a16:creationId xmlns:a16="http://schemas.microsoft.com/office/drawing/2014/main" id="{ECDA7993-8023-4F2E-9B31-30C1E7F59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0" name="직선 연결선 1629">
                <a:extLst>
                  <a:ext uri="{FF2B5EF4-FFF2-40B4-BE49-F238E27FC236}">
                    <a16:creationId xmlns:a16="http://schemas.microsoft.com/office/drawing/2014/main" id="{8099F4E8-8D75-4501-8E8B-B446F3E631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5" name="직선 화살표 연결선 1584">
              <a:extLst>
                <a:ext uri="{FF2B5EF4-FFF2-40B4-BE49-F238E27FC236}">
                  <a16:creationId xmlns:a16="http://schemas.microsoft.com/office/drawing/2014/main" id="{6C8CC841-D1C7-4165-9479-5DBDF9D78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194" y="2457160"/>
              <a:ext cx="0" cy="4673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6" name="TextBox 1585">
              <a:extLst>
                <a:ext uri="{FF2B5EF4-FFF2-40B4-BE49-F238E27FC236}">
                  <a16:creationId xmlns:a16="http://schemas.microsoft.com/office/drawing/2014/main" id="{4D910C7F-8663-4122-9ECC-ED2C60991A63}"/>
                </a:ext>
              </a:extLst>
            </p:cNvPr>
            <p:cNvSpPr txBox="1"/>
            <p:nvPr/>
          </p:nvSpPr>
          <p:spPr>
            <a:xfrm>
              <a:off x="9358230" y="2354447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1587" name="그룹 1586">
              <a:extLst>
                <a:ext uri="{FF2B5EF4-FFF2-40B4-BE49-F238E27FC236}">
                  <a16:creationId xmlns:a16="http://schemas.microsoft.com/office/drawing/2014/main" id="{4E50F936-E34A-45E2-9575-E9407EEEEE27}"/>
                </a:ext>
              </a:extLst>
            </p:cNvPr>
            <p:cNvGrpSpPr/>
            <p:nvPr/>
          </p:nvGrpSpPr>
          <p:grpSpPr>
            <a:xfrm>
              <a:off x="9777224" y="2683703"/>
              <a:ext cx="105262" cy="483914"/>
              <a:chOff x="2907816" y="2496040"/>
              <a:chExt cx="105262" cy="483914"/>
            </a:xfrm>
          </p:grpSpPr>
          <p:cxnSp>
            <p:nvCxnSpPr>
              <p:cNvPr id="1615" name="직선 연결선 1614">
                <a:extLst>
                  <a:ext uri="{FF2B5EF4-FFF2-40B4-BE49-F238E27FC236}">
                    <a16:creationId xmlns:a16="http://schemas.microsoft.com/office/drawing/2014/main" id="{EB11F0C5-AEAD-4DF4-9A4B-86AC6DE31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6" name="직선 연결선 1615">
                <a:extLst>
                  <a:ext uri="{FF2B5EF4-FFF2-40B4-BE49-F238E27FC236}">
                    <a16:creationId xmlns:a16="http://schemas.microsoft.com/office/drawing/2014/main" id="{B711A0B3-204E-402B-93F4-7732BCF4692E}"/>
                  </a:ext>
                </a:extLst>
              </p:cNvPr>
              <p:cNvCxnSpPr>
                <a:cxnSpLocks/>
                <a:endCxn id="1588" idx="0"/>
              </p:cNvCxnSpPr>
              <p:nvPr/>
            </p:nvCxnSpPr>
            <p:spPr>
              <a:xfrm>
                <a:off x="2965450" y="2869403"/>
                <a:ext cx="286" cy="110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7" name="직선 연결선 1616">
                <a:extLst>
                  <a:ext uri="{FF2B5EF4-FFF2-40B4-BE49-F238E27FC236}">
                    <a16:creationId xmlns:a16="http://schemas.microsoft.com/office/drawing/2014/main" id="{B75F4F78-5938-47BE-B356-C77945CD6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8" name="직선 연결선 1617">
                <a:extLst>
                  <a:ext uri="{FF2B5EF4-FFF2-40B4-BE49-F238E27FC236}">
                    <a16:creationId xmlns:a16="http://schemas.microsoft.com/office/drawing/2014/main" id="{36D466FF-109D-4EA2-9DDE-B3A70B5228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9" name="직선 연결선 1618">
                <a:extLst>
                  <a:ext uri="{FF2B5EF4-FFF2-40B4-BE49-F238E27FC236}">
                    <a16:creationId xmlns:a16="http://schemas.microsoft.com/office/drawing/2014/main" id="{34D20EC7-FF27-408E-A16E-3175EBBCC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0" name="직선 연결선 1619">
                <a:extLst>
                  <a:ext uri="{FF2B5EF4-FFF2-40B4-BE49-F238E27FC236}">
                    <a16:creationId xmlns:a16="http://schemas.microsoft.com/office/drawing/2014/main" id="{B95F5A8F-2220-4317-9BD7-71034E955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1" name="직선 연결선 1620">
                <a:extLst>
                  <a:ext uri="{FF2B5EF4-FFF2-40B4-BE49-F238E27FC236}">
                    <a16:creationId xmlns:a16="http://schemas.microsoft.com/office/drawing/2014/main" id="{4F8D2DB1-F3F9-43FD-AD5B-9B229A09D0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2" name="직선 연결선 1621">
                <a:extLst>
                  <a:ext uri="{FF2B5EF4-FFF2-40B4-BE49-F238E27FC236}">
                    <a16:creationId xmlns:a16="http://schemas.microsoft.com/office/drawing/2014/main" id="{63477D90-18E6-4376-8F21-470FED8B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496040"/>
                <a:ext cx="0" cy="2103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8" name="타원 1587">
              <a:extLst>
                <a:ext uri="{FF2B5EF4-FFF2-40B4-BE49-F238E27FC236}">
                  <a16:creationId xmlns:a16="http://schemas.microsoft.com/office/drawing/2014/main" id="{75FC9CEE-0FA0-4B51-83E9-6E637C83D0F2}"/>
                </a:ext>
              </a:extLst>
            </p:cNvPr>
            <p:cNvSpPr/>
            <p:nvPr/>
          </p:nvSpPr>
          <p:spPr>
            <a:xfrm flipH="1">
              <a:off x="9810118" y="3167617"/>
              <a:ext cx="50053" cy="50053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9" name="TextBox 1588">
              <a:extLst>
                <a:ext uri="{FF2B5EF4-FFF2-40B4-BE49-F238E27FC236}">
                  <a16:creationId xmlns:a16="http://schemas.microsoft.com/office/drawing/2014/main" id="{D6CA7DE0-EC03-4229-AA77-C3A3E363DF50}"/>
                </a:ext>
              </a:extLst>
            </p:cNvPr>
            <p:cNvSpPr txBox="1"/>
            <p:nvPr/>
          </p:nvSpPr>
          <p:spPr>
            <a:xfrm>
              <a:off x="9816694" y="2791917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Divide</a:t>
              </a:r>
            </a:p>
            <a:p>
              <a:pPr algn="ctr"/>
              <a:r>
                <a:rPr lang="en-US" altLang="ko-KR" sz="800" b="1" dirty="0"/>
                <a:t>12V </a:t>
              </a:r>
              <a:r>
                <a:rPr lang="ko-KR" altLang="en-US" sz="800" b="1" dirty="0"/>
                <a:t>← </a:t>
              </a:r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1590" name="연결선: 꺾임 1589">
              <a:extLst>
                <a:ext uri="{FF2B5EF4-FFF2-40B4-BE49-F238E27FC236}">
                  <a16:creationId xmlns:a16="http://schemas.microsoft.com/office/drawing/2014/main" id="{5E98EB78-F48D-4F5D-91AB-A7838F70AD4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4567" y="3028469"/>
              <a:ext cx="579376" cy="347239"/>
            </a:xfrm>
            <a:prstGeom prst="bentConnector3">
              <a:avLst>
                <a:gd name="adj1" fmla="val -417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화살표 연결선 1590">
              <a:extLst>
                <a:ext uri="{FF2B5EF4-FFF2-40B4-BE49-F238E27FC236}">
                  <a16:creationId xmlns:a16="http://schemas.microsoft.com/office/drawing/2014/main" id="{881F959F-901B-4D32-887C-BDDB2FF2E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0637" y="3624885"/>
              <a:ext cx="4194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2" name="그룹 1591">
              <a:extLst>
                <a:ext uri="{FF2B5EF4-FFF2-40B4-BE49-F238E27FC236}">
                  <a16:creationId xmlns:a16="http://schemas.microsoft.com/office/drawing/2014/main" id="{679D47CF-CB5E-45CF-A5A3-49D2DCB87CD7}"/>
                </a:ext>
              </a:extLst>
            </p:cNvPr>
            <p:cNvGrpSpPr/>
            <p:nvPr/>
          </p:nvGrpSpPr>
          <p:grpSpPr>
            <a:xfrm>
              <a:off x="8987895" y="3624885"/>
              <a:ext cx="130913" cy="236212"/>
              <a:chOff x="2899994" y="2759640"/>
              <a:chExt cx="130913" cy="236212"/>
            </a:xfrm>
          </p:grpSpPr>
          <p:cxnSp>
            <p:nvCxnSpPr>
              <p:cNvPr id="1611" name="직선 연결선 1610">
                <a:extLst>
                  <a:ext uri="{FF2B5EF4-FFF2-40B4-BE49-F238E27FC236}">
                    <a16:creationId xmlns:a16="http://schemas.microsoft.com/office/drawing/2014/main" id="{FA4F921E-5E2E-4580-91FB-A478C9E16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2" name="직선 연결선 1611">
                <a:extLst>
                  <a:ext uri="{FF2B5EF4-FFF2-40B4-BE49-F238E27FC236}">
                    <a16:creationId xmlns:a16="http://schemas.microsoft.com/office/drawing/2014/main" id="{6EAEE84B-CF16-4720-9E02-57671182BE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3" name="직선 연결선 1612">
                <a:extLst>
                  <a:ext uri="{FF2B5EF4-FFF2-40B4-BE49-F238E27FC236}">
                    <a16:creationId xmlns:a16="http://schemas.microsoft.com/office/drawing/2014/main" id="{7EB47FE7-6B7A-4CCE-8659-2CB7DCD2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4" name="직선 연결선 1613">
                <a:extLst>
                  <a:ext uri="{FF2B5EF4-FFF2-40B4-BE49-F238E27FC236}">
                    <a16:creationId xmlns:a16="http://schemas.microsoft.com/office/drawing/2014/main" id="{4F5E0885-7365-4A68-8366-29E17659C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3" name="직선 연결선 1592">
              <a:extLst>
                <a:ext uri="{FF2B5EF4-FFF2-40B4-BE49-F238E27FC236}">
                  <a16:creationId xmlns:a16="http://schemas.microsoft.com/office/drawing/2014/main" id="{35ACDAD5-A67C-471C-B322-A6CF65D4DC1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41809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4" name="TextBox 1593">
              <a:extLst>
                <a:ext uri="{FF2B5EF4-FFF2-40B4-BE49-F238E27FC236}">
                  <a16:creationId xmlns:a16="http://schemas.microsoft.com/office/drawing/2014/main" id="{8BDB227A-D3DE-4F63-AA78-ED473D98586E}"/>
                </a:ext>
              </a:extLst>
            </p:cNvPr>
            <p:cNvSpPr txBox="1"/>
            <p:nvPr/>
          </p:nvSpPr>
          <p:spPr>
            <a:xfrm>
              <a:off x="8624623" y="324336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cxnSp>
          <p:nvCxnSpPr>
            <p:cNvPr id="1595" name="직선 연결선 1594">
              <a:extLst>
                <a:ext uri="{FF2B5EF4-FFF2-40B4-BE49-F238E27FC236}">
                  <a16:creationId xmlns:a16="http://schemas.microsoft.com/office/drawing/2014/main" id="{80522BFC-C45F-442E-A04F-5751658D36B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551389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6" name="TextBox 1595">
              <a:extLst>
                <a:ext uri="{FF2B5EF4-FFF2-40B4-BE49-F238E27FC236}">
                  <a16:creationId xmlns:a16="http://schemas.microsoft.com/office/drawing/2014/main" id="{19E051FA-C804-47CA-B694-0EE32F9F1974}"/>
                </a:ext>
              </a:extLst>
            </p:cNvPr>
            <p:cNvSpPr txBox="1"/>
            <p:nvPr/>
          </p:nvSpPr>
          <p:spPr>
            <a:xfrm>
              <a:off x="8624623" y="366434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1597" name="TextBox 1596">
              <a:extLst>
                <a:ext uri="{FF2B5EF4-FFF2-40B4-BE49-F238E27FC236}">
                  <a16:creationId xmlns:a16="http://schemas.microsoft.com/office/drawing/2014/main" id="{CD6668CB-9C38-4C13-851B-4BDA798329C3}"/>
                </a:ext>
              </a:extLst>
            </p:cNvPr>
            <p:cNvSpPr txBox="1"/>
            <p:nvPr/>
          </p:nvSpPr>
          <p:spPr>
            <a:xfrm>
              <a:off x="8834645" y="2370865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16ea</a:t>
              </a:r>
              <a:endParaRPr lang="ko-KR" altLang="en-US" sz="800" b="1" dirty="0"/>
            </a:p>
          </p:txBody>
        </p:sp>
        <p:sp>
          <p:nvSpPr>
            <p:cNvPr id="1598" name="TextBox 1597">
              <a:extLst>
                <a:ext uri="{FF2B5EF4-FFF2-40B4-BE49-F238E27FC236}">
                  <a16:creationId xmlns:a16="http://schemas.microsoft.com/office/drawing/2014/main" id="{C8EAB59B-3170-432F-A049-B9E8FDEF8FBE}"/>
                </a:ext>
              </a:extLst>
            </p:cNvPr>
            <p:cNvSpPr txBox="1"/>
            <p:nvPr/>
          </p:nvSpPr>
          <p:spPr>
            <a:xfrm>
              <a:off x="9238621" y="333188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1599" name="타원 1598">
              <a:extLst>
                <a:ext uri="{FF2B5EF4-FFF2-40B4-BE49-F238E27FC236}">
                  <a16:creationId xmlns:a16="http://schemas.microsoft.com/office/drawing/2014/main" id="{5343350E-944F-4E99-AA1E-225FF7DE0429}"/>
                </a:ext>
              </a:extLst>
            </p:cNvPr>
            <p:cNvSpPr/>
            <p:nvPr/>
          </p:nvSpPr>
          <p:spPr>
            <a:xfrm flipH="1">
              <a:off x="9377376" y="2665178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0" name="직선 화살표 연결선 1599">
              <a:extLst>
                <a:ext uri="{FF2B5EF4-FFF2-40B4-BE49-F238E27FC236}">
                  <a16:creationId xmlns:a16="http://schemas.microsoft.com/office/drawing/2014/main" id="{903A80D6-10C5-46A1-987E-7E6057A97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801" y="2688465"/>
              <a:ext cx="41887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1" name="직사각형 1600">
              <a:extLst>
                <a:ext uri="{FF2B5EF4-FFF2-40B4-BE49-F238E27FC236}">
                  <a16:creationId xmlns:a16="http://schemas.microsoft.com/office/drawing/2014/main" id="{E1692AF4-0309-4F4B-BF6A-A422056FF78D}"/>
                </a:ext>
              </a:extLst>
            </p:cNvPr>
            <p:cNvSpPr/>
            <p:nvPr/>
          </p:nvSpPr>
          <p:spPr>
            <a:xfrm>
              <a:off x="8614626" y="3283589"/>
              <a:ext cx="491201" cy="435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2" name="TextBox 1601">
              <a:extLst>
                <a:ext uri="{FF2B5EF4-FFF2-40B4-BE49-F238E27FC236}">
                  <a16:creationId xmlns:a16="http://schemas.microsoft.com/office/drawing/2014/main" id="{BA774D22-9796-45B7-A36A-72057523A1FC}"/>
                </a:ext>
              </a:extLst>
            </p:cNvPr>
            <p:cNvSpPr txBox="1"/>
            <p:nvPr/>
          </p:nvSpPr>
          <p:spPr>
            <a:xfrm>
              <a:off x="8538590" y="3101498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 Output</a:t>
              </a:r>
              <a:endParaRPr lang="ko-KR" altLang="en-US" sz="800" b="1" dirty="0"/>
            </a:p>
          </p:txBody>
        </p:sp>
        <p:pic>
          <p:nvPicPr>
            <p:cNvPr id="1603" name="그림 1602">
              <a:extLst>
                <a:ext uri="{FF2B5EF4-FFF2-40B4-BE49-F238E27FC236}">
                  <a16:creationId xmlns:a16="http://schemas.microsoft.com/office/drawing/2014/main" id="{D355F251-2392-4794-B3DF-57CB2D8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9007087" y="2739106"/>
              <a:ext cx="363600" cy="393900"/>
            </a:xfrm>
            <a:prstGeom prst="rect">
              <a:avLst/>
            </a:prstGeom>
          </p:spPr>
        </p:pic>
        <p:cxnSp>
          <p:nvCxnSpPr>
            <p:cNvPr id="1604" name="직선 연결선 1603">
              <a:extLst>
                <a:ext uri="{FF2B5EF4-FFF2-40B4-BE49-F238E27FC236}">
                  <a16:creationId xmlns:a16="http://schemas.microsoft.com/office/drawing/2014/main" id="{4E3E71D4-A6E9-4308-91F0-4E86A1FE8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82" y="3120863"/>
              <a:ext cx="0" cy="648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5" name="그림 1604">
              <a:extLst>
                <a:ext uri="{FF2B5EF4-FFF2-40B4-BE49-F238E27FC236}">
                  <a16:creationId xmlns:a16="http://schemas.microsoft.com/office/drawing/2014/main" id="{792EC351-4DC6-418B-BBAB-F13366434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9760550" y="3537820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606" name="사각형: 둥근 모서리 1605">
              <a:extLst>
                <a:ext uri="{FF2B5EF4-FFF2-40B4-BE49-F238E27FC236}">
                  <a16:creationId xmlns:a16="http://schemas.microsoft.com/office/drawing/2014/main" id="{603E398D-038F-4718-894D-C5DF86F2B624}"/>
                </a:ext>
              </a:extLst>
            </p:cNvPr>
            <p:cNvSpPr/>
            <p:nvPr/>
          </p:nvSpPr>
          <p:spPr>
            <a:xfrm>
              <a:off x="10261485" y="3249189"/>
              <a:ext cx="667880" cy="652626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sp>
          <p:nvSpPr>
            <p:cNvPr id="1607" name="TextBox 1606">
              <a:extLst>
                <a:ext uri="{FF2B5EF4-FFF2-40B4-BE49-F238E27FC236}">
                  <a16:creationId xmlns:a16="http://schemas.microsoft.com/office/drawing/2014/main" id="{6F05A826-816F-4C12-BA41-9B8EA37AB24E}"/>
                </a:ext>
              </a:extLst>
            </p:cNvPr>
            <p:cNvSpPr txBox="1"/>
            <p:nvPr/>
          </p:nvSpPr>
          <p:spPr>
            <a:xfrm>
              <a:off x="10233129" y="307865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pic>
          <p:nvPicPr>
            <p:cNvPr id="1608" name="그림 1607">
              <a:extLst>
                <a:ext uri="{FF2B5EF4-FFF2-40B4-BE49-F238E27FC236}">
                  <a16:creationId xmlns:a16="http://schemas.microsoft.com/office/drawing/2014/main" id="{4431D647-74AF-48DB-A51E-BEDE29F60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313275" y="3579549"/>
              <a:ext cx="549324" cy="273507"/>
            </a:xfrm>
            <a:prstGeom prst="rect">
              <a:avLst/>
            </a:prstGeom>
          </p:spPr>
        </p:pic>
        <p:cxnSp>
          <p:nvCxnSpPr>
            <p:cNvPr id="1609" name="직선 화살표 연결선 1608">
              <a:extLst>
                <a:ext uri="{FF2B5EF4-FFF2-40B4-BE49-F238E27FC236}">
                  <a16:creationId xmlns:a16="http://schemas.microsoft.com/office/drawing/2014/main" id="{A9E25CD8-A3D4-49A8-82FB-E17815AF2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0042" y="3719279"/>
              <a:ext cx="15529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직선 화살표 연결선 1609">
              <a:extLst>
                <a:ext uri="{FF2B5EF4-FFF2-40B4-BE49-F238E27FC236}">
                  <a16:creationId xmlns:a16="http://schemas.microsoft.com/office/drawing/2014/main" id="{E4D75668-D880-4017-8A54-78AC958D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1717" y="3719279"/>
              <a:ext cx="1733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7" name="연결선: 꺾임 1796">
            <a:extLst>
              <a:ext uri="{FF2B5EF4-FFF2-40B4-BE49-F238E27FC236}">
                <a16:creationId xmlns:a16="http://schemas.microsoft.com/office/drawing/2014/main" id="{AFF3E675-5D9A-4840-B69A-B1D748A7D782}"/>
              </a:ext>
            </a:extLst>
          </p:cNvPr>
          <p:cNvCxnSpPr>
            <a:cxnSpLocks/>
          </p:cNvCxnSpPr>
          <p:nvPr/>
        </p:nvCxnSpPr>
        <p:spPr>
          <a:xfrm rot="10800000">
            <a:off x="8079620" y="1074669"/>
            <a:ext cx="535008" cy="17400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연결선: 꺾임 1797">
            <a:extLst>
              <a:ext uri="{FF2B5EF4-FFF2-40B4-BE49-F238E27FC236}">
                <a16:creationId xmlns:a16="http://schemas.microsoft.com/office/drawing/2014/main" id="{3B35943D-0B5D-4A94-AD6A-5665FE9D05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9150" y="1071526"/>
            <a:ext cx="910470" cy="184366"/>
          </a:xfrm>
          <a:prstGeom prst="bentConnector3">
            <a:avLst>
              <a:gd name="adj1" fmla="val 100216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0AB4B61B-6886-475C-A888-BA20B2395414}"/>
              </a:ext>
            </a:extLst>
          </p:cNvPr>
          <p:cNvGrpSpPr/>
          <p:nvPr/>
        </p:nvGrpSpPr>
        <p:grpSpPr>
          <a:xfrm>
            <a:off x="8624623" y="1431450"/>
            <a:ext cx="2400740" cy="1344624"/>
            <a:chOff x="8624623" y="1374524"/>
            <a:chExt cx="2400740" cy="1344624"/>
          </a:xfrm>
        </p:grpSpPr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E26C8801-0EA4-4AB1-8C7F-85BABBF2C85E}"/>
                </a:ext>
              </a:extLst>
            </p:cNvPr>
            <p:cNvCxnSpPr>
              <a:cxnSpLocks/>
            </p:cNvCxnSpPr>
            <p:nvPr/>
          </p:nvCxnSpPr>
          <p:spPr>
            <a:xfrm>
              <a:off x="8624623" y="2169991"/>
              <a:ext cx="6543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8933E4D3-7CD4-4362-BF58-D1756597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164454" y="1811210"/>
              <a:ext cx="404503" cy="404503"/>
            </a:xfrm>
            <a:prstGeom prst="rect">
              <a:avLst/>
            </a:prstGeom>
          </p:spPr>
        </p:pic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31CE2364-5042-46E9-8F90-F357C3B9A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882" y="1582684"/>
              <a:ext cx="0" cy="277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F3F385F-E179-49B6-8F68-EFA86D24ED29}"/>
                </a:ext>
              </a:extLst>
            </p:cNvPr>
            <p:cNvSpPr txBox="1"/>
            <p:nvPr/>
          </p:nvSpPr>
          <p:spPr>
            <a:xfrm>
              <a:off x="9480231" y="1612528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398" name="연결선: 꺾임 397">
              <a:extLst>
                <a:ext uri="{FF2B5EF4-FFF2-40B4-BE49-F238E27FC236}">
                  <a16:creationId xmlns:a16="http://schemas.microsoft.com/office/drawing/2014/main" id="{1E2BC1F4-B3A9-4B4C-9445-A81518602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1377" y="2057204"/>
              <a:ext cx="670373" cy="104366"/>
            </a:xfrm>
            <a:prstGeom prst="bentConnector3">
              <a:avLst>
                <a:gd name="adj1" fmla="val 34844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F5CDE4D4-689E-47ED-A1D5-C75AB6446090}"/>
                </a:ext>
              </a:extLst>
            </p:cNvPr>
            <p:cNvGrpSpPr/>
            <p:nvPr/>
          </p:nvGrpSpPr>
          <p:grpSpPr>
            <a:xfrm>
              <a:off x="8997074" y="1713476"/>
              <a:ext cx="105262" cy="464755"/>
              <a:chOff x="2907816" y="2615605"/>
              <a:chExt cx="105262" cy="464755"/>
            </a:xfrm>
          </p:grpSpPr>
          <p:cxnSp>
            <p:nvCxnSpPr>
              <p:cNvPr id="415" name="직선 연결선 414">
                <a:extLst>
                  <a:ext uri="{FF2B5EF4-FFF2-40B4-BE49-F238E27FC236}">
                    <a16:creationId xmlns:a16="http://schemas.microsoft.com/office/drawing/2014/main" id="{773C11F9-2A5D-4D4D-A27C-9BFF2DE34B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8093809F-1645-45B2-98E3-40E2DAEC5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ED07A941-7294-4015-9CC3-DC95572D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2" y="2869403"/>
                <a:ext cx="0" cy="795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A31BFA5C-D5FD-4EC9-BA10-2C5ECFDE8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E4EA642C-A2BC-41FD-8F2C-A3614CD4C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51C7DFAD-7335-4B80-A0ED-729C93E51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B7356683-19A2-4F83-B460-1D74EC584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05D0F1D1-0F0A-40B8-A659-5C6D34845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B9FEDC66-DA67-4C5C-8084-55957F3F26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45785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11029C5B-6A7D-47D5-9E46-52E9E6DCF7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88268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B06CFB69-60B9-4FD7-91A8-C324C1931B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50" y="3034057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0" name="직선 화살표 연결선 399">
              <a:extLst>
                <a:ext uri="{FF2B5EF4-FFF2-40B4-BE49-F238E27FC236}">
                  <a16:creationId xmlns:a16="http://schemas.microsoft.com/office/drawing/2014/main" id="{B4B73274-DF85-49AC-B512-E2CCCA501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8523" y="1711494"/>
              <a:ext cx="296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65AE405F-1389-4BA3-BC67-42B0D8232C1D}"/>
                </a:ext>
              </a:extLst>
            </p:cNvPr>
            <p:cNvSpPr/>
            <p:nvPr/>
          </p:nvSpPr>
          <p:spPr>
            <a:xfrm flipH="1">
              <a:off x="9030548" y="1686205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A487E972-71E9-47B9-BF09-9A095AF067D4}"/>
                </a:ext>
              </a:extLst>
            </p:cNvPr>
            <p:cNvSpPr/>
            <p:nvPr/>
          </p:nvSpPr>
          <p:spPr>
            <a:xfrm flipH="1">
              <a:off x="9029291" y="2146436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0F663239-0516-4181-B347-FB457A9D84BC}"/>
                </a:ext>
              </a:extLst>
            </p:cNvPr>
            <p:cNvCxnSpPr>
              <a:cxnSpLocks/>
            </p:cNvCxnSpPr>
            <p:nvPr/>
          </p:nvCxnSpPr>
          <p:spPr>
            <a:xfrm>
              <a:off x="9278924" y="1711231"/>
              <a:ext cx="0" cy="1427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798FBAE6-5C59-4BCA-BC10-04A8282E2627}"/>
                </a:ext>
              </a:extLst>
            </p:cNvPr>
            <p:cNvSpPr txBox="1"/>
            <p:nvPr/>
          </p:nvSpPr>
          <p:spPr>
            <a:xfrm>
              <a:off x="8700820" y="1374524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405" name="연결선: 꺾임 404">
              <a:extLst>
                <a:ext uri="{FF2B5EF4-FFF2-40B4-BE49-F238E27FC236}">
                  <a16:creationId xmlns:a16="http://schemas.microsoft.com/office/drawing/2014/main" id="{E246B8A7-34D0-42D1-83C2-8F2E7903E871}"/>
                </a:ext>
              </a:extLst>
            </p:cNvPr>
            <p:cNvCxnSpPr>
              <a:cxnSpLocks/>
              <a:endCxn id="401" idx="6"/>
            </p:cNvCxnSpPr>
            <p:nvPr/>
          </p:nvCxnSpPr>
          <p:spPr>
            <a:xfrm>
              <a:off x="8730535" y="1430697"/>
              <a:ext cx="300013" cy="280535"/>
            </a:xfrm>
            <a:prstGeom prst="bentConnector3">
              <a:avLst>
                <a:gd name="adj1" fmla="val -798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6A0607ED-8B82-41F0-B2EE-F03A17887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990" t="-1" r="21947" b="1"/>
            <a:stretch/>
          </p:blipFill>
          <p:spPr>
            <a:xfrm flipV="1">
              <a:off x="8769219" y="1656965"/>
              <a:ext cx="206432" cy="109689"/>
            </a:xfrm>
            <a:prstGeom prst="rect">
              <a:avLst/>
            </a:prstGeom>
          </p:spPr>
        </p:pic>
        <p:sp>
          <p:nvSpPr>
            <p:cNvPr id="407" name="사각형: 둥근 모서리 406">
              <a:extLst>
                <a:ext uri="{FF2B5EF4-FFF2-40B4-BE49-F238E27FC236}">
                  <a16:creationId xmlns:a16="http://schemas.microsoft.com/office/drawing/2014/main" id="{38FD7D74-44C1-4E5B-A330-B3F15741D08F}"/>
                </a:ext>
              </a:extLst>
            </p:cNvPr>
            <p:cNvSpPr/>
            <p:nvPr/>
          </p:nvSpPr>
          <p:spPr>
            <a:xfrm>
              <a:off x="9870029" y="1747598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KTC3875S-Y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(1ch)</a:t>
              </a:r>
            </a:p>
          </p:txBody>
        </p:sp>
        <p:pic>
          <p:nvPicPr>
            <p:cNvPr id="408" name="그림 407">
              <a:extLst>
                <a:ext uri="{FF2B5EF4-FFF2-40B4-BE49-F238E27FC236}">
                  <a16:creationId xmlns:a16="http://schemas.microsoft.com/office/drawing/2014/main" id="{8118915E-F5B6-4B9D-8E13-2C04D7262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0110790" y="2060841"/>
              <a:ext cx="362158" cy="421205"/>
            </a:xfrm>
            <a:prstGeom prst="rect">
              <a:avLst/>
            </a:prstGeom>
          </p:spPr>
        </p:pic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73FAA5A-5E78-4143-A61C-2F197ED976B7}"/>
                </a:ext>
              </a:extLst>
            </p:cNvPr>
            <p:cNvGrpSpPr/>
            <p:nvPr/>
          </p:nvGrpSpPr>
          <p:grpSpPr>
            <a:xfrm>
              <a:off x="10132746" y="2482936"/>
              <a:ext cx="130913" cy="236212"/>
              <a:chOff x="2899994" y="2759640"/>
              <a:chExt cx="130913" cy="236212"/>
            </a:xfrm>
          </p:grpSpPr>
          <p:cxnSp>
            <p:nvCxnSpPr>
              <p:cNvPr id="411" name="직선 연결선 410">
                <a:extLst>
                  <a:ext uri="{FF2B5EF4-FFF2-40B4-BE49-F238E27FC236}">
                    <a16:creationId xmlns:a16="http://schemas.microsoft.com/office/drawing/2014/main" id="{83416C99-C654-4216-A1A1-54A4AB297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연결선 411">
                <a:extLst>
                  <a:ext uri="{FF2B5EF4-FFF2-40B4-BE49-F238E27FC236}">
                    <a16:creationId xmlns:a16="http://schemas.microsoft.com/office/drawing/2014/main" id="{A4F5F70F-D73D-47A7-B9F8-25CB8F282A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678E3796-D8A1-4356-A0AE-75F066E38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>
                <a:extLst>
                  <a:ext uri="{FF2B5EF4-FFF2-40B4-BE49-F238E27FC236}">
                    <a16:creationId xmlns:a16="http://schemas.microsoft.com/office/drawing/2014/main" id="{42A26D74-A48C-4B26-B534-D7C6C9BFD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725301FE-2E55-4333-ABDC-5E44BA4D6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948" y="2273349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004F894D-C9F8-4E4E-94C8-CB581D46AD07}"/>
              </a:ext>
            </a:extLst>
          </p:cNvPr>
          <p:cNvGrpSpPr/>
          <p:nvPr/>
        </p:nvGrpSpPr>
        <p:grpSpPr>
          <a:xfrm>
            <a:off x="8631457" y="991451"/>
            <a:ext cx="3101410" cy="794504"/>
            <a:chOff x="8631457" y="991451"/>
            <a:chExt cx="3101410" cy="794504"/>
          </a:xfrm>
        </p:grpSpPr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1452EE95-7C9A-45A5-B508-C3C183083741}"/>
                </a:ext>
              </a:extLst>
            </p:cNvPr>
            <p:cNvGrpSpPr/>
            <p:nvPr/>
          </p:nvGrpSpPr>
          <p:grpSpPr>
            <a:xfrm>
              <a:off x="8631457" y="991451"/>
              <a:ext cx="3101410" cy="794504"/>
              <a:chOff x="8631457" y="991451"/>
              <a:chExt cx="3101410" cy="794504"/>
            </a:xfrm>
          </p:grpSpPr>
          <p:sp>
            <p:nvSpPr>
              <p:cNvPr id="429" name="사각형: 둥근 모서리 428">
                <a:extLst>
                  <a:ext uri="{FF2B5EF4-FFF2-40B4-BE49-F238E27FC236}">
                    <a16:creationId xmlns:a16="http://schemas.microsoft.com/office/drawing/2014/main" id="{A9674214-E210-4A6F-B31F-1C45F7EECE01}"/>
                  </a:ext>
                </a:extLst>
              </p:cNvPr>
              <p:cNvSpPr/>
              <p:nvPr/>
            </p:nvSpPr>
            <p:spPr>
              <a:xfrm>
                <a:off x="9869666" y="1056399"/>
                <a:ext cx="850339" cy="729556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b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CD4051BM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MUX 8ch</a:t>
                </a:r>
              </a:p>
            </p:txBody>
          </p:sp>
          <p:cxnSp>
            <p:nvCxnSpPr>
              <p:cNvPr id="430" name="직선 화살표 연결선 429">
                <a:extLst>
                  <a:ext uri="{FF2B5EF4-FFF2-40B4-BE49-F238E27FC236}">
                    <a16:creationId xmlns:a16="http://schemas.microsoft.com/office/drawing/2014/main" id="{A2BB356F-8EB3-47A6-AA37-8429027B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5338" y="1235852"/>
                <a:ext cx="6492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F96A7C6C-6645-421C-9647-6DB76A258EA2}"/>
                  </a:ext>
                </a:extLst>
              </p:cNvPr>
              <p:cNvSpPr/>
              <p:nvPr/>
            </p:nvSpPr>
            <p:spPr>
              <a:xfrm>
                <a:off x="10986107" y="1081154"/>
                <a:ext cx="746760" cy="2933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ADC#1-3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화살표 연결선 431">
                <a:extLst>
                  <a:ext uri="{FF2B5EF4-FFF2-40B4-BE49-F238E27FC236}">
                    <a16:creationId xmlns:a16="http://schemas.microsoft.com/office/drawing/2014/main" id="{E9D49E65-A4F9-4836-9925-CCD8A3D94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57" y="1242077"/>
                <a:ext cx="150095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971DEE95-6FC0-4885-ACDF-59A8D914F821}"/>
                  </a:ext>
                </a:extLst>
              </p:cNvPr>
              <p:cNvSpPr txBox="1"/>
              <p:nvPr/>
            </p:nvSpPr>
            <p:spPr>
              <a:xfrm>
                <a:off x="9212025" y="1274089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D92235B4-1C6A-4341-B4F2-80D10F9CEE8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363343" y="1177683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9F3C361-A106-4956-86B5-7CDF4A546E4D}"/>
                  </a:ext>
                </a:extLst>
              </p:cNvPr>
              <p:cNvSpPr txBox="1"/>
              <p:nvPr/>
            </p:nvSpPr>
            <p:spPr>
              <a:xfrm>
                <a:off x="8699568" y="991451"/>
                <a:ext cx="1127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24V, 12V, 5V, 3.3V</a:t>
                </a:r>
                <a:endParaRPr lang="ko-KR" altLang="en-US" sz="800" b="1" dirty="0"/>
              </a:p>
            </p:txBody>
          </p:sp>
        </p:grpSp>
        <p:pic>
          <p:nvPicPr>
            <p:cNvPr id="428" name="그림 427">
              <a:extLst>
                <a:ext uri="{FF2B5EF4-FFF2-40B4-BE49-F238E27FC236}">
                  <a16:creationId xmlns:a16="http://schemas.microsoft.com/office/drawing/2014/main" id="{0046EF80-4BEA-4F6E-9F1E-9B5FB445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25459" y="1106854"/>
              <a:ext cx="371059" cy="39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2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E720B1-221B-4935-9BFE-F658558D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72" y="1025345"/>
            <a:ext cx="3877200" cy="303074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ATIK JIG BOARD Block Diagram : Psi-1000/3000</a:t>
            </a:r>
          </a:p>
        </p:txBody>
      </p:sp>
      <p:cxnSp>
        <p:nvCxnSpPr>
          <p:cNvPr id="526" name="연결선: 꺾임 525">
            <a:extLst>
              <a:ext uri="{FF2B5EF4-FFF2-40B4-BE49-F238E27FC236}">
                <a16:creationId xmlns:a16="http://schemas.microsoft.com/office/drawing/2014/main" id="{6A3F7302-3A84-4F90-B022-21301BFCE2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2250" y="1957287"/>
            <a:ext cx="843201" cy="423822"/>
          </a:xfrm>
          <a:prstGeom prst="bentConnector3">
            <a:avLst>
              <a:gd name="adj1" fmla="val 10008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2BEA0DD8-476A-4C74-AC26-0ABAF998469E}"/>
              </a:ext>
            </a:extLst>
          </p:cNvPr>
          <p:cNvCxnSpPr>
            <a:cxnSpLocks/>
          </p:cNvCxnSpPr>
          <p:nvPr/>
        </p:nvCxnSpPr>
        <p:spPr>
          <a:xfrm rot="10800000">
            <a:off x="3587750" y="1244601"/>
            <a:ext cx="603800" cy="104677"/>
          </a:xfrm>
          <a:prstGeom prst="bentConnector3">
            <a:avLst>
              <a:gd name="adj1" fmla="val 429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연결선: 꺾임 667">
            <a:extLst>
              <a:ext uri="{FF2B5EF4-FFF2-40B4-BE49-F238E27FC236}">
                <a16:creationId xmlns:a16="http://schemas.microsoft.com/office/drawing/2014/main" id="{9AD69938-1A01-48CC-A449-BC91E3DA91A3}"/>
              </a:ext>
            </a:extLst>
          </p:cNvPr>
          <p:cNvCxnSpPr>
            <a:cxnSpLocks/>
          </p:cNvCxnSpPr>
          <p:nvPr/>
        </p:nvCxnSpPr>
        <p:spPr>
          <a:xfrm flipV="1">
            <a:off x="3591269" y="2832984"/>
            <a:ext cx="598874" cy="176965"/>
          </a:xfrm>
          <a:prstGeom prst="bentConnector3">
            <a:avLst>
              <a:gd name="adj1" fmla="val 66965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7195D591-1862-49DD-BD94-3E7A7B6F0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65850" y="1613379"/>
            <a:ext cx="1051553" cy="175526"/>
          </a:xfrm>
          <a:prstGeom prst="bentConnector3">
            <a:avLst>
              <a:gd name="adj1" fmla="val 8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9FE49F73-F45E-445B-B5BE-DF11AA390CFE}"/>
              </a:ext>
            </a:extLst>
          </p:cNvPr>
          <p:cNvCxnSpPr>
            <a:cxnSpLocks/>
          </p:cNvCxnSpPr>
          <p:nvPr/>
        </p:nvCxnSpPr>
        <p:spPr>
          <a:xfrm rot="10800000">
            <a:off x="3575051" y="1457326"/>
            <a:ext cx="616441" cy="36087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58825980-F1C2-4F69-9EB8-9B9A3C708D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3206" y="2082297"/>
            <a:ext cx="745191" cy="514901"/>
          </a:xfrm>
          <a:prstGeom prst="bentConnector3">
            <a:avLst>
              <a:gd name="adj1" fmla="val 100276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15E2CA7-8398-4FFD-AB6E-4AD3E5B03B85}"/>
              </a:ext>
            </a:extLst>
          </p:cNvPr>
          <p:cNvCxnSpPr>
            <a:cxnSpLocks/>
          </p:cNvCxnSpPr>
          <p:nvPr/>
        </p:nvCxnSpPr>
        <p:spPr>
          <a:xfrm flipH="1">
            <a:off x="3586166" y="1746114"/>
            <a:ext cx="191511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연결선: 꺾임 590">
            <a:extLst>
              <a:ext uri="{FF2B5EF4-FFF2-40B4-BE49-F238E27FC236}">
                <a16:creationId xmlns:a16="http://schemas.microsoft.com/office/drawing/2014/main" id="{28E8CBE1-70CC-4A20-9F99-E697B4E3FE60}"/>
              </a:ext>
            </a:extLst>
          </p:cNvPr>
          <p:cNvCxnSpPr>
            <a:cxnSpLocks/>
            <a:endCxn id="592" idx="0"/>
          </p:cNvCxnSpPr>
          <p:nvPr/>
        </p:nvCxnSpPr>
        <p:spPr>
          <a:xfrm rot="16200000" flipV="1">
            <a:off x="3599723" y="1655505"/>
            <a:ext cx="925694" cy="257844"/>
          </a:xfrm>
          <a:prstGeom prst="bentConnector3">
            <a:avLst>
              <a:gd name="adj1" fmla="val -323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타원 591">
            <a:extLst>
              <a:ext uri="{FF2B5EF4-FFF2-40B4-BE49-F238E27FC236}">
                <a16:creationId xmlns:a16="http://schemas.microsoft.com/office/drawing/2014/main" id="{B4D35C0D-92B1-436C-A4EC-3CE76C040ED4}"/>
              </a:ext>
            </a:extLst>
          </p:cNvPr>
          <p:cNvSpPr/>
          <p:nvPr/>
        </p:nvSpPr>
        <p:spPr>
          <a:xfrm flipH="1">
            <a:off x="3908622" y="1321580"/>
            <a:ext cx="50053" cy="50053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21695CA5-C5E4-4AB3-B19A-4AAF9C8602FA}"/>
              </a:ext>
            </a:extLst>
          </p:cNvPr>
          <p:cNvCxnSpPr>
            <a:cxnSpLocks/>
          </p:cNvCxnSpPr>
          <p:nvPr/>
        </p:nvCxnSpPr>
        <p:spPr>
          <a:xfrm rot="5400000">
            <a:off x="7212968" y="3730947"/>
            <a:ext cx="1697851" cy="181818"/>
          </a:xfrm>
          <a:prstGeom prst="bentConnector3">
            <a:avLst>
              <a:gd name="adj1" fmla="val 7898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682D9B6E-FBDA-4EA7-BE3D-8E78FB742655}"/>
              </a:ext>
            </a:extLst>
          </p:cNvPr>
          <p:cNvCxnSpPr>
            <a:cxnSpLocks/>
          </p:cNvCxnSpPr>
          <p:nvPr/>
        </p:nvCxnSpPr>
        <p:spPr>
          <a:xfrm rot="5400000">
            <a:off x="7339071" y="3718995"/>
            <a:ext cx="1757689" cy="77056"/>
          </a:xfrm>
          <a:prstGeom prst="bentConnector3">
            <a:avLst>
              <a:gd name="adj1" fmla="val 86308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화살표 연결선 612">
            <a:extLst>
              <a:ext uri="{FF2B5EF4-FFF2-40B4-BE49-F238E27FC236}">
                <a16:creationId xmlns:a16="http://schemas.microsoft.com/office/drawing/2014/main" id="{A0B972CD-BAF1-4E69-82F7-2B038F73723B}"/>
              </a:ext>
            </a:extLst>
          </p:cNvPr>
          <p:cNvCxnSpPr>
            <a:cxnSpLocks/>
          </p:cNvCxnSpPr>
          <p:nvPr/>
        </p:nvCxnSpPr>
        <p:spPr>
          <a:xfrm flipH="1">
            <a:off x="7997992" y="2878677"/>
            <a:ext cx="254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타원 613">
            <a:extLst>
              <a:ext uri="{FF2B5EF4-FFF2-40B4-BE49-F238E27FC236}">
                <a16:creationId xmlns:a16="http://schemas.microsoft.com/office/drawing/2014/main" id="{D71779A3-AE06-41A9-80DB-4CC655D44D7A}"/>
              </a:ext>
            </a:extLst>
          </p:cNvPr>
          <p:cNvSpPr/>
          <p:nvPr/>
        </p:nvSpPr>
        <p:spPr>
          <a:xfrm flipH="1">
            <a:off x="8230784" y="3068187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3BBCF650-0FBB-4007-BC2E-8A7E9A9A66A9}"/>
              </a:ext>
            </a:extLst>
          </p:cNvPr>
          <p:cNvCxnSpPr>
            <a:cxnSpLocks/>
          </p:cNvCxnSpPr>
          <p:nvPr/>
        </p:nvCxnSpPr>
        <p:spPr>
          <a:xfrm flipH="1">
            <a:off x="7997992" y="2972929"/>
            <a:ext cx="1539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화살표 연결선 618">
            <a:extLst>
              <a:ext uri="{FF2B5EF4-FFF2-40B4-BE49-F238E27FC236}">
                <a16:creationId xmlns:a16="http://schemas.microsoft.com/office/drawing/2014/main" id="{207BA86D-2944-4994-84A6-7B7FB55E5CB3}"/>
              </a:ext>
            </a:extLst>
          </p:cNvPr>
          <p:cNvCxnSpPr>
            <a:cxnSpLocks/>
          </p:cNvCxnSpPr>
          <p:nvPr/>
        </p:nvCxnSpPr>
        <p:spPr>
          <a:xfrm flipH="1">
            <a:off x="7997992" y="3093214"/>
            <a:ext cx="254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화살표 연결선 619">
            <a:extLst>
              <a:ext uri="{FF2B5EF4-FFF2-40B4-BE49-F238E27FC236}">
                <a16:creationId xmlns:a16="http://schemas.microsoft.com/office/drawing/2014/main" id="{8C8077CA-B552-47BE-99E6-4A79E7DAD1CE}"/>
              </a:ext>
            </a:extLst>
          </p:cNvPr>
          <p:cNvCxnSpPr>
            <a:cxnSpLocks/>
            <a:stCxn id="621" idx="2"/>
          </p:cNvCxnSpPr>
          <p:nvPr/>
        </p:nvCxnSpPr>
        <p:spPr>
          <a:xfrm flipH="1">
            <a:off x="7997992" y="3186476"/>
            <a:ext cx="178968" cy="15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타원 620">
            <a:extLst>
              <a:ext uri="{FF2B5EF4-FFF2-40B4-BE49-F238E27FC236}">
                <a16:creationId xmlns:a16="http://schemas.microsoft.com/office/drawing/2014/main" id="{38EE3740-506E-4D35-8416-37E4DA8E72CB}"/>
              </a:ext>
            </a:extLst>
          </p:cNvPr>
          <p:cNvSpPr/>
          <p:nvPr/>
        </p:nvSpPr>
        <p:spPr>
          <a:xfrm flipH="1">
            <a:off x="8126907" y="3161449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4" name="연결선: 꺾임 683">
            <a:extLst>
              <a:ext uri="{FF2B5EF4-FFF2-40B4-BE49-F238E27FC236}">
                <a16:creationId xmlns:a16="http://schemas.microsoft.com/office/drawing/2014/main" id="{0D9D7E3D-63E3-4FA7-900E-C3F9E98E3B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7542" y="2927854"/>
            <a:ext cx="967914" cy="167724"/>
          </a:xfrm>
          <a:prstGeom prst="bentConnector3">
            <a:avLst>
              <a:gd name="adj1" fmla="val 99696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연결선: 꺾임 941">
            <a:extLst>
              <a:ext uri="{FF2B5EF4-FFF2-40B4-BE49-F238E27FC236}">
                <a16:creationId xmlns:a16="http://schemas.microsoft.com/office/drawing/2014/main" id="{F87468F9-EE56-43AB-81B8-E4056FE542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78451" y="2982586"/>
            <a:ext cx="1000664" cy="277928"/>
          </a:xfrm>
          <a:prstGeom prst="bentConnector3">
            <a:avLst>
              <a:gd name="adj1" fmla="val 27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화살표 연결선 627">
            <a:extLst>
              <a:ext uri="{FF2B5EF4-FFF2-40B4-BE49-F238E27FC236}">
                <a16:creationId xmlns:a16="http://schemas.microsoft.com/office/drawing/2014/main" id="{168A9F2D-2A8D-4B32-AFFB-C976E1ECDCF2}"/>
              </a:ext>
            </a:extLst>
          </p:cNvPr>
          <p:cNvCxnSpPr>
            <a:cxnSpLocks/>
          </p:cNvCxnSpPr>
          <p:nvPr/>
        </p:nvCxnSpPr>
        <p:spPr>
          <a:xfrm flipV="1">
            <a:off x="5342023" y="4026305"/>
            <a:ext cx="525377" cy="6030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화살표 연결선 628">
            <a:extLst>
              <a:ext uri="{FF2B5EF4-FFF2-40B4-BE49-F238E27FC236}">
                <a16:creationId xmlns:a16="http://schemas.microsoft.com/office/drawing/2014/main" id="{F565C1AA-5E12-40C5-AD1A-A84767E044DF}"/>
              </a:ext>
            </a:extLst>
          </p:cNvPr>
          <p:cNvCxnSpPr>
            <a:cxnSpLocks/>
          </p:cNvCxnSpPr>
          <p:nvPr/>
        </p:nvCxnSpPr>
        <p:spPr>
          <a:xfrm flipV="1">
            <a:off x="5757562" y="4026305"/>
            <a:ext cx="567038" cy="6030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F71E787D-DD72-4791-8639-55FF7211FFE1}"/>
              </a:ext>
            </a:extLst>
          </p:cNvPr>
          <p:cNvCxnSpPr>
            <a:cxnSpLocks/>
          </p:cNvCxnSpPr>
          <p:nvPr/>
        </p:nvCxnSpPr>
        <p:spPr>
          <a:xfrm flipV="1">
            <a:off x="6162720" y="4026305"/>
            <a:ext cx="587729" cy="618086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직선 화살표 연결선 630">
            <a:extLst>
              <a:ext uri="{FF2B5EF4-FFF2-40B4-BE49-F238E27FC236}">
                <a16:creationId xmlns:a16="http://schemas.microsoft.com/office/drawing/2014/main" id="{EBD78602-157A-494A-A978-F8BA0F08716D}"/>
              </a:ext>
            </a:extLst>
          </p:cNvPr>
          <p:cNvCxnSpPr>
            <a:cxnSpLocks/>
          </p:cNvCxnSpPr>
          <p:nvPr/>
        </p:nvCxnSpPr>
        <p:spPr>
          <a:xfrm flipV="1">
            <a:off x="6572542" y="4026305"/>
            <a:ext cx="679158" cy="6136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자유형: 도형 833">
            <a:extLst>
              <a:ext uri="{FF2B5EF4-FFF2-40B4-BE49-F238E27FC236}">
                <a16:creationId xmlns:a16="http://schemas.microsoft.com/office/drawing/2014/main" id="{136E4B38-46F1-4DF7-97FB-FE45A43A6C3A}"/>
              </a:ext>
            </a:extLst>
          </p:cNvPr>
          <p:cNvSpPr/>
          <p:nvPr/>
        </p:nvSpPr>
        <p:spPr>
          <a:xfrm>
            <a:off x="320040" y="995172"/>
            <a:ext cx="11521440" cy="5641848"/>
          </a:xfrm>
          <a:custGeom>
            <a:avLst/>
            <a:gdLst>
              <a:gd name="connsiteX0" fmla="*/ 0 w 11521440"/>
              <a:gd name="connsiteY0" fmla="*/ 0 h 5641848"/>
              <a:gd name="connsiteX1" fmla="*/ 3255264 w 11521440"/>
              <a:gd name="connsiteY1" fmla="*/ 0 h 5641848"/>
              <a:gd name="connsiteX2" fmla="*/ 3255264 w 11521440"/>
              <a:gd name="connsiteY2" fmla="*/ 3648456 h 5641848"/>
              <a:gd name="connsiteX3" fmla="*/ 8302752 w 11521440"/>
              <a:gd name="connsiteY3" fmla="*/ 3648456 h 5641848"/>
              <a:gd name="connsiteX4" fmla="*/ 8302752 w 11521440"/>
              <a:gd name="connsiteY4" fmla="*/ 9144 h 5641848"/>
              <a:gd name="connsiteX5" fmla="*/ 11521440 w 11521440"/>
              <a:gd name="connsiteY5" fmla="*/ 9144 h 5641848"/>
              <a:gd name="connsiteX6" fmla="*/ 11521440 w 11521440"/>
              <a:gd name="connsiteY6" fmla="*/ 5641848 h 5641848"/>
              <a:gd name="connsiteX7" fmla="*/ 0 w 11521440"/>
              <a:gd name="connsiteY7" fmla="*/ 5641848 h 5641848"/>
              <a:gd name="connsiteX8" fmla="*/ 0 w 11521440"/>
              <a:gd name="connsiteY8" fmla="*/ 0 h 56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440" h="5641848">
                <a:moveTo>
                  <a:pt x="0" y="0"/>
                </a:moveTo>
                <a:lnTo>
                  <a:pt x="3255264" y="0"/>
                </a:lnTo>
                <a:lnTo>
                  <a:pt x="3255264" y="3648456"/>
                </a:lnTo>
                <a:lnTo>
                  <a:pt x="8302752" y="3648456"/>
                </a:lnTo>
                <a:lnTo>
                  <a:pt x="8302752" y="9144"/>
                </a:lnTo>
                <a:lnTo>
                  <a:pt x="11521440" y="9144"/>
                </a:lnTo>
                <a:lnTo>
                  <a:pt x="11521440" y="5641848"/>
                </a:lnTo>
                <a:lnTo>
                  <a:pt x="0" y="56418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ATIK JIG Board Rev0.1</a:t>
            </a:r>
          </a:p>
        </p:txBody>
      </p:sp>
      <p:sp>
        <p:nvSpPr>
          <p:cNvPr id="835" name="직사각형 834">
            <a:extLst>
              <a:ext uri="{FF2B5EF4-FFF2-40B4-BE49-F238E27FC236}">
                <a16:creationId xmlns:a16="http://schemas.microsoft.com/office/drawing/2014/main" id="{15D35E30-8686-4A90-B8C9-5C2E4B7A1B8D}"/>
              </a:ext>
            </a:extLst>
          </p:cNvPr>
          <p:cNvSpPr/>
          <p:nvPr/>
        </p:nvSpPr>
        <p:spPr>
          <a:xfrm>
            <a:off x="380293" y="2549911"/>
            <a:ext cx="837423" cy="4010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36" name="사각형: 둥근 모서리 835">
            <a:extLst>
              <a:ext uri="{FF2B5EF4-FFF2-40B4-BE49-F238E27FC236}">
                <a16:creationId xmlns:a16="http://schemas.microsoft.com/office/drawing/2014/main" id="{5616C3FF-E93F-41BB-A342-F278E64845A0}"/>
              </a:ext>
            </a:extLst>
          </p:cNvPr>
          <p:cNvSpPr/>
          <p:nvPr/>
        </p:nvSpPr>
        <p:spPr>
          <a:xfrm>
            <a:off x="464547" y="2783505"/>
            <a:ext cx="676511" cy="3716921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37" name="사각형: 둥근 모서리 836">
            <a:extLst>
              <a:ext uri="{FF2B5EF4-FFF2-40B4-BE49-F238E27FC236}">
                <a16:creationId xmlns:a16="http://schemas.microsoft.com/office/drawing/2014/main" id="{9CCB20F0-3AAC-456E-B8CB-365A01272ADA}"/>
              </a:ext>
            </a:extLst>
          </p:cNvPr>
          <p:cNvSpPr/>
          <p:nvPr/>
        </p:nvSpPr>
        <p:spPr>
          <a:xfrm>
            <a:off x="464548" y="2413669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38" name="직사각형 837">
            <a:extLst>
              <a:ext uri="{FF2B5EF4-FFF2-40B4-BE49-F238E27FC236}">
                <a16:creationId xmlns:a16="http://schemas.microsoft.com/office/drawing/2014/main" id="{E80C0066-56D1-4400-B67D-17204ECC2817}"/>
              </a:ext>
            </a:extLst>
          </p:cNvPr>
          <p:cNvSpPr/>
          <p:nvPr/>
        </p:nvSpPr>
        <p:spPr>
          <a:xfrm>
            <a:off x="10940776" y="1843751"/>
            <a:ext cx="837423" cy="4702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39" name="사각형: 둥근 모서리 838">
            <a:extLst>
              <a:ext uri="{FF2B5EF4-FFF2-40B4-BE49-F238E27FC236}">
                <a16:creationId xmlns:a16="http://schemas.microsoft.com/office/drawing/2014/main" id="{0957DA10-16B1-440E-8B21-17C9EC42013F}"/>
              </a:ext>
            </a:extLst>
          </p:cNvPr>
          <p:cNvSpPr/>
          <p:nvPr/>
        </p:nvSpPr>
        <p:spPr>
          <a:xfrm>
            <a:off x="11025030" y="2077346"/>
            <a:ext cx="676511" cy="4368197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74HC563</a:t>
            </a:r>
          </a:p>
        </p:txBody>
      </p:sp>
      <p:sp>
        <p:nvSpPr>
          <p:cNvPr id="841" name="사각형: 둥근 모서리 840">
            <a:extLst>
              <a:ext uri="{FF2B5EF4-FFF2-40B4-BE49-F238E27FC236}">
                <a16:creationId xmlns:a16="http://schemas.microsoft.com/office/drawing/2014/main" id="{AC794984-FC5E-4670-8F68-F2849D969A0F}"/>
              </a:ext>
            </a:extLst>
          </p:cNvPr>
          <p:cNvSpPr/>
          <p:nvPr/>
        </p:nvSpPr>
        <p:spPr>
          <a:xfrm>
            <a:off x="11025031" y="1707510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4" name="사각형: 둥근 모서리 843">
            <a:extLst>
              <a:ext uri="{FF2B5EF4-FFF2-40B4-BE49-F238E27FC236}">
                <a16:creationId xmlns:a16="http://schemas.microsoft.com/office/drawing/2014/main" id="{0F8AE735-C3CA-46CB-81F2-660178923BEC}"/>
              </a:ext>
            </a:extLst>
          </p:cNvPr>
          <p:cNvSpPr/>
          <p:nvPr/>
        </p:nvSpPr>
        <p:spPr>
          <a:xfrm>
            <a:off x="6656235" y="5594706"/>
            <a:ext cx="668473" cy="26587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I2C#3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50" name="사각형: 둥근 모서리 849">
            <a:extLst>
              <a:ext uri="{FF2B5EF4-FFF2-40B4-BE49-F238E27FC236}">
                <a16:creationId xmlns:a16="http://schemas.microsoft.com/office/drawing/2014/main" id="{EDE8FF16-F6B7-4057-A5AF-647EAFB3F59B}"/>
              </a:ext>
            </a:extLst>
          </p:cNvPr>
          <p:cNvSpPr/>
          <p:nvPr/>
        </p:nvSpPr>
        <p:spPr>
          <a:xfrm>
            <a:off x="6227783" y="5180882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UART#6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53" name="사각형: 둥근 모서리 852">
            <a:extLst>
              <a:ext uri="{FF2B5EF4-FFF2-40B4-BE49-F238E27FC236}">
                <a16:creationId xmlns:a16="http://schemas.microsoft.com/office/drawing/2014/main" id="{089057B2-D052-4CA6-8F54-133F3C3C330E}"/>
              </a:ext>
            </a:extLst>
          </p:cNvPr>
          <p:cNvSpPr/>
          <p:nvPr/>
        </p:nvSpPr>
        <p:spPr>
          <a:xfrm>
            <a:off x="1371596" y="6173295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(DEBUG)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54" name="사각형: 둥근 모서리 853">
            <a:extLst>
              <a:ext uri="{FF2B5EF4-FFF2-40B4-BE49-F238E27FC236}">
                <a16:creationId xmlns:a16="http://schemas.microsoft.com/office/drawing/2014/main" id="{8337CA56-ACA1-4D95-A72C-DF0785EFA723}"/>
              </a:ext>
            </a:extLst>
          </p:cNvPr>
          <p:cNvSpPr/>
          <p:nvPr/>
        </p:nvSpPr>
        <p:spPr>
          <a:xfrm>
            <a:off x="4993092" y="5566344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55" name="사각형: 둥근 모서리 854">
            <a:extLst>
              <a:ext uri="{FF2B5EF4-FFF2-40B4-BE49-F238E27FC236}">
                <a16:creationId xmlns:a16="http://schemas.microsoft.com/office/drawing/2014/main" id="{C90330B1-5D72-45AC-8CDD-93418330306C}"/>
              </a:ext>
            </a:extLst>
          </p:cNvPr>
          <p:cNvSpPr/>
          <p:nvPr/>
        </p:nvSpPr>
        <p:spPr>
          <a:xfrm>
            <a:off x="5412287" y="51794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UART#4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0" name="사각형: 둥근 모서리 859">
            <a:extLst>
              <a:ext uri="{FF2B5EF4-FFF2-40B4-BE49-F238E27FC236}">
                <a16:creationId xmlns:a16="http://schemas.microsoft.com/office/drawing/2014/main" id="{2E3A6868-410D-4D0D-B8A8-29B6E6DD84AE}"/>
              </a:ext>
            </a:extLst>
          </p:cNvPr>
          <p:cNvSpPr/>
          <p:nvPr/>
        </p:nvSpPr>
        <p:spPr>
          <a:xfrm>
            <a:off x="5821644" y="55758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UART#5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2" name="사각형: 둥근 모서리 861">
            <a:extLst>
              <a:ext uri="{FF2B5EF4-FFF2-40B4-BE49-F238E27FC236}">
                <a16:creationId xmlns:a16="http://schemas.microsoft.com/office/drawing/2014/main" id="{6CC7456F-67ED-4AD8-815B-52FD2C9D9946}"/>
              </a:ext>
            </a:extLst>
          </p:cNvPr>
          <p:cNvSpPr/>
          <p:nvPr/>
        </p:nvSpPr>
        <p:spPr>
          <a:xfrm>
            <a:off x="2145368" y="6162829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(HMI)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8EE448DC-5328-49F5-A216-E70323A59A3F}"/>
              </a:ext>
            </a:extLst>
          </p:cNvPr>
          <p:cNvSpPr txBox="1"/>
          <p:nvPr/>
        </p:nvSpPr>
        <p:spPr>
          <a:xfrm>
            <a:off x="3049305" y="241309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12V</a:t>
            </a:r>
            <a:endParaRPr lang="ko-KR" altLang="en-US" sz="800" b="1" dirty="0"/>
          </a:p>
        </p:txBody>
      </p:sp>
      <p:grpSp>
        <p:nvGrpSpPr>
          <p:cNvPr id="941" name="그룹 940">
            <a:extLst>
              <a:ext uri="{FF2B5EF4-FFF2-40B4-BE49-F238E27FC236}">
                <a16:creationId xmlns:a16="http://schemas.microsoft.com/office/drawing/2014/main" id="{C2B4B7FC-45CC-4CBD-B904-3B0CA4995CFB}"/>
              </a:ext>
            </a:extLst>
          </p:cNvPr>
          <p:cNvGrpSpPr/>
          <p:nvPr/>
        </p:nvGrpSpPr>
        <p:grpSpPr>
          <a:xfrm>
            <a:off x="1134272" y="4644391"/>
            <a:ext cx="3704848" cy="1362743"/>
            <a:chOff x="1134272" y="4506408"/>
            <a:chExt cx="3704848" cy="1362743"/>
          </a:xfrm>
        </p:grpSpPr>
        <p:grpSp>
          <p:nvGrpSpPr>
            <p:cNvPr id="943" name="그룹 942">
              <a:extLst>
                <a:ext uri="{FF2B5EF4-FFF2-40B4-BE49-F238E27FC236}">
                  <a16:creationId xmlns:a16="http://schemas.microsoft.com/office/drawing/2014/main" id="{FC9ABBCD-EC36-473C-A09C-1858261E85DE}"/>
                </a:ext>
              </a:extLst>
            </p:cNvPr>
            <p:cNvGrpSpPr/>
            <p:nvPr/>
          </p:nvGrpSpPr>
          <p:grpSpPr>
            <a:xfrm>
              <a:off x="1134272" y="4593639"/>
              <a:ext cx="3437823" cy="1275512"/>
              <a:chOff x="1134272" y="3355338"/>
              <a:chExt cx="3437823" cy="1275512"/>
            </a:xfrm>
          </p:grpSpPr>
          <p:sp>
            <p:nvSpPr>
              <p:cNvPr id="1097" name="사각형: 둥근 모서리 1096">
                <a:extLst>
                  <a:ext uri="{FF2B5EF4-FFF2-40B4-BE49-F238E27FC236}">
                    <a16:creationId xmlns:a16="http://schemas.microsoft.com/office/drawing/2014/main" id="{D7DF5C8E-7C15-4A5E-B03E-96AF16F6D7CF}"/>
                  </a:ext>
                </a:extLst>
              </p:cNvPr>
              <p:cNvSpPr/>
              <p:nvPr/>
            </p:nvSpPr>
            <p:spPr>
              <a:xfrm>
                <a:off x="1798377" y="3780140"/>
                <a:ext cx="850339" cy="618137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t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74LVC540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(8ch)</a:t>
                </a:r>
              </a:p>
            </p:txBody>
          </p:sp>
          <p:cxnSp>
            <p:nvCxnSpPr>
              <p:cNvPr id="1098" name="직선 화살표 연결선 1097">
                <a:extLst>
                  <a:ext uri="{FF2B5EF4-FFF2-40B4-BE49-F238E27FC236}">
                    <a16:creationId xmlns:a16="http://schemas.microsoft.com/office/drawing/2014/main" id="{5F365E0C-3ACA-4D88-9EF9-ADD77EA1A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5267" y="3807689"/>
                <a:ext cx="0" cy="1686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C7BBA99D-AE1F-4D36-9AD2-FF5237E5202A}"/>
                  </a:ext>
                </a:extLst>
              </p:cNvPr>
              <p:cNvSpPr txBox="1"/>
              <p:nvPr/>
            </p:nvSpPr>
            <p:spPr>
              <a:xfrm>
                <a:off x="2935571" y="3673138"/>
                <a:ext cx="3994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3.3V</a:t>
                </a:r>
                <a:endParaRPr lang="ko-KR" altLang="en-US" sz="800" b="1" dirty="0"/>
              </a:p>
            </p:txBody>
          </p:sp>
          <p:cxnSp>
            <p:nvCxnSpPr>
              <p:cNvPr id="1100" name="직선 화살표 연결선 1099">
                <a:extLst>
                  <a:ext uri="{FF2B5EF4-FFF2-40B4-BE49-F238E27FC236}">
                    <a16:creationId xmlns:a16="http://schemas.microsoft.com/office/drawing/2014/main" id="{4AE2A007-7611-4727-A7F0-342AD6D7C1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272" y="4221650"/>
                <a:ext cx="83934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직선 화살표 연결선 1100">
                <a:extLst>
                  <a:ext uri="{FF2B5EF4-FFF2-40B4-BE49-F238E27FC236}">
                    <a16:creationId xmlns:a16="http://schemas.microsoft.com/office/drawing/2014/main" id="{CE14AD46-902D-4955-8DB3-E16FB45B10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475" y="4221650"/>
                <a:ext cx="110792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02" name="그림 1101">
                <a:extLst>
                  <a:ext uri="{FF2B5EF4-FFF2-40B4-BE49-F238E27FC236}">
                    <a16:creationId xmlns:a16="http://schemas.microsoft.com/office/drawing/2014/main" id="{226AA13A-0092-4CA0-8C9B-272891C78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64182" y="4098058"/>
                <a:ext cx="549324" cy="273506"/>
              </a:xfrm>
              <a:prstGeom prst="rect">
                <a:avLst/>
              </a:prstGeom>
            </p:spPr>
          </p:pic>
          <p:cxnSp>
            <p:nvCxnSpPr>
              <p:cNvPr id="1103" name="직선 연결선 1102">
                <a:extLst>
                  <a:ext uri="{FF2B5EF4-FFF2-40B4-BE49-F238E27FC236}">
                    <a16:creationId xmlns:a16="http://schemas.microsoft.com/office/drawing/2014/main" id="{93536BBD-8DAB-48DE-A312-A09C220233B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58781" y="3384976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A2A975DF-3656-4CFB-81C5-8C84823DEBAD}"/>
                  </a:ext>
                </a:extLst>
              </p:cNvPr>
              <p:cNvSpPr txBox="1"/>
              <p:nvPr/>
            </p:nvSpPr>
            <p:spPr>
              <a:xfrm>
                <a:off x="3527721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1105" name="그룹 1104">
                <a:extLst>
                  <a:ext uri="{FF2B5EF4-FFF2-40B4-BE49-F238E27FC236}">
                    <a16:creationId xmlns:a16="http://schemas.microsoft.com/office/drawing/2014/main" id="{037943E1-A9A0-4644-B004-EA357F3A57C5}"/>
                  </a:ext>
                </a:extLst>
              </p:cNvPr>
              <p:cNvGrpSpPr/>
              <p:nvPr/>
            </p:nvGrpSpPr>
            <p:grpSpPr>
              <a:xfrm>
                <a:off x="2907816" y="3976932"/>
                <a:ext cx="105262" cy="238412"/>
                <a:chOff x="2907816" y="2705476"/>
                <a:chExt cx="105262" cy="238412"/>
              </a:xfrm>
            </p:grpSpPr>
            <p:cxnSp>
              <p:nvCxnSpPr>
                <p:cNvPr id="1116" name="직선 연결선 1115">
                  <a:extLst>
                    <a:ext uri="{FF2B5EF4-FFF2-40B4-BE49-F238E27FC236}">
                      <a16:creationId xmlns:a16="http://schemas.microsoft.com/office/drawing/2014/main" id="{33296C31-2284-4AC4-A0E9-D953E0E61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직선 연결선 1116">
                  <a:extLst>
                    <a:ext uri="{FF2B5EF4-FFF2-40B4-BE49-F238E27FC236}">
                      <a16:creationId xmlns:a16="http://schemas.microsoft.com/office/drawing/2014/main" id="{EE3AF585-EFAE-4D7A-AFA2-AA7370B2B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869403"/>
                  <a:ext cx="0" cy="7448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직선 연결선 1117">
                  <a:extLst>
                    <a:ext uri="{FF2B5EF4-FFF2-40B4-BE49-F238E27FC236}">
                      <a16:creationId xmlns:a16="http://schemas.microsoft.com/office/drawing/2014/main" id="{92263216-DD4A-4E14-9EA0-E138CEA73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직선 연결선 1118">
                  <a:extLst>
                    <a:ext uri="{FF2B5EF4-FFF2-40B4-BE49-F238E27FC236}">
                      <a16:creationId xmlns:a16="http://schemas.microsoft.com/office/drawing/2014/main" id="{16BFE1A7-48BB-4B8D-AA30-E26913F34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직선 연결선 1119">
                  <a:extLst>
                    <a:ext uri="{FF2B5EF4-FFF2-40B4-BE49-F238E27FC236}">
                      <a16:creationId xmlns:a16="http://schemas.microsoft.com/office/drawing/2014/main" id="{4EDC536A-6A9C-47CA-97E1-0A2EDC714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직선 연결선 1120">
                  <a:extLst>
                    <a:ext uri="{FF2B5EF4-FFF2-40B4-BE49-F238E27FC236}">
                      <a16:creationId xmlns:a16="http://schemas.microsoft.com/office/drawing/2014/main" id="{3BF6C099-D45F-4224-9194-92E9EC28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직선 연결선 1121">
                  <a:extLst>
                    <a:ext uri="{FF2B5EF4-FFF2-40B4-BE49-F238E27FC236}">
                      <a16:creationId xmlns:a16="http://schemas.microsoft.com/office/drawing/2014/main" id="{4F1C467C-E552-4BFF-B8ED-1841D4E83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6DE9AC56-808C-40AB-A077-E8C31B9D0EAE}"/>
                  </a:ext>
                </a:extLst>
              </p:cNvPr>
              <p:cNvSpPr txBox="1"/>
              <p:nvPr/>
            </p:nvSpPr>
            <p:spPr>
              <a:xfrm>
                <a:off x="1778775" y="3572317"/>
                <a:ext cx="4475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x</a:t>
                </a:r>
                <a:r>
                  <a:rPr lang="ko-KR" altLang="en-US" sz="800" b="1" dirty="0"/>
                  <a:t> </a:t>
                </a:r>
                <a:r>
                  <a:rPr lang="en-US" altLang="ko-KR" sz="800" b="1" dirty="0"/>
                  <a:t>3ea</a:t>
                </a:r>
                <a:endParaRPr lang="ko-KR" altLang="en-US" sz="800" b="1" dirty="0"/>
              </a:p>
            </p:txBody>
          </p:sp>
          <p:cxnSp>
            <p:nvCxnSpPr>
              <p:cNvPr id="1107" name="직선 화살표 연결선 1106">
                <a:extLst>
                  <a:ext uri="{FF2B5EF4-FFF2-40B4-BE49-F238E27FC236}">
                    <a16:creationId xmlns:a16="http://schemas.microsoft.com/office/drawing/2014/main" id="{1AF806E2-C0E7-49B2-97A8-A08551D24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6450" y="4394638"/>
                <a:ext cx="6149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F99FAE6C-5EF5-404C-9A5F-614EA96428B8}"/>
                  </a:ext>
                </a:extLst>
              </p:cNvPr>
              <p:cNvSpPr txBox="1"/>
              <p:nvPr/>
            </p:nvSpPr>
            <p:spPr>
              <a:xfrm>
                <a:off x="4156597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1109" name="그룹 1108">
                <a:extLst>
                  <a:ext uri="{FF2B5EF4-FFF2-40B4-BE49-F238E27FC236}">
                    <a16:creationId xmlns:a16="http://schemas.microsoft.com/office/drawing/2014/main" id="{0D39EAE5-AE26-401C-A9D5-861D39A1917A}"/>
                  </a:ext>
                </a:extLst>
              </p:cNvPr>
              <p:cNvGrpSpPr/>
              <p:nvPr/>
            </p:nvGrpSpPr>
            <p:grpSpPr>
              <a:xfrm>
                <a:off x="2900994" y="4394638"/>
                <a:ext cx="130913" cy="236212"/>
                <a:chOff x="2899994" y="2759640"/>
                <a:chExt cx="130913" cy="236212"/>
              </a:xfrm>
            </p:grpSpPr>
            <p:cxnSp>
              <p:nvCxnSpPr>
                <p:cNvPr id="1110" name="직선 연결선 1109">
                  <a:extLst>
                    <a:ext uri="{FF2B5EF4-FFF2-40B4-BE49-F238E27FC236}">
                      <a16:creationId xmlns:a16="http://schemas.microsoft.com/office/drawing/2014/main" id="{7F0B105F-01AE-4A8E-BF7E-7996EBF29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759640"/>
                  <a:ext cx="0" cy="1842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직선 연결선 1110">
                  <a:extLst>
                    <a:ext uri="{FF2B5EF4-FFF2-40B4-BE49-F238E27FC236}">
                      <a16:creationId xmlns:a16="http://schemas.microsoft.com/office/drawing/2014/main" id="{E665E4A1-3B8B-4B58-B12E-7C0269DDA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65451" y="2878431"/>
                  <a:ext cx="0" cy="1309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직선 연결선 1113">
                  <a:extLst>
                    <a:ext uri="{FF2B5EF4-FFF2-40B4-BE49-F238E27FC236}">
                      <a16:creationId xmlns:a16="http://schemas.microsoft.com/office/drawing/2014/main" id="{942A924F-DCAD-4778-84F6-E27796B23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9046" y="2969077"/>
                  <a:ext cx="940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직선 연결선 1114">
                  <a:extLst>
                    <a:ext uri="{FF2B5EF4-FFF2-40B4-BE49-F238E27FC236}">
                      <a16:creationId xmlns:a16="http://schemas.microsoft.com/office/drawing/2014/main" id="{D537A54D-8E6C-4BA6-800D-63E4E904C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623" y="2995852"/>
                  <a:ext cx="3687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4" name="직사각형 943">
              <a:extLst>
                <a:ext uri="{FF2B5EF4-FFF2-40B4-BE49-F238E27FC236}">
                  <a16:creationId xmlns:a16="http://schemas.microsoft.com/office/drawing/2014/main" id="{073322A8-3158-4554-B4EC-9910B8C0D249}"/>
                </a:ext>
              </a:extLst>
            </p:cNvPr>
            <p:cNvSpPr/>
            <p:nvPr/>
          </p:nvSpPr>
          <p:spPr>
            <a:xfrm>
              <a:off x="3868099" y="4506408"/>
              <a:ext cx="355544" cy="3555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480F41C9-10D6-4B5D-816F-7E11B71B9261}"/>
                </a:ext>
              </a:extLst>
            </p:cNvPr>
            <p:cNvSpPr txBox="1"/>
            <p:nvPr/>
          </p:nvSpPr>
          <p:spPr>
            <a:xfrm>
              <a:off x="4093403" y="4869752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Relay Input</a:t>
              </a:r>
              <a:endParaRPr lang="ko-KR" altLang="en-US" sz="800" b="1" dirty="0"/>
            </a:p>
          </p:txBody>
        </p:sp>
        <p:cxnSp>
          <p:nvCxnSpPr>
            <p:cNvPr id="947" name="연결선: 꺾임 946">
              <a:extLst>
                <a:ext uri="{FF2B5EF4-FFF2-40B4-BE49-F238E27FC236}">
                  <a16:creationId xmlns:a16="http://schemas.microsoft.com/office/drawing/2014/main" id="{B7815500-1097-4BFB-B124-8DDE228C4B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3464" y="4800667"/>
              <a:ext cx="955528" cy="367010"/>
            </a:xfrm>
            <a:prstGeom prst="bentConnector3">
              <a:avLst>
                <a:gd name="adj1" fmla="val 99509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연결선: 꺾임 949">
              <a:extLst>
                <a:ext uri="{FF2B5EF4-FFF2-40B4-BE49-F238E27FC236}">
                  <a16:creationId xmlns:a16="http://schemas.microsoft.com/office/drawing/2014/main" id="{37F53DD0-E3CC-49D2-BA8E-F64ACA5902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8761" y="4795687"/>
              <a:ext cx="1113037" cy="547973"/>
            </a:xfrm>
            <a:prstGeom prst="bentConnector3">
              <a:avLst>
                <a:gd name="adj1" fmla="val 10077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 1002">
              <a:extLst>
                <a:ext uri="{FF2B5EF4-FFF2-40B4-BE49-F238E27FC236}">
                  <a16:creationId xmlns:a16="http://schemas.microsoft.com/office/drawing/2014/main" id="{E37BA1C2-047E-4B79-A0E3-B88C3C2EE4C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130339" y="462803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3" name="직선 화살표 연결선 1122">
            <a:extLst>
              <a:ext uri="{FF2B5EF4-FFF2-40B4-BE49-F238E27FC236}">
                <a16:creationId xmlns:a16="http://schemas.microsoft.com/office/drawing/2014/main" id="{6139AC31-0AD4-4B16-BE25-C12D3E1F758E}"/>
              </a:ext>
            </a:extLst>
          </p:cNvPr>
          <p:cNvCxnSpPr>
            <a:cxnSpLocks/>
          </p:cNvCxnSpPr>
          <p:nvPr/>
        </p:nvCxnSpPr>
        <p:spPr>
          <a:xfrm flipV="1">
            <a:off x="5342023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직선 화살표 연결선 1123">
            <a:extLst>
              <a:ext uri="{FF2B5EF4-FFF2-40B4-BE49-F238E27FC236}">
                <a16:creationId xmlns:a16="http://schemas.microsoft.com/office/drawing/2014/main" id="{D4367D84-98D2-4629-8DC7-8CD3008C4505}"/>
              </a:ext>
            </a:extLst>
          </p:cNvPr>
          <p:cNvCxnSpPr>
            <a:cxnSpLocks/>
          </p:cNvCxnSpPr>
          <p:nvPr/>
        </p:nvCxnSpPr>
        <p:spPr>
          <a:xfrm flipH="1" flipV="1">
            <a:off x="575756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2FCD604F-6CE3-41CD-B242-C14561E8BDD4}"/>
              </a:ext>
            </a:extLst>
          </p:cNvPr>
          <p:cNvCxnSpPr>
            <a:cxnSpLocks/>
          </p:cNvCxnSpPr>
          <p:nvPr/>
        </p:nvCxnSpPr>
        <p:spPr>
          <a:xfrm flipV="1">
            <a:off x="616272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직선 화살표 연결선 1125">
            <a:extLst>
              <a:ext uri="{FF2B5EF4-FFF2-40B4-BE49-F238E27FC236}">
                <a16:creationId xmlns:a16="http://schemas.microsoft.com/office/drawing/2014/main" id="{13A1A3A3-6955-4C07-97D8-2A661CFDA639}"/>
              </a:ext>
            </a:extLst>
          </p:cNvPr>
          <p:cNvCxnSpPr>
            <a:cxnSpLocks/>
          </p:cNvCxnSpPr>
          <p:nvPr/>
        </p:nvCxnSpPr>
        <p:spPr>
          <a:xfrm flipH="1" flipV="1">
            <a:off x="657254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직선 화살표 연결선 1126">
            <a:extLst>
              <a:ext uri="{FF2B5EF4-FFF2-40B4-BE49-F238E27FC236}">
                <a16:creationId xmlns:a16="http://schemas.microsoft.com/office/drawing/2014/main" id="{5CBBC43C-A6C9-4E2A-B3C5-8770EEA7D0A2}"/>
              </a:ext>
            </a:extLst>
          </p:cNvPr>
          <p:cNvCxnSpPr>
            <a:cxnSpLocks/>
          </p:cNvCxnSpPr>
          <p:nvPr/>
        </p:nvCxnSpPr>
        <p:spPr>
          <a:xfrm flipV="1">
            <a:off x="697770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2" name="그룹 1241">
            <a:extLst>
              <a:ext uri="{FF2B5EF4-FFF2-40B4-BE49-F238E27FC236}">
                <a16:creationId xmlns:a16="http://schemas.microsoft.com/office/drawing/2014/main" id="{74C02D0A-03E6-4F86-960D-0EB2E118D0DC}"/>
              </a:ext>
            </a:extLst>
          </p:cNvPr>
          <p:cNvGrpSpPr/>
          <p:nvPr/>
        </p:nvGrpSpPr>
        <p:grpSpPr>
          <a:xfrm>
            <a:off x="1134272" y="4121985"/>
            <a:ext cx="2517647" cy="867743"/>
            <a:chOff x="1134272" y="4040931"/>
            <a:chExt cx="2517647" cy="867743"/>
          </a:xfrm>
        </p:grpSpPr>
        <p:sp>
          <p:nvSpPr>
            <p:cNvPr id="1243" name="직사각형 1242">
              <a:extLst>
                <a:ext uri="{FF2B5EF4-FFF2-40B4-BE49-F238E27FC236}">
                  <a16:creationId xmlns:a16="http://schemas.microsoft.com/office/drawing/2014/main" id="{C427DEE4-1727-4C6B-BF57-F4ECAD5EA40F}"/>
                </a:ext>
              </a:extLst>
            </p:cNvPr>
            <p:cNvSpPr/>
            <p:nvPr/>
          </p:nvSpPr>
          <p:spPr>
            <a:xfrm>
              <a:off x="3183762" y="4252245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B04F0BC8-6498-4918-A49A-3A826D24FF98}"/>
                </a:ext>
              </a:extLst>
            </p:cNvPr>
            <p:cNvSpPr txBox="1"/>
            <p:nvPr/>
          </p:nvSpPr>
          <p:spPr>
            <a:xfrm>
              <a:off x="2954292" y="4040931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3.3V Input</a:t>
              </a:r>
              <a:endParaRPr lang="ko-KR" altLang="en-US" sz="800" b="1" dirty="0"/>
            </a:p>
          </p:txBody>
        </p:sp>
        <p:grpSp>
          <p:nvGrpSpPr>
            <p:cNvPr id="1245" name="그룹 1244">
              <a:extLst>
                <a:ext uri="{FF2B5EF4-FFF2-40B4-BE49-F238E27FC236}">
                  <a16:creationId xmlns:a16="http://schemas.microsoft.com/office/drawing/2014/main" id="{BB6B5307-2B90-4706-A199-13AC89EF91AF}"/>
                </a:ext>
              </a:extLst>
            </p:cNvPr>
            <p:cNvGrpSpPr/>
            <p:nvPr/>
          </p:nvGrpSpPr>
          <p:grpSpPr>
            <a:xfrm>
              <a:off x="1134272" y="4050627"/>
              <a:ext cx="2447128" cy="858047"/>
              <a:chOff x="1134272" y="4050627"/>
              <a:chExt cx="2447128" cy="858047"/>
            </a:xfrm>
          </p:grpSpPr>
          <p:grpSp>
            <p:nvGrpSpPr>
              <p:cNvPr id="1246" name="그룹 1245">
                <a:extLst>
                  <a:ext uri="{FF2B5EF4-FFF2-40B4-BE49-F238E27FC236}">
                    <a16:creationId xmlns:a16="http://schemas.microsoft.com/office/drawing/2014/main" id="{9E70F522-7719-4918-82AC-F622441523D1}"/>
                  </a:ext>
                </a:extLst>
              </p:cNvPr>
              <p:cNvGrpSpPr/>
              <p:nvPr/>
            </p:nvGrpSpPr>
            <p:grpSpPr>
              <a:xfrm>
                <a:off x="1134272" y="4050627"/>
                <a:ext cx="2447128" cy="858047"/>
                <a:chOff x="1134272" y="2766606"/>
                <a:chExt cx="2447128" cy="858047"/>
              </a:xfrm>
            </p:grpSpPr>
            <p:sp>
              <p:nvSpPr>
                <p:cNvPr id="1248" name="사각형: 둥근 모서리 1247">
                  <a:extLst>
                    <a:ext uri="{FF2B5EF4-FFF2-40B4-BE49-F238E27FC236}">
                      <a16:creationId xmlns:a16="http://schemas.microsoft.com/office/drawing/2014/main" id="{B3AE4A59-5343-4B2A-B51E-5E07A21EDBCD}"/>
                    </a:ext>
                  </a:extLst>
                </p:cNvPr>
                <p:cNvSpPr/>
                <p:nvPr/>
              </p:nvSpPr>
              <p:spPr>
                <a:xfrm>
                  <a:off x="1798377" y="2766606"/>
                  <a:ext cx="850339" cy="618137"/>
                </a:xfrm>
                <a:prstGeom prst="roundRect">
                  <a:avLst/>
                </a:prstGeom>
                <a:noFill/>
                <a:ln w="9525">
                  <a:solidFill>
                    <a:srgbClr val="FFC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36000" rtlCol="0" anchor="t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74LVC540</a:t>
                  </a: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(8ch)</a:t>
                  </a:r>
                </a:p>
              </p:txBody>
            </p:sp>
            <p:cxnSp>
              <p:nvCxnSpPr>
                <p:cNvPr id="1249" name="직선 화살표 연결선 1248">
                  <a:extLst>
                    <a:ext uri="{FF2B5EF4-FFF2-40B4-BE49-F238E27FC236}">
                      <a16:creationId xmlns:a16="http://schemas.microsoft.com/office/drawing/2014/main" id="{81B8EAF3-10A5-4567-8702-4A9325258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4272" y="3208116"/>
                  <a:ext cx="839343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직선 화살표 연결선 1249">
                  <a:extLst>
                    <a:ext uri="{FF2B5EF4-FFF2-40B4-BE49-F238E27FC236}">
                      <a16:creationId xmlns:a16="http://schemas.microsoft.com/office/drawing/2014/main" id="{03AAEF71-CF90-4251-BF17-299F6F4E6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3475" y="3208116"/>
                  <a:ext cx="1107925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1" name="그룹 1250">
                  <a:extLst>
                    <a:ext uri="{FF2B5EF4-FFF2-40B4-BE49-F238E27FC236}">
                      <a16:creationId xmlns:a16="http://schemas.microsoft.com/office/drawing/2014/main" id="{8086B684-DF63-4F6E-B4E4-39DA25359130}"/>
                    </a:ext>
                  </a:extLst>
                </p:cNvPr>
                <p:cNvGrpSpPr/>
                <p:nvPr/>
              </p:nvGrpSpPr>
              <p:grpSpPr>
                <a:xfrm>
                  <a:off x="2899994" y="3206100"/>
                  <a:ext cx="130913" cy="418553"/>
                  <a:chOff x="2899994" y="2577299"/>
                  <a:chExt cx="130913" cy="418553"/>
                </a:xfrm>
              </p:grpSpPr>
              <p:cxnSp>
                <p:nvCxnSpPr>
                  <p:cNvPr id="1254" name="직선 연결선 1253">
                    <a:extLst>
                      <a:ext uri="{FF2B5EF4-FFF2-40B4-BE49-F238E27FC236}">
                        <a16:creationId xmlns:a16="http://schemas.microsoft.com/office/drawing/2014/main" id="{75EAEEF5-A1B1-442A-A908-8DBDDA67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577299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직선 연결선 1254">
                    <a:extLst>
                      <a:ext uri="{FF2B5EF4-FFF2-40B4-BE49-F238E27FC236}">
                        <a16:creationId xmlns:a16="http://schemas.microsoft.com/office/drawing/2014/main" id="{595E8719-4ADB-43CF-B349-AAEF2B0BE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05476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직선 연결선 1255">
                    <a:extLst>
                      <a:ext uri="{FF2B5EF4-FFF2-40B4-BE49-F238E27FC236}">
                        <a16:creationId xmlns:a16="http://schemas.microsoft.com/office/drawing/2014/main" id="{1410C5BC-78A4-44F0-A7C2-14FD6EB12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869403"/>
                    <a:ext cx="0" cy="74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직선 연결선 1256">
                    <a:extLst>
                      <a:ext uri="{FF2B5EF4-FFF2-40B4-BE49-F238E27FC236}">
                        <a16:creationId xmlns:a16="http://schemas.microsoft.com/office/drawing/2014/main" id="{5180F18D-78A0-4E8A-97DB-ADA1F8BACC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65451" y="2878431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직선 연결선 1257">
                    <a:extLst>
                      <a:ext uri="{FF2B5EF4-FFF2-40B4-BE49-F238E27FC236}">
                        <a16:creationId xmlns:a16="http://schemas.microsoft.com/office/drawing/2014/main" id="{8482F181-6633-423D-B56D-5646BBFC2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9046" y="2969077"/>
                    <a:ext cx="9403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직선 연결선 1258">
                    <a:extLst>
                      <a:ext uri="{FF2B5EF4-FFF2-40B4-BE49-F238E27FC236}">
                        <a16:creationId xmlns:a16="http://schemas.microsoft.com/office/drawing/2014/main" id="{A8DEA0C5-DDEC-4F18-A1D5-2C7A031DC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7623" y="2995852"/>
                    <a:ext cx="3687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직선 연결선 1259">
                    <a:extLst>
                      <a:ext uri="{FF2B5EF4-FFF2-40B4-BE49-F238E27FC236}">
                        <a16:creationId xmlns:a16="http://schemas.microsoft.com/office/drawing/2014/main" id="{251A0A5A-BC78-4513-8B49-9D6808A74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5627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직선 연결선 1260">
                    <a:extLst>
                      <a:ext uri="{FF2B5EF4-FFF2-40B4-BE49-F238E27FC236}">
                        <a16:creationId xmlns:a16="http://schemas.microsoft.com/office/drawing/2014/main" id="{5DB77F45-621F-43AC-9EB6-C7880F06F0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22880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직선 연결선 1261">
                    <a:extLst>
                      <a:ext uri="{FF2B5EF4-FFF2-40B4-BE49-F238E27FC236}">
                        <a16:creationId xmlns:a16="http://schemas.microsoft.com/office/drawing/2014/main" id="{8B0F030B-A1E4-45C2-A7C8-1AF68CFA3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87349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3" name="직선 연결선 1262">
                    <a:extLst>
                      <a:ext uri="{FF2B5EF4-FFF2-40B4-BE49-F238E27FC236}">
                        <a16:creationId xmlns:a16="http://schemas.microsoft.com/office/drawing/2014/main" id="{09CE41BA-8131-47EB-A882-1791CD90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82089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4" name="직선 연결선 1263">
                    <a:extLst>
                      <a:ext uri="{FF2B5EF4-FFF2-40B4-BE49-F238E27FC236}">
                        <a16:creationId xmlns:a16="http://schemas.microsoft.com/office/drawing/2014/main" id="{90390C52-0199-4B34-B5B6-361215E8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8525" y="2855515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2" name="직선 연결선 1251">
                  <a:extLst>
                    <a:ext uri="{FF2B5EF4-FFF2-40B4-BE49-F238E27FC236}">
                      <a16:creationId xmlns:a16="http://schemas.microsoft.com/office/drawing/2014/main" id="{CA2A9B88-DA52-454D-A0BF-A9C022E95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377866" y="3132036"/>
                  <a:ext cx="0" cy="1549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3" name="TextBox 1252">
                  <a:extLst>
                    <a:ext uri="{FF2B5EF4-FFF2-40B4-BE49-F238E27FC236}">
                      <a16:creationId xmlns:a16="http://schemas.microsoft.com/office/drawing/2014/main" id="{0CECC24B-8BB9-4A92-AADD-32CC382F55ED}"/>
                    </a:ext>
                  </a:extLst>
                </p:cNvPr>
                <p:cNvSpPr txBox="1"/>
                <p:nvPr/>
              </p:nvSpPr>
              <p:spPr>
                <a:xfrm>
                  <a:off x="3215461" y="2957302"/>
                  <a:ext cx="3561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/>
                    <a:t>8ea</a:t>
                  </a:r>
                  <a:endParaRPr lang="ko-KR" altLang="en-US" sz="800" b="1" dirty="0"/>
                </a:p>
              </p:txBody>
            </p:sp>
          </p:grpSp>
          <p:pic>
            <p:nvPicPr>
              <p:cNvPr id="1247" name="그림 1246">
                <a:extLst>
                  <a:ext uri="{FF2B5EF4-FFF2-40B4-BE49-F238E27FC236}">
                    <a16:creationId xmlns:a16="http://schemas.microsoft.com/office/drawing/2014/main" id="{31FFC1D5-BE39-4DB8-88F8-728EB112EC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57322" y="4366582"/>
                <a:ext cx="549324" cy="273506"/>
              </a:xfrm>
              <a:prstGeom prst="rect">
                <a:avLst/>
              </a:prstGeom>
            </p:spPr>
          </p:pic>
        </p:grpSp>
      </p:grpSp>
      <p:grpSp>
        <p:nvGrpSpPr>
          <p:cNvPr id="1265" name="그룹 1264">
            <a:extLst>
              <a:ext uri="{FF2B5EF4-FFF2-40B4-BE49-F238E27FC236}">
                <a16:creationId xmlns:a16="http://schemas.microsoft.com/office/drawing/2014/main" id="{EBA1CE7B-0264-43A4-96E7-51A66DB62F93}"/>
              </a:ext>
            </a:extLst>
          </p:cNvPr>
          <p:cNvGrpSpPr/>
          <p:nvPr/>
        </p:nvGrpSpPr>
        <p:grpSpPr>
          <a:xfrm>
            <a:off x="382717" y="1036649"/>
            <a:ext cx="3227450" cy="1454184"/>
            <a:chOff x="382717" y="1036649"/>
            <a:chExt cx="3227450" cy="1454184"/>
          </a:xfrm>
        </p:grpSpPr>
        <p:sp>
          <p:nvSpPr>
            <p:cNvPr id="1266" name="사각형: 둥근 모서리 1265">
              <a:extLst>
                <a:ext uri="{FF2B5EF4-FFF2-40B4-BE49-F238E27FC236}">
                  <a16:creationId xmlns:a16="http://schemas.microsoft.com/office/drawing/2014/main" id="{B6B903B5-F6A4-4460-89C6-79E3C35E96FC}"/>
                </a:ext>
              </a:extLst>
            </p:cNvPr>
            <p:cNvSpPr/>
            <p:nvPr/>
          </p:nvSpPr>
          <p:spPr>
            <a:xfrm>
              <a:off x="382717" y="1048193"/>
              <a:ext cx="746760" cy="4930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SPI#2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67" name="그룹 1266">
              <a:extLst>
                <a:ext uri="{FF2B5EF4-FFF2-40B4-BE49-F238E27FC236}">
                  <a16:creationId xmlns:a16="http://schemas.microsoft.com/office/drawing/2014/main" id="{9AF96BD5-53AB-4659-B47E-CCC010A2AB33}"/>
                </a:ext>
              </a:extLst>
            </p:cNvPr>
            <p:cNvGrpSpPr/>
            <p:nvPr/>
          </p:nvGrpSpPr>
          <p:grpSpPr>
            <a:xfrm>
              <a:off x="1139466" y="1036649"/>
              <a:ext cx="2470701" cy="1454184"/>
              <a:chOff x="1139466" y="1036649"/>
              <a:chExt cx="2470701" cy="1454184"/>
            </a:xfrm>
          </p:grpSpPr>
          <p:sp>
            <p:nvSpPr>
              <p:cNvPr id="1268" name="사각형: 둥근 모서리 1267">
                <a:extLst>
                  <a:ext uri="{FF2B5EF4-FFF2-40B4-BE49-F238E27FC236}">
                    <a16:creationId xmlns:a16="http://schemas.microsoft.com/office/drawing/2014/main" id="{75F62C87-C4C6-462A-A86C-B7442D4774A7}"/>
                  </a:ext>
                </a:extLst>
              </p:cNvPr>
              <p:cNvSpPr/>
              <p:nvPr/>
            </p:nvSpPr>
            <p:spPr>
              <a:xfrm flipH="1">
                <a:off x="1644676" y="1603555"/>
                <a:ext cx="668473" cy="28599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LTC2601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(DAC)</a:t>
                </a:r>
              </a:p>
            </p:txBody>
          </p:sp>
          <p:cxnSp>
            <p:nvCxnSpPr>
              <p:cNvPr id="1269" name="직선 화살표 연결선 1268">
                <a:extLst>
                  <a:ext uri="{FF2B5EF4-FFF2-40B4-BE49-F238E27FC236}">
                    <a16:creationId xmlns:a16="http://schemas.microsoft.com/office/drawing/2014/main" id="{205627A8-6B24-43FD-9116-76C92FBD7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466" y="1298100"/>
                <a:ext cx="50521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연결선: 꺾임 1269">
                <a:extLst>
                  <a:ext uri="{FF2B5EF4-FFF2-40B4-BE49-F238E27FC236}">
                    <a16:creationId xmlns:a16="http://schemas.microsoft.com/office/drawing/2014/main" id="{B146DB54-1413-4FE2-AEBA-7A45E9DC0194}"/>
                  </a:ext>
                </a:extLst>
              </p:cNvPr>
              <p:cNvCxnSpPr>
                <a:cxnSpLocks/>
                <a:stCxn id="1271" idx="4"/>
                <a:endCxn id="1268" idx="3"/>
              </p:cNvCxnSpPr>
              <p:nvPr/>
            </p:nvCxnSpPr>
            <p:spPr>
              <a:xfrm rot="16200000" flipH="1">
                <a:off x="1308962" y="1410840"/>
                <a:ext cx="418364" cy="253064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1" name="타원 1270">
                <a:extLst>
                  <a:ext uri="{FF2B5EF4-FFF2-40B4-BE49-F238E27FC236}">
                    <a16:creationId xmlns:a16="http://schemas.microsoft.com/office/drawing/2014/main" id="{901ADC31-17C9-4E81-A4F6-D4F716A25935}"/>
                  </a:ext>
                </a:extLst>
              </p:cNvPr>
              <p:cNvSpPr/>
              <p:nvPr/>
            </p:nvSpPr>
            <p:spPr>
              <a:xfrm flipH="1">
                <a:off x="1366586" y="1278137"/>
                <a:ext cx="50053" cy="50053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2" name="사각형: 둥근 모서리 1271">
                <a:extLst>
                  <a:ext uri="{FF2B5EF4-FFF2-40B4-BE49-F238E27FC236}">
                    <a16:creationId xmlns:a16="http://schemas.microsoft.com/office/drawing/2014/main" id="{BC932218-DC30-4629-808A-6C8DE98BF94C}"/>
                  </a:ext>
                </a:extLst>
              </p:cNvPr>
              <p:cNvSpPr/>
              <p:nvPr/>
            </p:nvSpPr>
            <p:spPr>
              <a:xfrm flipH="1">
                <a:off x="1644676" y="1106854"/>
                <a:ext cx="668473" cy="28599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AD7689</a:t>
                </a:r>
              </a:p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(ADC)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3" name="연결선: 꺾임 1272">
                <a:extLst>
                  <a:ext uri="{FF2B5EF4-FFF2-40B4-BE49-F238E27FC236}">
                    <a16:creationId xmlns:a16="http://schemas.microsoft.com/office/drawing/2014/main" id="{F7961032-7516-40C5-BA8C-4938DF14D05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69025" y="2171666"/>
                <a:ext cx="594165" cy="234447"/>
              </a:xfrm>
              <a:prstGeom prst="bentConnector3">
                <a:avLst>
                  <a:gd name="adj1" fmla="val 304"/>
                </a:avLst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A20A43D7-7F1C-4D8D-800F-E2F6DB5D205C}"/>
                  </a:ext>
                </a:extLst>
              </p:cNvPr>
              <p:cNvSpPr txBox="1"/>
              <p:nvPr/>
            </p:nvSpPr>
            <p:spPr>
              <a:xfrm>
                <a:off x="2334963" y="215227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Voltage</a:t>
                </a:r>
              </a:p>
              <a:p>
                <a:r>
                  <a:rPr lang="en-US" altLang="ko-KR" sz="800" b="1" dirty="0"/>
                  <a:t>summing</a:t>
                </a:r>
                <a:endParaRPr lang="ko-KR" altLang="en-US" sz="800" b="1" dirty="0"/>
              </a:p>
            </p:txBody>
          </p:sp>
          <p:cxnSp>
            <p:nvCxnSpPr>
              <p:cNvPr id="1275" name="연결선: 꺾임 1274">
                <a:extLst>
                  <a:ext uri="{FF2B5EF4-FFF2-40B4-BE49-F238E27FC236}">
                    <a16:creationId xmlns:a16="http://schemas.microsoft.com/office/drawing/2014/main" id="{21EAEAD5-D334-4491-8DD0-4B3AE0BD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744351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연결선: 꺾임 1275">
                <a:extLst>
                  <a:ext uri="{FF2B5EF4-FFF2-40B4-BE49-F238E27FC236}">
                    <a16:creationId xmlns:a16="http://schemas.microsoft.com/office/drawing/2014/main" id="{EE00B9C3-450B-477C-855E-F484F0919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3758" y="1245571"/>
                <a:ext cx="972880" cy="214612"/>
              </a:xfrm>
              <a:prstGeom prst="bentConnector3">
                <a:avLst>
                  <a:gd name="adj1" fmla="val -2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직선 화살표 연결선 1276">
                <a:extLst>
                  <a:ext uri="{FF2B5EF4-FFF2-40B4-BE49-F238E27FC236}">
                    <a16:creationId xmlns:a16="http://schemas.microsoft.com/office/drawing/2014/main" id="{D9496A29-D5C7-4510-BE64-603A2FB80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242737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직선 화살표 연결선 1277">
                <a:extLst>
                  <a:ext uri="{FF2B5EF4-FFF2-40B4-BE49-F238E27FC236}">
                    <a16:creationId xmlns:a16="http://schemas.microsoft.com/office/drawing/2014/main" id="{F999D3A0-E160-46A8-A861-450A0099E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746554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2B3ED64F-48BD-41DF-878B-1C3664376D20}"/>
                  </a:ext>
                </a:extLst>
              </p:cNvPr>
              <p:cNvSpPr txBox="1"/>
              <p:nvPr/>
            </p:nvSpPr>
            <p:spPr>
              <a:xfrm>
                <a:off x="2751552" y="103664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2927F422-C447-4A4C-BD39-006AF6C0A7DF}"/>
                  </a:ext>
                </a:extLst>
              </p:cNvPr>
              <p:cNvSpPr txBox="1"/>
              <p:nvPr/>
            </p:nvSpPr>
            <p:spPr>
              <a:xfrm>
                <a:off x="2750573" y="153529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1281" name="TextBox 1280">
                <a:extLst>
                  <a:ext uri="{FF2B5EF4-FFF2-40B4-BE49-F238E27FC236}">
                    <a16:creationId xmlns:a16="http://schemas.microsoft.com/office/drawing/2014/main" id="{D361265E-88EE-48D1-ABE7-A40216B17B3B}"/>
                  </a:ext>
                </a:extLst>
              </p:cNvPr>
              <p:cNvSpPr txBox="1"/>
              <p:nvPr/>
            </p:nvSpPr>
            <p:spPr>
              <a:xfrm>
                <a:off x="2792391" y="1749808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1282" name="TextBox 1281">
                <a:extLst>
                  <a:ext uri="{FF2B5EF4-FFF2-40B4-BE49-F238E27FC236}">
                    <a16:creationId xmlns:a16="http://schemas.microsoft.com/office/drawing/2014/main" id="{C7D9F1A5-F6DF-416D-B119-AB4AE4635D8C}"/>
                  </a:ext>
                </a:extLst>
              </p:cNvPr>
              <p:cNvSpPr txBox="1"/>
              <p:nvPr/>
            </p:nvSpPr>
            <p:spPr>
              <a:xfrm>
                <a:off x="2787991" y="1252540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1283" name="TextBox 1282">
                <a:extLst>
                  <a:ext uri="{FF2B5EF4-FFF2-40B4-BE49-F238E27FC236}">
                    <a16:creationId xmlns:a16="http://schemas.microsoft.com/office/drawing/2014/main" id="{1911E175-0D02-4251-BEA9-F9B0E361D39B}"/>
                  </a:ext>
                </a:extLst>
              </p:cNvPr>
              <p:cNvSpPr txBox="1"/>
              <p:nvPr/>
            </p:nvSpPr>
            <p:spPr>
              <a:xfrm>
                <a:off x="3250515" y="103664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0ABAABB4-F10D-4C33-B968-FB19F30E4F27}"/>
                  </a:ext>
                </a:extLst>
              </p:cNvPr>
              <p:cNvSpPr txBox="1"/>
              <p:nvPr/>
            </p:nvSpPr>
            <p:spPr>
              <a:xfrm>
                <a:off x="3250515" y="153529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cxnSp>
            <p:nvCxnSpPr>
              <p:cNvPr id="1285" name="직선 연결선 1284">
                <a:extLst>
                  <a:ext uri="{FF2B5EF4-FFF2-40B4-BE49-F238E27FC236}">
                    <a16:creationId xmlns:a16="http://schemas.microsoft.com/office/drawing/2014/main" id="{734CA7AD-D16F-4B6F-88C6-AC030408558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17327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직선 연결선 1285">
                <a:extLst>
                  <a:ext uri="{FF2B5EF4-FFF2-40B4-BE49-F238E27FC236}">
                    <a16:creationId xmlns:a16="http://schemas.microsoft.com/office/drawing/2014/main" id="{030F134C-09DE-4654-BFBD-0EEB47A12E7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67192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7" name="직선 연결선 1286">
                <a:extLst>
                  <a:ext uri="{FF2B5EF4-FFF2-40B4-BE49-F238E27FC236}">
                    <a16:creationId xmlns:a16="http://schemas.microsoft.com/office/drawing/2014/main" id="{D10CEED7-0BBA-47B2-9837-CB1380B5EC9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1892792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8" name="직선 연결선 1287">
                <a:extLst>
                  <a:ext uri="{FF2B5EF4-FFF2-40B4-BE49-F238E27FC236}">
                    <a16:creationId xmlns:a16="http://schemas.microsoft.com/office/drawing/2014/main" id="{69767C64-293B-4266-8C30-59155FA2F07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389170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A8C83EE2-FF61-43A7-AF47-C3C5DC162EEB}"/>
                  </a:ext>
                </a:extLst>
              </p:cNvPr>
              <p:cNvSpPr txBox="1"/>
              <p:nvPr/>
            </p:nvSpPr>
            <p:spPr>
              <a:xfrm>
                <a:off x="3253979" y="1749808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65D9FB6-1544-4864-868E-BD574BF6A1DF}"/>
                  </a:ext>
                </a:extLst>
              </p:cNvPr>
              <p:cNvSpPr txBox="1"/>
              <p:nvPr/>
            </p:nvSpPr>
            <p:spPr>
              <a:xfrm>
                <a:off x="3250515" y="1252540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1291" name="연결선: 꺾임 1290">
                <a:extLst>
                  <a:ext uri="{FF2B5EF4-FFF2-40B4-BE49-F238E27FC236}">
                    <a16:creationId xmlns:a16="http://schemas.microsoft.com/office/drawing/2014/main" id="{FA3FE09A-EA5A-4F8E-AABB-27FD8C37A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957404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CABCF9F1-62D5-42F2-ABE4-1EFCFA23596A}"/>
                  </a:ext>
                </a:extLst>
              </p:cNvPr>
              <p:cNvSpPr txBox="1"/>
              <p:nvPr/>
            </p:nvSpPr>
            <p:spPr>
              <a:xfrm>
                <a:off x="2792391" y="1962861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cxnSp>
            <p:nvCxnSpPr>
              <p:cNvPr id="1293" name="직선 연결선 1292">
                <a:extLst>
                  <a:ext uri="{FF2B5EF4-FFF2-40B4-BE49-F238E27FC236}">
                    <a16:creationId xmlns:a16="http://schemas.microsoft.com/office/drawing/2014/main" id="{BCCF5AC2-934A-4E4C-A657-21731B1C962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2105845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3464AC42-2605-4257-AAD2-D95817178D96}"/>
                  </a:ext>
                </a:extLst>
              </p:cNvPr>
              <p:cNvSpPr txBox="1"/>
              <p:nvPr/>
            </p:nvSpPr>
            <p:spPr>
              <a:xfrm>
                <a:off x="3253979" y="1962861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</p:grpSp>
      </p:grpSp>
      <p:grpSp>
        <p:nvGrpSpPr>
          <p:cNvPr id="1295" name="그룹 1294">
            <a:extLst>
              <a:ext uri="{FF2B5EF4-FFF2-40B4-BE49-F238E27FC236}">
                <a16:creationId xmlns:a16="http://schemas.microsoft.com/office/drawing/2014/main" id="{0CDD11E2-594A-4619-90C6-5A9CD2D1264F}"/>
              </a:ext>
            </a:extLst>
          </p:cNvPr>
          <p:cNvGrpSpPr/>
          <p:nvPr/>
        </p:nvGrpSpPr>
        <p:grpSpPr>
          <a:xfrm>
            <a:off x="1134272" y="3299906"/>
            <a:ext cx="2508432" cy="858047"/>
            <a:chOff x="1134272" y="3299906"/>
            <a:chExt cx="2508432" cy="858047"/>
          </a:xfrm>
        </p:grpSpPr>
        <p:sp>
          <p:nvSpPr>
            <p:cNvPr id="1296" name="사각형: 둥근 모서리 1295">
              <a:extLst>
                <a:ext uri="{FF2B5EF4-FFF2-40B4-BE49-F238E27FC236}">
                  <a16:creationId xmlns:a16="http://schemas.microsoft.com/office/drawing/2014/main" id="{90A604AB-4963-4221-A74C-0F05049136F3}"/>
                </a:ext>
              </a:extLst>
            </p:cNvPr>
            <p:cNvSpPr/>
            <p:nvPr/>
          </p:nvSpPr>
          <p:spPr>
            <a:xfrm>
              <a:off x="1798377" y="3299906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297" name="직선 연결선 1296">
              <a:extLst>
                <a:ext uri="{FF2B5EF4-FFF2-40B4-BE49-F238E27FC236}">
                  <a16:creationId xmlns:a16="http://schemas.microsoft.com/office/drawing/2014/main" id="{6FF71F3C-A8C6-4275-83E1-7D983663BB3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388031" y="366395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BEFC839B-52CF-427D-A820-DEC6A601D94C}"/>
                </a:ext>
              </a:extLst>
            </p:cNvPr>
            <p:cNvSpPr txBox="1"/>
            <p:nvPr/>
          </p:nvSpPr>
          <p:spPr>
            <a:xfrm>
              <a:off x="3199163" y="3492226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1299" name="직선 화살표 연결선 1298">
              <a:extLst>
                <a:ext uri="{FF2B5EF4-FFF2-40B4-BE49-F238E27FC236}">
                  <a16:creationId xmlns:a16="http://schemas.microsoft.com/office/drawing/2014/main" id="{3E229BF4-9FCD-46B7-8C29-DAB1C64C6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741416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직선 화살표 연결선 1299">
              <a:extLst>
                <a:ext uri="{FF2B5EF4-FFF2-40B4-BE49-F238E27FC236}">
                  <a16:creationId xmlns:a16="http://schemas.microsoft.com/office/drawing/2014/main" id="{CF66266B-11F6-424F-9865-12D6F459D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475" y="3741416"/>
              <a:ext cx="36160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1" name="그룹 1300">
              <a:extLst>
                <a:ext uri="{FF2B5EF4-FFF2-40B4-BE49-F238E27FC236}">
                  <a16:creationId xmlns:a16="http://schemas.microsoft.com/office/drawing/2014/main" id="{BF094AB9-EC4E-47ED-8477-822D795A7909}"/>
                </a:ext>
              </a:extLst>
            </p:cNvPr>
            <p:cNvGrpSpPr/>
            <p:nvPr/>
          </p:nvGrpSpPr>
          <p:grpSpPr>
            <a:xfrm>
              <a:off x="2769809" y="3739400"/>
              <a:ext cx="130913" cy="418553"/>
              <a:chOff x="2899994" y="2577299"/>
              <a:chExt cx="130913" cy="418553"/>
            </a:xfrm>
          </p:grpSpPr>
          <p:cxnSp>
            <p:nvCxnSpPr>
              <p:cNvPr id="1317" name="직선 연결선 1316">
                <a:extLst>
                  <a:ext uri="{FF2B5EF4-FFF2-40B4-BE49-F238E27FC236}">
                    <a16:creationId xmlns:a16="http://schemas.microsoft.com/office/drawing/2014/main" id="{4B1C0EDF-EDFF-4DB7-BA9A-1AE063377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직선 연결선 1317">
                <a:extLst>
                  <a:ext uri="{FF2B5EF4-FFF2-40B4-BE49-F238E27FC236}">
                    <a16:creationId xmlns:a16="http://schemas.microsoft.com/office/drawing/2014/main" id="{3650431E-003B-4BD8-9D53-88D38B7D40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직선 연결선 1318">
                <a:extLst>
                  <a:ext uri="{FF2B5EF4-FFF2-40B4-BE49-F238E27FC236}">
                    <a16:creationId xmlns:a16="http://schemas.microsoft.com/office/drawing/2014/main" id="{75203E09-B4FA-447F-9E8F-F5A8DCDCF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직선 연결선 1319">
                <a:extLst>
                  <a:ext uri="{FF2B5EF4-FFF2-40B4-BE49-F238E27FC236}">
                    <a16:creationId xmlns:a16="http://schemas.microsoft.com/office/drawing/2014/main" id="{386B59AB-329A-4E6B-95F6-789BEF04FA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직선 연결선 1320">
                <a:extLst>
                  <a:ext uri="{FF2B5EF4-FFF2-40B4-BE49-F238E27FC236}">
                    <a16:creationId xmlns:a16="http://schemas.microsoft.com/office/drawing/2014/main" id="{D94BD883-6037-47B4-B897-939BAF289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직선 연결선 1321">
                <a:extLst>
                  <a:ext uri="{FF2B5EF4-FFF2-40B4-BE49-F238E27FC236}">
                    <a16:creationId xmlns:a16="http://schemas.microsoft.com/office/drawing/2014/main" id="{A48910F4-1CB8-4117-8C82-9F864E10A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직선 연결선 1322">
                <a:extLst>
                  <a:ext uri="{FF2B5EF4-FFF2-40B4-BE49-F238E27FC236}">
                    <a16:creationId xmlns:a16="http://schemas.microsoft.com/office/drawing/2014/main" id="{1276A451-EF1E-4B98-B326-5C3DC6848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직선 연결선 1323">
                <a:extLst>
                  <a:ext uri="{FF2B5EF4-FFF2-40B4-BE49-F238E27FC236}">
                    <a16:creationId xmlns:a16="http://schemas.microsoft.com/office/drawing/2014/main" id="{24959C7A-8500-4996-A814-C5BE70F11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직선 연결선 1324">
                <a:extLst>
                  <a:ext uri="{FF2B5EF4-FFF2-40B4-BE49-F238E27FC236}">
                    <a16:creationId xmlns:a16="http://schemas.microsoft.com/office/drawing/2014/main" id="{046EACB7-1744-45FC-A5DF-310817DD7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직선 연결선 1325">
                <a:extLst>
                  <a:ext uri="{FF2B5EF4-FFF2-40B4-BE49-F238E27FC236}">
                    <a16:creationId xmlns:a16="http://schemas.microsoft.com/office/drawing/2014/main" id="{7A6A3008-DB58-4167-9582-980D3A6A0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직선 연결선 1326">
                <a:extLst>
                  <a:ext uri="{FF2B5EF4-FFF2-40B4-BE49-F238E27FC236}">
                    <a16:creationId xmlns:a16="http://schemas.microsoft.com/office/drawing/2014/main" id="{D56976F5-4C94-4A92-8324-01F3BC973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2" name="그룹 1301">
              <a:extLst>
                <a:ext uri="{FF2B5EF4-FFF2-40B4-BE49-F238E27FC236}">
                  <a16:creationId xmlns:a16="http://schemas.microsoft.com/office/drawing/2014/main" id="{3A129CA6-D54E-4E4B-B127-1A1F01DCABD8}"/>
                </a:ext>
              </a:extLst>
            </p:cNvPr>
            <p:cNvGrpSpPr/>
            <p:nvPr/>
          </p:nvGrpSpPr>
          <p:grpSpPr>
            <a:xfrm rot="5400000">
              <a:off x="2956019" y="3562126"/>
              <a:ext cx="105262" cy="344768"/>
              <a:chOff x="2907816" y="2628990"/>
              <a:chExt cx="105262" cy="344768"/>
            </a:xfrm>
          </p:grpSpPr>
          <p:cxnSp>
            <p:nvCxnSpPr>
              <p:cNvPr id="1309" name="직선 연결선 1308">
                <a:extLst>
                  <a:ext uri="{FF2B5EF4-FFF2-40B4-BE49-F238E27FC236}">
                    <a16:creationId xmlns:a16="http://schemas.microsoft.com/office/drawing/2014/main" id="{D789160A-10BE-4D14-A430-B476AC97D0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5840" y="2668601"/>
                <a:ext cx="79221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직선 연결선 1309">
                <a:extLst>
                  <a:ext uri="{FF2B5EF4-FFF2-40B4-BE49-F238E27FC236}">
                    <a16:creationId xmlns:a16="http://schemas.microsoft.com/office/drawing/2014/main" id="{8069C83B-FC91-4E8E-A857-EED95883B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직선 연결선 1310">
                <a:extLst>
                  <a:ext uri="{FF2B5EF4-FFF2-40B4-BE49-F238E27FC236}">
                    <a16:creationId xmlns:a16="http://schemas.microsoft.com/office/drawing/2014/main" id="{99D224AB-A613-4E12-9ED4-ECEA5402B5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3273" y="2921580"/>
                <a:ext cx="1043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직선 연결선 1311">
                <a:extLst>
                  <a:ext uri="{FF2B5EF4-FFF2-40B4-BE49-F238E27FC236}">
                    <a16:creationId xmlns:a16="http://schemas.microsoft.com/office/drawing/2014/main" id="{65C7031D-8134-4CCF-9B0D-35DD75133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직선 연결선 1312">
                <a:extLst>
                  <a:ext uri="{FF2B5EF4-FFF2-40B4-BE49-F238E27FC236}">
                    <a16:creationId xmlns:a16="http://schemas.microsoft.com/office/drawing/2014/main" id="{C70D776B-EAEC-4D33-9055-603DC2F04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직선 연결선 1313">
                <a:extLst>
                  <a:ext uri="{FF2B5EF4-FFF2-40B4-BE49-F238E27FC236}">
                    <a16:creationId xmlns:a16="http://schemas.microsoft.com/office/drawing/2014/main" id="{F1290980-0E07-4376-9E48-6875E02DB7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직선 연결선 1314">
                <a:extLst>
                  <a:ext uri="{FF2B5EF4-FFF2-40B4-BE49-F238E27FC236}">
                    <a16:creationId xmlns:a16="http://schemas.microsoft.com/office/drawing/2014/main" id="{3418F1D5-0954-45BD-909D-D0886C00E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직선 연결선 1315">
                <a:extLst>
                  <a:ext uri="{FF2B5EF4-FFF2-40B4-BE49-F238E27FC236}">
                    <a16:creationId xmlns:a16="http://schemas.microsoft.com/office/drawing/2014/main" id="{4366C8E8-47D6-4228-BD7D-692C820AD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3" name="직선 화살표 연결선 1302">
              <a:extLst>
                <a:ext uri="{FF2B5EF4-FFF2-40B4-BE49-F238E27FC236}">
                  <a16:creationId xmlns:a16="http://schemas.microsoft.com/office/drawing/2014/main" id="{E7804C47-1B69-455B-9624-1949446DC9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987" y="3741416"/>
              <a:ext cx="4054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14FF4875-194E-4B68-A8EF-AF89BCDB359D}"/>
                </a:ext>
              </a:extLst>
            </p:cNvPr>
            <p:cNvSpPr txBox="1"/>
            <p:nvPr/>
          </p:nvSpPr>
          <p:spPr>
            <a:xfrm>
              <a:off x="2815473" y="3502376"/>
              <a:ext cx="4203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150k</a:t>
              </a:r>
              <a:endParaRPr lang="ko-KR" altLang="en-US" sz="800" b="1" dirty="0"/>
            </a:p>
          </p:txBody>
        </p: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9DBFC482-C471-43FA-A1C1-D8EFEC452299}"/>
                </a:ext>
              </a:extLst>
            </p:cNvPr>
            <p:cNvSpPr/>
            <p:nvPr/>
          </p:nvSpPr>
          <p:spPr>
            <a:xfrm>
              <a:off x="3182423" y="3521554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E0363FEC-F2B5-42FC-8E1A-87321D6125C9}"/>
                </a:ext>
              </a:extLst>
            </p:cNvPr>
            <p:cNvSpPr txBox="1"/>
            <p:nvPr/>
          </p:nvSpPr>
          <p:spPr>
            <a:xfrm>
              <a:off x="2972328" y="3334680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12V Input</a:t>
              </a:r>
              <a:endParaRPr lang="ko-KR" altLang="en-US" sz="800" b="1" dirty="0"/>
            </a:p>
          </p:txBody>
        </p:sp>
        <p:pic>
          <p:nvPicPr>
            <p:cNvPr id="1307" name="그림 1306">
              <a:extLst>
                <a:ext uri="{FF2B5EF4-FFF2-40B4-BE49-F238E27FC236}">
                  <a16:creationId xmlns:a16="http://schemas.microsoft.com/office/drawing/2014/main" id="{447008BE-D5DF-4094-9BCB-37CC4F720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57322" y="3610880"/>
              <a:ext cx="549324" cy="273506"/>
            </a:xfrm>
            <a:prstGeom prst="rect">
              <a:avLst/>
            </a:prstGeom>
          </p:spPr>
        </p:pic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F2D17843-6CFD-4153-B9A6-206AC0703D8F}"/>
                </a:ext>
              </a:extLst>
            </p:cNvPr>
            <p:cNvSpPr txBox="1"/>
            <p:nvPr/>
          </p:nvSpPr>
          <p:spPr>
            <a:xfrm>
              <a:off x="2804140" y="3831414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47k</a:t>
              </a:r>
              <a:endParaRPr lang="ko-KR" altLang="en-US" sz="800" b="1" dirty="0"/>
            </a:p>
          </p:txBody>
        </p:sp>
      </p:grpSp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7E6061EF-AB6E-4B17-A13E-FB52134280C4}"/>
              </a:ext>
            </a:extLst>
          </p:cNvPr>
          <p:cNvGrpSpPr/>
          <p:nvPr/>
        </p:nvGrpSpPr>
        <p:grpSpPr>
          <a:xfrm>
            <a:off x="1134272" y="2542413"/>
            <a:ext cx="2767636" cy="879275"/>
            <a:chOff x="1134272" y="2542413"/>
            <a:chExt cx="2767636" cy="879275"/>
          </a:xfrm>
        </p:grpSpPr>
        <p:sp>
          <p:nvSpPr>
            <p:cNvPr id="1329" name="사각형: 둥근 모서리 1328">
              <a:extLst>
                <a:ext uri="{FF2B5EF4-FFF2-40B4-BE49-F238E27FC236}">
                  <a16:creationId xmlns:a16="http://schemas.microsoft.com/office/drawing/2014/main" id="{12DF819B-FA5D-4990-8C62-22EA52411249}"/>
                </a:ext>
              </a:extLst>
            </p:cNvPr>
            <p:cNvSpPr/>
            <p:nvPr/>
          </p:nvSpPr>
          <p:spPr>
            <a:xfrm>
              <a:off x="1798377" y="2570423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330" name="직선 화살표 연결선 1329">
              <a:extLst>
                <a:ext uri="{FF2B5EF4-FFF2-40B4-BE49-F238E27FC236}">
                  <a16:creationId xmlns:a16="http://schemas.microsoft.com/office/drawing/2014/main" id="{30D42145-ED24-41EE-A613-4F6844C7F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438" y="2597972"/>
              <a:ext cx="0" cy="1686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직선 화살표 연결선 1330">
              <a:extLst>
                <a:ext uri="{FF2B5EF4-FFF2-40B4-BE49-F238E27FC236}">
                  <a16:creationId xmlns:a16="http://schemas.microsoft.com/office/drawing/2014/main" id="{41D8116E-77BD-4B27-9C43-1B5B2E029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011933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직선 화살표 연결선 1331">
              <a:extLst>
                <a:ext uri="{FF2B5EF4-FFF2-40B4-BE49-F238E27FC236}">
                  <a16:creationId xmlns:a16="http://schemas.microsoft.com/office/drawing/2014/main" id="{491D634F-B137-4699-9E1D-23B651097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998" y="3011933"/>
              <a:ext cx="34940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3" name="그림 1332">
              <a:extLst>
                <a:ext uri="{FF2B5EF4-FFF2-40B4-BE49-F238E27FC236}">
                  <a16:creationId xmlns:a16="http://schemas.microsoft.com/office/drawing/2014/main" id="{523F8FA1-555A-4585-A3CD-DA895A615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64182" y="2888341"/>
              <a:ext cx="549324" cy="273506"/>
            </a:xfrm>
            <a:prstGeom prst="rect">
              <a:avLst/>
            </a:prstGeom>
          </p:spPr>
        </p:pic>
        <p:cxnSp>
          <p:nvCxnSpPr>
            <p:cNvPr id="1334" name="직선 연결선 1333">
              <a:extLst>
                <a:ext uri="{FF2B5EF4-FFF2-40B4-BE49-F238E27FC236}">
                  <a16:creationId xmlns:a16="http://schemas.microsoft.com/office/drawing/2014/main" id="{FEE7EA5C-6339-406C-A960-9BB59BE01F5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440424" y="2932881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TextBox 1334">
              <a:extLst>
                <a:ext uri="{FF2B5EF4-FFF2-40B4-BE49-F238E27FC236}">
                  <a16:creationId xmlns:a16="http://schemas.microsoft.com/office/drawing/2014/main" id="{94BE601E-62E2-432D-91EB-726D4EA3B1A9}"/>
                </a:ext>
              </a:extLst>
            </p:cNvPr>
            <p:cNvSpPr txBox="1"/>
            <p:nvPr/>
          </p:nvSpPr>
          <p:spPr>
            <a:xfrm>
              <a:off x="3278019" y="2748621"/>
              <a:ext cx="6238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trike="sngStrike" dirty="0"/>
                <a:t>8ea</a:t>
              </a:r>
              <a:r>
                <a:rPr lang="en-US" altLang="ko-KR" sz="800" b="1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16ea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36" name="그룹 1335">
              <a:extLst>
                <a:ext uri="{FF2B5EF4-FFF2-40B4-BE49-F238E27FC236}">
                  <a16:creationId xmlns:a16="http://schemas.microsoft.com/office/drawing/2014/main" id="{2862422E-0D3A-4653-944C-7C076E33EFAE}"/>
                </a:ext>
              </a:extLst>
            </p:cNvPr>
            <p:cNvGrpSpPr/>
            <p:nvPr/>
          </p:nvGrpSpPr>
          <p:grpSpPr>
            <a:xfrm>
              <a:off x="3175987" y="2767215"/>
              <a:ext cx="105262" cy="238412"/>
              <a:chOff x="2907816" y="2705476"/>
              <a:chExt cx="105262" cy="238412"/>
            </a:xfrm>
          </p:grpSpPr>
          <p:cxnSp>
            <p:nvCxnSpPr>
              <p:cNvPr id="1364" name="직선 연결선 1363">
                <a:extLst>
                  <a:ext uri="{FF2B5EF4-FFF2-40B4-BE49-F238E27FC236}">
                    <a16:creationId xmlns:a16="http://schemas.microsoft.com/office/drawing/2014/main" id="{7C6F2A5C-4D94-4ECE-8E1F-FD5A45C89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직선 연결선 1364">
                <a:extLst>
                  <a:ext uri="{FF2B5EF4-FFF2-40B4-BE49-F238E27FC236}">
                    <a16:creationId xmlns:a16="http://schemas.microsoft.com/office/drawing/2014/main" id="{BAD579B6-6C07-4383-B25A-86DCF362A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6" name="직선 연결선 1365">
                <a:extLst>
                  <a:ext uri="{FF2B5EF4-FFF2-40B4-BE49-F238E27FC236}">
                    <a16:creationId xmlns:a16="http://schemas.microsoft.com/office/drawing/2014/main" id="{8A9190B7-4CFF-4DC6-851E-DC72B62C0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" name="직선 연결선 1366">
                <a:extLst>
                  <a:ext uri="{FF2B5EF4-FFF2-40B4-BE49-F238E27FC236}">
                    <a16:creationId xmlns:a16="http://schemas.microsoft.com/office/drawing/2014/main" id="{B5BE4700-8AD2-436E-B66B-C1F4D157C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직선 연결선 1367">
                <a:extLst>
                  <a:ext uri="{FF2B5EF4-FFF2-40B4-BE49-F238E27FC236}">
                    <a16:creationId xmlns:a16="http://schemas.microsoft.com/office/drawing/2014/main" id="{EAE12D08-067D-454C-BEB1-C173ADC4F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직선 연결선 1368">
                <a:extLst>
                  <a:ext uri="{FF2B5EF4-FFF2-40B4-BE49-F238E27FC236}">
                    <a16:creationId xmlns:a16="http://schemas.microsoft.com/office/drawing/2014/main" id="{445B08BE-8C70-49B9-B2FF-FC5F6506E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직선 연결선 1369">
                <a:extLst>
                  <a:ext uri="{FF2B5EF4-FFF2-40B4-BE49-F238E27FC236}">
                    <a16:creationId xmlns:a16="http://schemas.microsoft.com/office/drawing/2014/main" id="{A6D34F36-8BFC-4C22-8329-FB27D6A366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7" name="직사각형 1336">
              <a:extLst>
                <a:ext uri="{FF2B5EF4-FFF2-40B4-BE49-F238E27FC236}">
                  <a16:creationId xmlns:a16="http://schemas.microsoft.com/office/drawing/2014/main" id="{32A8EB61-3B1A-40E1-80FD-352660D532A3}"/>
                </a:ext>
              </a:extLst>
            </p:cNvPr>
            <p:cNvSpPr/>
            <p:nvPr/>
          </p:nvSpPr>
          <p:spPr>
            <a:xfrm>
              <a:off x="3319187" y="2753727"/>
              <a:ext cx="523832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01BEF948-C6D4-4690-9750-00456C30DDA7}"/>
                </a:ext>
              </a:extLst>
            </p:cNvPr>
            <p:cNvSpPr txBox="1"/>
            <p:nvPr/>
          </p:nvSpPr>
          <p:spPr>
            <a:xfrm>
              <a:off x="3241277" y="2542413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Input</a:t>
              </a:r>
              <a:endParaRPr lang="ko-KR" altLang="en-US" sz="800" b="1" dirty="0"/>
            </a:p>
          </p:txBody>
        </p:sp>
        <p:grpSp>
          <p:nvGrpSpPr>
            <p:cNvPr id="1339" name="그룹 1338">
              <a:extLst>
                <a:ext uri="{FF2B5EF4-FFF2-40B4-BE49-F238E27FC236}">
                  <a16:creationId xmlns:a16="http://schemas.microsoft.com/office/drawing/2014/main" id="{9F9F7598-F72D-474D-AE27-39627B4E4080}"/>
                </a:ext>
              </a:extLst>
            </p:cNvPr>
            <p:cNvGrpSpPr/>
            <p:nvPr/>
          </p:nvGrpSpPr>
          <p:grpSpPr>
            <a:xfrm rot="16200000">
              <a:off x="3024709" y="2862537"/>
              <a:ext cx="105262" cy="307369"/>
              <a:chOff x="2907816" y="2636519"/>
              <a:chExt cx="105262" cy="307369"/>
            </a:xfrm>
          </p:grpSpPr>
          <p:cxnSp>
            <p:nvCxnSpPr>
              <p:cNvPr id="1356" name="직선 연결선 1355">
                <a:extLst>
                  <a:ext uri="{FF2B5EF4-FFF2-40B4-BE49-F238E27FC236}">
                    <a16:creationId xmlns:a16="http://schemas.microsoft.com/office/drawing/2014/main" id="{6E438BB8-B274-43B7-A058-661302D19B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직선 연결선 1356">
                <a:extLst>
                  <a:ext uri="{FF2B5EF4-FFF2-40B4-BE49-F238E27FC236}">
                    <a16:creationId xmlns:a16="http://schemas.microsoft.com/office/drawing/2014/main" id="{74BDE387-1395-444D-8E12-B2BDA964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직선 연결선 1357">
                <a:extLst>
                  <a:ext uri="{FF2B5EF4-FFF2-40B4-BE49-F238E27FC236}">
                    <a16:creationId xmlns:a16="http://schemas.microsoft.com/office/drawing/2014/main" id="{94A20A6A-3FD1-403C-B8FB-E66A374FAF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직선 연결선 1358">
                <a:extLst>
                  <a:ext uri="{FF2B5EF4-FFF2-40B4-BE49-F238E27FC236}">
                    <a16:creationId xmlns:a16="http://schemas.microsoft.com/office/drawing/2014/main" id="{8C3D1923-3ADE-4AA9-87BA-90B4D25DE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0" name="직선 연결선 1359">
                <a:extLst>
                  <a:ext uri="{FF2B5EF4-FFF2-40B4-BE49-F238E27FC236}">
                    <a16:creationId xmlns:a16="http://schemas.microsoft.com/office/drawing/2014/main" id="{175A6407-BFF6-45FC-9C4D-7DF20431C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1" name="직선 연결선 1360">
                <a:extLst>
                  <a:ext uri="{FF2B5EF4-FFF2-40B4-BE49-F238E27FC236}">
                    <a16:creationId xmlns:a16="http://schemas.microsoft.com/office/drawing/2014/main" id="{1A723BB6-58E6-43C9-90DA-77D36AC3CD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직선 연결선 1361">
                <a:extLst>
                  <a:ext uri="{FF2B5EF4-FFF2-40B4-BE49-F238E27FC236}">
                    <a16:creationId xmlns:a16="http://schemas.microsoft.com/office/drawing/2014/main" id="{79853114-3D62-4657-9B2F-6F683EAC4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직선 연결선 1362">
                <a:extLst>
                  <a:ext uri="{FF2B5EF4-FFF2-40B4-BE49-F238E27FC236}">
                    <a16:creationId xmlns:a16="http://schemas.microsoft.com/office/drawing/2014/main" id="{EB1FFD35-B740-40FC-A709-556451766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636519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0" name="그룹 1339">
              <a:extLst>
                <a:ext uri="{FF2B5EF4-FFF2-40B4-BE49-F238E27FC236}">
                  <a16:creationId xmlns:a16="http://schemas.microsoft.com/office/drawing/2014/main" id="{7670B5E3-ECC3-45AF-910F-00C01A40B54E}"/>
                </a:ext>
              </a:extLst>
            </p:cNvPr>
            <p:cNvGrpSpPr/>
            <p:nvPr/>
          </p:nvGrpSpPr>
          <p:grpSpPr>
            <a:xfrm>
              <a:off x="2854076" y="3003135"/>
              <a:ext cx="130913" cy="418553"/>
              <a:chOff x="2899994" y="2577299"/>
              <a:chExt cx="130913" cy="418553"/>
            </a:xfrm>
          </p:grpSpPr>
          <p:cxnSp>
            <p:nvCxnSpPr>
              <p:cNvPr id="1345" name="직선 연결선 1344">
                <a:extLst>
                  <a:ext uri="{FF2B5EF4-FFF2-40B4-BE49-F238E27FC236}">
                    <a16:creationId xmlns:a16="http://schemas.microsoft.com/office/drawing/2014/main" id="{9827ACE0-3966-4A8B-A2F7-6AB6DA8B2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6" name="직선 연결선 1345">
                <a:extLst>
                  <a:ext uri="{FF2B5EF4-FFF2-40B4-BE49-F238E27FC236}">
                    <a16:creationId xmlns:a16="http://schemas.microsoft.com/office/drawing/2014/main" id="{31B1902A-2291-4251-99A2-D4670515E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직선 연결선 1346">
                <a:extLst>
                  <a:ext uri="{FF2B5EF4-FFF2-40B4-BE49-F238E27FC236}">
                    <a16:creationId xmlns:a16="http://schemas.microsoft.com/office/drawing/2014/main" id="{5617A09B-A054-42C2-A805-B98752D0B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직선 연결선 1347">
                <a:extLst>
                  <a:ext uri="{FF2B5EF4-FFF2-40B4-BE49-F238E27FC236}">
                    <a16:creationId xmlns:a16="http://schemas.microsoft.com/office/drawing/2014/main" id="{993DC9CC-4F0B-49AD-A61B-463CDEA9FA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9" name="직선 연결선 1348">
                <a:extLst>
                  <a:ext uri="{FF2B5EF4-FFF2-40B4-BE49-F238E27FC236}">
                    <a16:creationId xmlns:a16="http://schemas.microsoft.com/office/drawing/2014/main" id="{FF66E46C-6980-4E89-81EB-E1EF6EE5B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직선 연결선 1349">
                <a:extLst>
                  <a:ext uri="{FF2B5EF4-FFF2-40B4-BE49-F238E27FC236}">
                    <a16:creationId xmlns:a16="http://schemas.microsoft.com/office/drawing/2014/main" id="{E08EAE42-81CE-4C2B-8EB0-DB6951556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직선 연결선 1350">
                <a:extLst>
                  <a:ext uri="{FF2B5EF4-FFF2-40B4-BE49-F238E27FC236}">
                    <a16:creationId xmlns:a16="http://schemas.microsoft.com/office/drawing/2014/main" id="{C7D94865-84F2-4F76-A0EB-63990D9C9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2" name="직선 연결선 1351">
                <a:extLst>
                  <a:ext uri="{FF2B5EF4-FFF2-40B4-BE49-F238E27FC236}">
                    <a16:creationId xmlns:a16="http://schemas.microsoft.com/office/drawing/2014/main" id="{A59D16F1-4BCB-4AC9-B993-BB3698418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직선 연결선 1352">
                <a:extLst>
                  <a:ext uri="{FF2B5EF4-FFF2-40B4-BE49-F238E27FC236}">
                    <a16:creationId xmlns:a16="http://schemas.microsoft.com/office/drawing/2014/main" id="{3ABA5F67-D00C-4CF4-AB38-347B6D7C3C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직선 연결선 1353">
                <a:extLst>
                  <a:ext uri="{FF2B5EF4-FFF2-40B4-BE49-F238E27FC236}">
                    <a16:creationId xmlns:a16="http://schemas.microsoft.com/office/drawing/2014/main" id="{F2067807-95DE-4A56-9852-47B65FC1F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직선 연결선 1354">
                <a:extLst>
                  <a:ext uri="{FF2B5EF4-FFF2-40B4-BE49-F238E27FC236}">
                    <a16:creationId xmlns:a16="http://schemas.microsoft.com/office/drawing/2014/main" id="{88B0EB75-0275-4585-BBF6-18CD0E1F1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1" name="직선 화살표 연결선 1340">
              <a:extLst>
                <a:ext uri="{FF2B5EF4-FFF2-40B4-BE49-F238E27FC236}">
                  <a16:creationId xmlns:a16="http://schemas.microsoft.com/office/drawing/2014/main" id="{480A881A-7AEF-46C7-B47B-A18FA3DEA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646" y="3011933"/>
              <a:ext cx="41700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839AF412-E0E6-4D2F-9E8E-7D09EC32BDFD}"/>
                </a:ext>
              </a:extLst>
            </p:cNvPr>
            <p:cNvSpPr txBox="1"/>
            <p:nvPr/>
          </p:nvSpPr>
          <p:spPr>
            <a:xfrm>
              <a:off x="2565244" y="309667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B9AFB31D-866A-4E2A-9779-73488AC7EC71}"/>
                </a:ext>
              </a:extLst>
            </p:cNvPr>
            <p:cNvSpPr txBox="1"/>
            <p:nvPr/>
          </p:nvSpPr>
          <p:spPr>
            <a:xfrm>
              <a:off x="2947075" y="3039223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24k</a:t>
              </a:r>
              <a:endParaRPr lang="ko-KR" altLang="en-US" sz="800" b="1" dirty="0"/>
            </a:p>
          </p:txBody>
        </p:sp>
        <p:sp>
          <p:nvSpPr>
            <p:cNvPr id="1344" name="TextBox 1343">
              <a:extLst>
                <a:ext uri="{FF2B5EF4-FFF2-40B4-BE49-F238E27FC236}">
                  <a16:creationId xmlns:a16="http://schemas.microsoft.com/office/drawing/2014/main" id="{094C8028-2F92-44D7-AC5F-452C0D6E0D1B}"/>
                </a:ext>
              </a:extLst>
            </p:cNvPr>
            <p:cNvSpPr txBox="1"/>
            <p:nvPr/>
          </p:nvSpPr>
          <p:spPr>
            <a:xfrm>
              <a:off x="2903620" y="2741196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</p:grpSp>
      <p:grpSp>
        <p:nvGrpSpPr>
          <p:cNvPr id="1371" name="그룹 1370">
            <a:extLst>
              <a:ext uri="{FF2B5EF4-FFF2-40B4-BE49-F238E27FC236}">
                <a16:creationId xmlns:a16="http://schemas.microsoft.com/office/drawing/2014/main" id="{ABD6D52B-7EE9-4A79-9737-28E39689131A}"/>
              </a:ext>
            </a:extLst>
          </p:cNvPr>
          <p:cNvGrpSpPr/>
          <p:nvPr/>
        </p:nvGrpSpPr>
        <p:grpSpPr>
          <a:xfrm>
            <a:off x="7889482" y="4640368"/>
            <a:ext cx="3135548" cy="1868579"/>
            <a:chOff x="7889482" y="4640368"/>
            <a:chExt cx="3135548" cy="1868579"/>
          </a:xfrm>
        </p:grpSpPr>
        <p:sp>
          <p:nvSpPr>
            <p:cNvPr id="1372" name="사각형: 둥근 모서리 1371">
              <a:extLst>
                <a:ext uri="{FF2B5EF4-FFF2-40B4-BE49-F238E27FC236}">
                  <a16:creationId xmlns:a16="http://schemas.microsoft.com/office/drawing/2014/main" id="{40D46C61-993D-421C-B1C9-AF02184C1ADE}"/>
                </a:ext>
              </a:extLst>
            </p:cNvPr>
            <p:cNvSpPr/>
            <p:nvPr/>
          </p:nvSpPr>
          <p:spPr>
            <a:xfrm>
              <a:off x="9869696" y="5537397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1373" name="그룹 1372">
              <a:extLst>
                <a:ext uri="{FF2B5EF4-FFF2-40B4-BE49-F238E27FC236}">
                  <a16:creationId xmlns:a16="http://schemas.microsoft.com/office/drawing/2014/main" id="{3B3996BB-A14F-4E2A-981D-8A27307893E4}"/>
                </a:ext>
              </a:extLst>
            </p:cNvPr>
            <p:cNvGrpSpPr/>
            <p:nvPr/>
          </p:nvGrpSpPr>
          <p:grpSpPr>
            <a:xfrm>
              <a:off x="10132413" y="6272735"/>
              <a:ext cx="130913" cy="236212"/>
              <a:chOff x="2899994" y="2759640"/>
              <a:chExt cx="130913" cy="236212"/>
            </a:xfrm>
          </p:grpSpPr>
          <p:cxnSp>
            <p:nvCxnSpPr>
              <p:cNvPr id="1430" name="직선 연결선 1429">
                <a:extLst>
                  <a:ext uri="{FF2B5EF4-FFF2-40B4-BE49-F238E27FC236}">
                    <a16:creationId xmlns:a16="http://schemas.microsoft.com/office/drawing/2014/main" id="{A68A5A1B-245C-4F07-B253-E80F2EE5B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1" name="직선 연결선 1430">
                <a:extLst>
                  <a:ext uri="{FF2B5EF4-FFF2-40B4-BE49-F238E27FC236}">
                    <a16:creationId xmlns:a16="http://schemas.microsoft.com/office/drawing/2014/main" id="{21C53723-0565-4D4C-AD3C-9915644353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2" name="직선 연결선 1431">
                <a:extLst>
                  <a:ext uri="{FF2B5EF4-FFF2-40B4-BE49-F238E27FC236}">
                    <a16:creationId xmlns:a16="http://schemas.microsoft.com/office/drawing/2014/main" id="{5AE37FF9-FA7C-4FF9-A194-244C91471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" name="직선 연결선 1432">
                <a:extLst>
                  <a:ext uri="{FF2B5EF4-FFF2-40B4-BE49-F238E27FC236}">
                    <a16:creationId xmlns:a16="http://schemas.microsoft.com/office/drawing/2014/main" id="{72DCB90C-369D-47C5-8BFD-673E6BD5A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4" name="직선 화살표 연결선 1373">
              <a:extLst>
                <a:ext uri="{FF2B5EF4-FFF2-40B4-BE49-F238E27FC236}">
                  <a16:creationId xmlns:a16="http://schemas.microsoft.com/office/drawing/2014/main" id="{E7CAECC3-6394-43A4-A36F-09B373076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6031398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5" name="그림 1374">
              <a:extLst>
                <a:ext uri="{FF2B5EF4-FFF2-40B4-BE49-F238E27FC236}">
                  <a16:creationId xmlns:a16="http://schemas.microsoft.com/office/drawing/2014/main" id="{75A534F2-0D27-4029-937E-E6B72923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340048" y="5490383"/>
              <a:ext cx="404503" cy="404503"/>
            </a:xfrm>
            <a:prstGeom prst="rect">
              <a:avLst/>
            </a:prstGeom>
          </p:spPr>
        </p:pic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4CA6A69B-1D10-44B2-A666-2A4F9EC25BA9}"/>
                </a:ext>
              </a:extLst>
            </p:cNvPr>
            <p:cNvSpPr txBox="1"/>
            <p:nvPr/>
          </p:nvSpPr>
          <p:spPr>
            <a:xfrm>
              <a:off x="9674271" y="557216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1377" name="직선 화살표 연결선 1376">
              <a:extLst>
                <a:ext uri="{FF2B5EF4-FFF2-40B4-BE49-F238E27FC236}">
                  <a16:creationId xmlns:a16="http://schemas.microsoft.com/office/drawing/2014/main" id="{9F0000BB-53FD-4118-93F2-005EF9729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6583" y="5306219"/>
              <a:ext cx="0" cy="232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TextBox 1377">
              <a:extLst>
                <a:ext uri="{FF2B5EF4-FFF2-40B4-BE49-F238E27FC236}">
                  <a16:creationId xmlns:a16="http://schemas.microsoft.com/office/drawing/2014/main" id="{8E386943-F51A-45EC-9E5A-DCBB4A02F19A}"/>
                </a:ext>
              </a:extLst>
            </p:cNvPr>
            <p:cNvSpPr txBox="1"/>
            <p:nvPr/>
          </p:nvSpPr>
          <p:spPr>
            <a:xfrm>
              <a:off x="9505454" y="511795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1379" name="그룹 1378">
              <a:extLst>
                <a:ext uri="{FF2B5EF4-FFF2-40B4-BE49-F238E27FC236}">
                  <a16:creationId xmlns:a16="http://schemas.microsoft.com/office/drawing/2014/main" id="{E39C2989-E4FF-40EB-8419-51A444E71D6B}"/>
                </a:ext>
              </a:extLst>
            </p:cNvPr>
            <p:cNvGrpSpPr/>
            <p:nvPr/>
          </p:nvGrpSpPr>
          <p:grpSpPr>
            <a:xfrm>
              <a:off x="8278807" y="5226935"/>
              <a:ext cx="1176570" cy="393260"/>
              <a:chOff x="8270875" y="4765581"/>
              <a:chExt cx="1176570" cy="393260"/>
            </a:xfrm>
          </p:grpSpPr>
          <p:sp>
            <p:nvSpPr>
              <p:cNvPr id="1388" name="직사각형 1387">
                <a:extLst>
                  <a:ext uri="{FF2B5EF4-FFF2-40B4-BE49-F238E27FC236}">
                    <a16:creationId xmlns:a16="http://schemas.microsoft.com/office/drawing/2014/main" id="{5E43699D-EF7E-40F4-97D4-442FF2E5BE47}"/>
                  </a:ext>
                </a:extLst>
              </p:cNvPr>
              <p:cNvSpPr/>
              <p:nvPr/>
            </p:nvSpPr>
            <p:spPr>
              <a:xfrm>
                <a:off x="8270875" y="4765581"/>
                <a:ext cx="956932" cy="39326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89" name="그룹 1388">
                <a:extLst>
                  <a:ext uri="{FF2B5EF4-FFF2-40B4-BE49-F238E27FC236}">
                    <a16:creationId xmlns:a16="http://schemas.microsoft.com/office/drawing/2014/main" id="{594654C9-ABF5-4879-B28D-F8B6586CD9E7}"/>
                  </a:ext>
                </a:extLst>
              </p:cNvPr>
              <p:cNvGrpSpPr/>
              <p:nvPr/>
            </p:nvGrpSpPr>
            <p:grpSpPr>
              <a:xfrm rot="5400000">
                <a:off x="9134965" y="4805033"/>
                <a:ext cx="105262" cy="519699"/>
                <a:chOff x="2907816" y="2433606"/>
                <a:chExt cx="105262" cy="519699"/>
              </a:xfrm>
            </p:grpSpPr>
            <p:cxnSp>
              <p:nvCxnSpPr>
                <p:cNvPr id="1422" name="직선 연결선 1421">
                  <a:extLst>
                    <a:ext uri="{FF2B5EF4-FFF2-40B4-BE49-F238E27FC236}">
                      <a16:creationId xmlns:a16="http://schemas.microsoft.com/office/drawing/2014/main" id="{BB3E6B1E-ADA1-4FEB-9E09-94FB2062A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28154" y="2570911"/>
                  <a:ext cx="2746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직선 연결선 1422">
                  <a:extLst>
                    <a:ext uri="{FF2B5EF4-FFF2-40B4-BE49-F238E27FC236}">
                      <a16:creationId xmlns:a16="http://schemas.microsoft.com/office/drawing/2014/main" id="{6656B74E-4DDD-44CF-9363-089F15E48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4" name="직선 연결선 1423">
                  <a:extLst>
                    <a:ext uri="{FF2B5EF4-FFF2-40B4-BE49-F238E27FC236}">
                      <a16:creationId xmlns:a16="http://schemas.microsoft.com/office/drawing/2014/main" id="{6864FE6E-13F3-4F04-A256-3939D81D7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직선 연결선 1424">
                  <a:extLst>
                    <a:ext uri="{FF2B5EF4-FFF2-40B4-BE49-F238E27FC236}">
                      <a16:creationId xmlns:a16="http://schemas.microsoft.com/office/drawing/2014/main" id="{32345344-20C0-4BD4-B198-2CD4C1C24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6" name="직선 연결선 1425">
                  <a:extLst>
                    <a:ext uri="{FF2B5EF4-FFF2-40B4-BE49-F238E27FC236}">
                      <a16:creationId xmlns:a16="http://schemas.microsoft.com/office/drawing/2014/main" id="{EBE5E4DB-D0CA-4C51-8EDF-DCA13BF68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직선 연결선 1426">
                  <a:extLst>
                    <a:ext uri="{FF2B5EF4-FFF2-40B4-BE49-F238E27FC236}">
                      <a16:creationId xmlns:a16="http://schemas.microsoft.com/office/drawing/2014/main" id="{34B5E3AB-D158-4073-97E9-A44C0BE5F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8" name="직선 연결선 1427">
                  <a:extLst>
                    <a:ext uri="{FF2B5EF4-FFF2-40B4-BE49-F238E27FC236}">
                      <a16:creationId xmlns:a16="http://schemas.microsoft.com/office/drawing/2014/main" id="{306DC4FF-41E6-4D34-A070-138F7E6A4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직선 연결선 1428">
                  <a:extLst>
                    <a:ext uri="{FF2B5EF4-FFF2-40B4-BE49-F238E27FC236}">
                      <a16:creationId xmlns:a16="http://schemas.microsoft.com/office/drawing/2014/main" id="{A76AF086-560C-412B-9085-13B8BD2EF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0" name="그룹 1389">
                <a:extLst>
                  <a:ext uri="{FF2B5EF4-FFF2-40B4-BE49-F238E27FC236}">
                    <a16:creationId xmlns:a16="http://schemas.microsoft.com/office/drawing/2014/main" id="{EA521230-F25B-49B4-ABE5-11FDA6F9F69D}"/>
                  </a:ext>
                </a:extLst>
              </p:cNvPr>
              <p:cNvGrpSpPr/>
              <p:nvPr/>
            </p:nvGrpSpPr>
            <p:grpSpPr>
              <a:xfrm rot="5400000">
                <a:off x="8760613" y="4892467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1414" name="직선 연결선 1413">
                  <a:extLst>
                    <a:ext uri="{FF2B5EF4-FFF2-40B4-BE49-F238E27FC236}">
                      <a16:creationId xmlns:a16="http://schemas.microsoft.com/office/drawing/2014/main" id="{323ED86A-78C9-4C52-AB35-5E0432F87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5" name="직선 연결선 1414">
                  <a:extLst>
                    <a:ext uri="{FF2B5EF4-FFF2-40B4-BE49-F238E27FC236}">
                      <a16:creationId xmlns:a16="http://schemas.microsoft.com/office/drawing/2014/main" id="{A132B4B4-18D8-46D1-AE7B-9D9AD2BD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6" name="직선 연결선 1415">
                  <a:extLst>
                    <a:ext uri="{FF2B5EF4-FFF2-40B4-BE49-F238E27FC236}">
                      <a16:creationId xmlns:a16="http://schemas.microsoft.com/office/drawing/2014/main" id="{5CD2B5C0-B8ED-45CC-A0CA-6217F5D30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직선 연결선 1416">
                  <a:extLst>
                    <a:ext uri="{FF2B5EF4-FFF2-40B4-BE49-F238E27FC236}">
                      <a16:creationId xmlns:a16="http://schemas.microsoft.com/office/drawing/2014/main" id="{61AEC5F2-2913-408B-8A58-6708855A6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직선 연결선 1417">
                  <a:extLst>
                    <a:ext uri="{FF2B5EF4-FFF2-40B4-BE49-F238E27FC236}">
                      <a16:creationId xmlns:a16="http://schemas.microsoft.com/office/drawing/2014/main" id="{2D0B61DD-F37A-4570-84A9-C8F4A7779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직선 연결선 1418">
                  <a:extLst>
                    <a:ext uri="{FF2B5EF4-FFF2-40B4-BE49-F238E27FC236}">
                      <a16:creationId xmlns:a16="http://schemas.microsoft.com/office/drawing/2014/main" id="{C6AEDE90-017C-441B-A46C-F4F00CCAE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직선 연결선 1419">
                  <a:extLst>
                    <a:ext uri="{FF2B5EF4-FFF2-40B4-BE49-F238E27FC236}">
                      <a16:creationId xmlns:a16="http://schemas.microsoft.com/office/drawing/2014/main" id="{1E5E2FD7-9A87-4D8D-BA12-C473CF812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직선 연결선 1420">
                  <a:extLst>
                    <a:ext uri="{FF2B5EF4-FFF2-40B4-BE49-F238E27FC236}">
                      <a16:creationId xmlns:a16="http://schemas.microsoft.com/office/drawing/2014/main" id="{4CA79071-E7C1-4BA0-B891-5FFF8E7AB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1" name="그룹 1390">
                <a:extLst>
                  <a:ext uri="{FF2B5EF4-FFF2-40B4-BE49-F238E27FC236}">
                    <a16:creationId xmlns:a16="http://schemas.microsoft.com/office/drawing/2014/main" id="{5E5F2FA0-7669-473D-BDF6-93322C7D036C}"/>
                  </a:ext>
                </a:extLst>
              </p:cNvPr>
              <p:cNvGrpSpPr/>
              <p:nvPr/>
            </p:nvGrpSpPr>
            <p:grpSpPr>
              <a:xfrm rot="5400000">
                <a:off x="8463705" y="4892468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1406" name="직선 연결선 1405">
                  <a:extLst>
                    <a:ext uri="{FF2B5EF4-FFF2-40B4-BE49-F238E27FC236}">
                      <a16:creationId xmlns:a16="http://schemas.microsoft.com/office/drawing/2014/main" id="{F3151ED1-71BB-4ABB-BFBE-909903467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직선 연결선 1406">
                  <a:extLst>
                    <a:ext uri="{FF2B5EF4-FFF2-40B4-BE49-F238E27FC236}">
                      <a16:creationId xmlns:a16="http://schemas.microsoft.com/office/drawing/2014/main" id="{813EA113-581A-4A84-B3EB-2D5C52CF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8" name="직선 연결선 1407">
                  <a:extLst>
                    <a:ext uri="{FF2B5EF4-FFF2-40B4-BE49-F238E27FC236}">
                      <a16:creationId xmlns:a16="http://schemas.microsoft.com/office/drawing/2014/main" id="{AC6AE98B-B1AE-4F31-A5B8-6C211E5CF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9" name="직선 연결선 1408">
                  <a:extLst>
                    <a:ext uri="{FF2B5EF4-FFF2-40B4-BE49-F238E27FC236}">
                      <a16:creationId xmlns:a16="http://schemas.microsoft.com/office/drawing/2014/main" id="{8B95057A-75CB-42D6-B5B4-E03CAE7FF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0" name="직선 연결선 1409">
                  <a:extLst>
                    <a:ext uri="{FF2B5EF4-FFF2-40B4-BE49-F238E27FC236}">
                      <a16:creationId xmlns:a16="http://schemas.microsoft.com/office/drawing/2014/main" id="{FE72B2AB-08F6-4188-83AE-A62624C87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1" name="직선 연결선 1410">
                  <a:extLst>
                    <a:ext uri="{FF2B5EF4-FFF2-40B4-BE49-F238E27FC236}">
                      <a16:creationId xmlns:a16="http://schemas.microsoft.com/office/drawing/2014/main" id="{370FB3AC-074D-489D-B0FA-21CBD8054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2" name="직선 연결선 1411">
                  <a:extLst>
                    <a:ext uri="{FF2B5EF4-FFF2-40B4-BE49-F238E27FC236}">
                      <a16:creationId xmlns:a16="http://schemas.microsoft.com/office/drawing/2014/main" id="{01CD9D56-62F8-4B8D-A176-7FBF45E78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3" name="직선 연결선 1412">
                  <a:extLst>
                    <a:ext uri="{FF2B5EF4-FFF2-40B4-BE49-F238E27FC236}">
                      <a16:creationId xmlns:a16="http://schemas.microsoft.com/office/drawing/2014/main" id="{9664DC6F-EB7C-4C4F-AA5E-68DD0185A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2" name="그룹 1391">
                <a:extLst>
                  <a:ext uri="{FF2B5EF4-FFF2-40B4-BE49-F238E27FC236}">
                    <a16:creationId xmlns:a16="http://schemas.microsoft.com/office/drawing/2014/main" id="{E879E074-467D-4CB0-979A-BBCD74871C63}"/>
                  </a:ext>
                </a:extLst>
              </p:cNvPr>
              <p:cNvGrpSpPr/>
              <p:nvPr/>
            </p:nvGrpSpPr>
            <p:grpSpPr>
              <a:xfrm rot="5400000">
                <a:off x="8453863" y="4755185"/>
                <a:ext cx="105262" cy="315615"/>
                <a:chOff x="2907816" y="2637690"/>
                <a:chExt cx="105262" cy="315615"/>
              </a:xfrm>
            </p:grpSpPr>
            <p:cxnSp>
              <p:nvCxnSpPr>
                <p:cNvPr id="1398" name="직선 연결선 1397">
                  <a:extLst>
                    <a:ext uri="{FF2B5EF4-FFF2-40B4-BE49-F238E27FC236}">
                      <a16:creationId xmlns:a16="http://schemas.microsoft.com/office/drawing/2014/main" id="{51759D68-1107-4646-BE5D-63AF7024F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30195" y="2672951"/>
                  <a:ext cx="7052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직선 연결선 1398">
                  <a:extLst>
                    <a:ext uri="{FF2B5EF4-FFF2-40B4-BE49-F238E27FC236}">
                      <a16:creationId xmlns:a16="http://schemas.microsoft.com/office/drawing/2014/main" id="{1AEDB732-B781-49A5-B9BC-DA452B997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직선 연결선 1399">
                  <a:extLst>
                    <a:ext uri="{FF2B5EF4-FFF2-40B4-BE49-F238E27FC236}">
                      <a16:creationId xmlns:a16="http://schemas.microsoft.com/office/drawing/2014/main" id="{9EC218D6-F90E-4C30-A1BB-DE200A309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1" name="직선 연결선 1400">
                  <a:extLst>
                    <a:ext uri="{FF2B5EF4-FFF2-40B4-BE49-F238E27FC236}">
                      <a16:creationId xmlns:a16="http://schemas.microsoft.com/office/drawing/2014/main" id="{3BB9C37B-6A7A-445F-8019-0E47B279F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2" name="직선 연결선 1401">
                  <a:extLst>
                    <a:ext uri="{FF2B5EF4-FFF2-40B4-BE49-F238E27FC236}">
                      <a16:creationId xmlns:a16="http://schemas.microsoft.com/office/drawing/2014/main" id="{28BE3FE2-9613-4313-A481-205DE0080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3" name="직선 연결선 1402">
                  <a:extLst>
                    <a:ext uri="{FF2B5EF4-FFF2-40B4-BE49-F238E27FC236}">
                      <a16:creationId xmlns:a16="http://schemas.microsoft.com/office/drawing/2014/main" id="{00A74015-7FFC-4276-B61D-0F20EC5A1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4" name="직선 연결선 1403">
                  <a:extLst>
                    <a:ext uri="{FF2B5EF4-FFF2-40B4-BE49-F238E27FC236}">
                      <a16:creationId xmlns:a16="http://schemas.microsoft.com/office/drawing/2014/main" id="{68FC81A3-49BA-4486-AB59-B34BAFED8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5" name="직선 연결선 1404">
                  <a:extLst>
                    <a:ext uri="{FF2B5EF4-FFF2-40B4-BE49-F238E27FC236}">
                      <a16:creationId xmlns:a16="http://schemas.microsoft.com/office/drawing/2014/main" id="{33AF24E5-AC34-4C65-A12A-B7BC9836E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3" name="직선 연결선 1392">
                <a:extLst>
                  <a:ext uri="{FF2B5EF4-FFF2-40B4-BE49-F238E27FC236}">
                    <a16:creationId xmlns:a16="http://schemas.microsoft.com/office/drawing/2014/main" id="{18C4500F-4BA3-4F37-B2AE-907C63AB3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302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4" name="타원 1393">
                <a:extLst>
                  <a:ext uri="{FF2B5EF4-FFF2-40B4-BE49-F238E27FC236}">
                    <a16:creationId xmlns:a16="http://schemas.microsoft.com/office/drawing/2014/main" id="{1EB6CED1-0325-492B-BFCF-95D14FF339B6}"/>
                  </a:ext>
                </a:extLst>
              </p:cNvPr>
              <p:cNvSpPr/>
              <p:nvPr/>
            </p:nvSpPr>
            <p:spPr>
              <a:xfrm flipH="1">
                <a:off x="8641582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5" name="타원 1394">
                <a:extLst>
                  <a:ext uri="{FF2B5EF4-FFF2-40B4-BE49-F238E27FC236}">
                    <a16:creationId xmlns:a16="http://schemas.microsoft.com/office/drawing/2014/main" id="{8B23B7DD-2DA9-44EC-A8D0-658AF5D63BF9}"/>
                  </a:ext>
                </a:extLst>
              </p:cNvPr>
              <p:cNvSpPr/>
              <p:nvPr/>
            </p:nvSpPr>
            <p:spPr>
              <a:xfrm flipH="1">
                <a:off x="8324321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96" name="직선 연결선 1395">
                <a:extLst>
                  <a:ext uri="{FF2B5EF4-FFF2-40B4-BE49-F238E27FC236}">
                    <a16:creationId xmlns:a16="http://schemas.microsoft.com/office/drawing/2014/main" id="{0FD6FB24-5F1D-4A55-AA54-97C718633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89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직선 화살표 연결선 1396">
                <a:extLst>
                  <a:ext uri="{FF2B5EF4-FFF2-40B4-BE49-F238E27FC236}">
                    <a16:creationId xmlns:a16="http://schemas.microsoft.com/office/drawing/2014/main" id="{D06D5549-1811-4CE3-AABE-9AF119CEB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412" y="4805273"/>
                <a:ext cx="231170" cy="174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3AC8018C-7043-42F6-9E00-53F17F13746E}"/>
                </a:ext>
              </a:extLst>
            </p:cNvPr>
            <p:cNvSpPr txBox="1"/>
            <p:nvPr/>
          </p:nvSpPr>
          <p:spPr>
            <a:xfrm>
              <a:off x="8872435" y="5071378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1381" name="연결선: 꺾임 1380">
              <a:extLst>
                <a:ext uri="{FF2B5EF4-FFF2-40B4-BE49-F238E27FC236}">
                  <a16:creationId xmlns:a16="http://schemas.microsoft.com/office/drawing/2014/main" id="{22F78763-E5D1-4B66-B969-A8AAE288D66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43851" y="4640368"/>
              <a:ext cx="1508357" cy="1213636"/>
            </a:xfrm>
            <a:prstGeom prst="bentConnector3">
              <a:avLst>
                <a:gd name="adj1" fmla="val 988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연결선: 꺾임 1381">
              <a:extLst>
                <a:ext uri="{FF2B5EF4-FFF2-40B4-BE49-F238E27FC236}">
                  <a16:creationId xmlns:a16="http://schemas.microsoft.com/office/drawing/2014/main" id="{D051F46F-EEEE-4D53-81E7-C3AC5A673587}"/>
                </a:ext>
              </a:extLst>
            </p:cNvPr>
            <p:cNvCxnSpPr>
              <a:cxnSpLocks/>
              <a:stCxn id="1395" idx="6"/>
            </p:cNvCxnSpPr>
            <p:nvPr/>
          </p:nvCxnSpPr>
          <p:spPr>
            <a:xfrm rot="10800000">
              <a:off x="8172451" y="4653837"/>
              <a:ext cx="159803" cy="87528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직선 연결선 1382">
              <a:extLst>
                <a:ext uri="{FF2B5EF4-FFF2-40B4-BE49-F238E27FC236}">
                  <a16:creationId xmlns:a16="http://schemas.microsoft.com/office/drawing/2014/main" id="{0B1FEBB0-4EEB-439D-A213-27E0C180F9B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966943" y="5373353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4" name="TextBox 1383">
              <a:extLst>
                <a:ext uri="{FF2B5EF4-FFF2-40B4-BE49-F238E27FC236}">
                  <a16:creationId xmlns:a16="http://schemas.microsoft.com/office/drawing/2014/main" id="{5DCB4288-C3BF-4587-BEB7-9D8B19C35EB7}"/>
                </a:ext>
              </a:extLst>
            </p:cNvPr>
            <p:cNvSpPr txBox="1"/>
            <p:nvPr/>
          </p:nvSpPr>
          <p:spPr>
            <a:xfrm>
              <a:off x="7901526" y="5495815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1385" name="직선 연결선 1384">
              <a:extLst>
                <a:ext uri="{FF2B5EF4-FFF2-40B4-BE49-F238E27FC236}">
                  <a16:creationId xmlns:a16="http://schemas.microsoft.com/office/drawing/2014/main" id="{9AEB5CE2-A3FB-4931-87EA-21A68F86CF0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173011" y="5373354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6" name="그림 1385">
              <a:extLst>
                <a:ext uri="{FF2B5EF4-FFF2-40B4-BE49-F238E27FC236}">
                  <a16:creationId xmlns:a16="http://schemas.microsoft.com/office/drawing/2014/main" id="{38048F1F-F6D5-4057-B98A-21FBE80B7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10122512" y="5853468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387" name="직선 화살표 연결선 1386">
              <a:extLst>
                <a:ext uri="{FF2B5EF4-FFF2-40B4-BE49-F238E27FC236}">
                  <a16:creationId xmlns:a16="http://schemas.microsoft.com/office/drawing/2014/main" id="{25B3FA65-9D5C-4BA4-87F0-D2DB9190F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6475" y="5846938"/>
              <a:ext cx="52486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" name="그룹 1433">
            <a:extLst>
              <a:ext uri="{FF2B5EF4-FFF2-40B4-BE49-F238E27FC236}">
                <a16:creationId xmlns:a16="http://schemas.microsoft.com/office/drawing/2014/main" id="{94DCCDBF-FD67-4F86-8ABB-C92E45CF7928}"/>
              </a:ext>
            </a:extLst>
          </p:cNvPr>
          <p:cNvGrpSpPr/>
          <p:nvPr/>
        </p:nvGrpSpPr>
        <p:grpSpPr>
          <a:xfrm>
            <a:off x="8554261" y="4117404"/>
            <a:ext cx="2470769" cy="1062760"/>
            <a:chOff x="8554261" y="4117404"/>
            <a:chExt cx="2470769" cy="1062760"/>
          </a:xfrm>
        </p:grpSpPr>
        <p:sp>
          <p:nvSpPr>
            <p:cNvPr id="1435" name="사각형: 둥근 모서리 1434">
              <a:extLst>
                <a:ext uri="{FF2B5EF4-FFF2-40B4-BE49-F238E27FC236}">
                  <a16:creationId xmlns:a16="http://schemas.microsoft.com/office/drawing/2014/main" id="{40A48618-3766-4172-BE03-95F7C79A987F}"/>
                </a:ext>
              </a:extLst>
            </p:cNvPr>
            <p:cNvSpPr/>
            <p:nvPr/>
          </p:nvSpPr>
          <p:spPr>
            <a:xfrm>
              <a:off x="9869696" y="4406744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1436" name="직선 화살표 연결선 1435">
              <a:extLst>
                <a:ext uri="{FF2B5EF4-FFF2-40B4-BE49-F238E27FC236}">
                  <a16:creationId xmlns:a16="http://schemas.microsoft.com/office/drawing/2014/main" id="{AAE180A4-3795-4F71-AA70-F0C074A71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4932495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직선 연결선 1436">
              <a:extLst>
                <a:ext uri="{FF2B5EF4-FFF2-40B4-BE49-F238E27FC236}">
                  <a16:creationId xmlns:a16="http://schemas.microsoft.com/office/drawing/2014/main" id="{F5C0F59B-283E-41F5-B562-0D53D3CEF46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44182" y="444349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" name="TextBox 1437">
              <a:extLst>
                <a:ext uri="{FF2B5EF4-FFF2-40B4-BE49-F238E27FC236}">
                  <a16:creationId xmlns:a16="http://schemas.microsoft.com/office/drawing/2014/main" id="{6DD64E71-9E76-425D-8A95-D94CA7A403A3}"/>
                </a:ext>
              </a:extLst>
            </p:cNvPr>
            <p:cNvSpPr txBox="1"/>
            <p:nvPr/>
          </p:nvSpPr>
          <p:spPr>
            <a:xfrm>
              <a:off x="8681777" y="428781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1439" name="TextBox 1438">
              <a:extLst>
                <a:ext uri="{FF2B5EF4-FFF2-40B4-BE49-F238E27FC236}">
                  <a16:creationId xmlns:a16="http://schemas.microsoft.com/office/drawing/2014/main" id="{A6A9751B-2879-4D5A-8993-4E11F1FFEB99}"/>
                </a:ext>
              </a:extLst>
            </p:cNvPr>
            <p:cNvSpPr txBox="1"/>
            <p:nvPr/>
          </p:nvSpPr>
          <p:spPr>
            <a:xfrm>
              <a:off x="9859653" y="422736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1440" name="직사각형 1439">
              <a:extLst>
                <a:ext uri="{FF2B5EF4-FFF2-40B4-BE49-F238E27FC236}">
                  <a16:creationId xmlns:a16="http://schemas.microsoft.com/office/drawing/2014/main" id="{481A3AE1-D0CB-4106-88AB-24DB71314093}"/>
                </a:ext>
              </a:extLst>
            </p:cNvPr>
            <p:cNvSpPr/>
            <p:nvPr/>
          </p:nvSpPr>
          <p:spPr>
            <a:xfrm>
              <a:off x="8623432" y="4304076"/>
              <a:ext cx="498661" cy="3362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1" name="TextBox 1440">
              <a:extLst>
                <a:ext uri="{FF2B5EF4-FFF2-40B4-BE49-F238E27FC236}">
                  <a16:creationId xmlns:a16="http://schemas.microsoft.com/office/drawing/2014/main" id="{8067A516-2DED-4330-9B67-89118673EE61}"/>
                </a:ext>
              </a:extLst>
            </p:cNvPr>
            <p:cNvSpPr txBox="1"/>
            <p:nvPr/>
          </p:nvSpPr>
          <p:spPr>
            <a:xfrm>
              <a:off x="8554261" y="4117404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Output</a:t>
              </a:r>
              <a:endParaRPr lang="ko-KR" altLang="en-US" sz="800" b="1" dirty="0"/>
            </a:p>
          </p:txBody>
        </p:sp>
        <p:pic>
          <p:nvPicPr>
            <p:cNvPr id="1442" name="그림 1441">
              <a:extLst>
                <a:ext uri="{FF2B5EF4-FFF2-40B4-BE49-F238E27FC236}">
                  <a16:creationId xmlns:a16="http://schemas.microsoft.com/office/drawing/2014/main" id="{87E1A85C-E9A5-4F50-8E24-8C3AA94ED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012716" y="4797501"/>
              <a:ext cx="549324" cy="273507"/>
            </a:xfrm>
            <a:prstGeom prst="rect">
              <a:avLst/>
            </a:prstGeom>
          </p:spPr>
        </p:pic>
        <p:cxnSp>
          <p:nvCxnSpPr>
            <p:cNvPr id="1443" name="연결선: 꺾임 1442">
              <a:extLst>
                <a:ext uri="{FF2B5EF4-FFF2-40B4-BE49-F238E27FC236}">
                  <a16:creationId xmlns:a16="http://schemas.microsoft.com/office/drawing/2014/main" id="{3DF462BB-C12E-4D26-AB70-5ED4E749CC41}"/>
                </a:ext>
              </a:extLst>
            </p:cNvPr>
            <p:cNvCxnSpPr>
              <a:cxnSpLocks/>
              <a:endCxn id="1442" idx="3"/>
            </p:cNvCxnSpPr>
            <p:nvPr/>
          </p:nvCxnSpPr>
          <p:spPr>
            <a:xfrm>
              <a:off x="8631457" y="4520341"/>
              <a:ext cx="1381259" cy="413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4" name="그룹 1443">
            <a:extLst>
              <a:ext uri="{FF2B5EF4-FFF2-40B4-BE49-F238E27FC236}">
                <a16:creationId xmlns:a16="http://schemas.microsoft.com/office/drawing/2014/main" id="{99542C64-E745-456E-BB03-73CCF2A286C1}"/>
              </a:ext>
            </a:extLst>
          </p:cNvPr>
          <p:cNvGrpSpPr/>
          <p:nvPr/>
        </p:nvGrpSpPr>
        <p:grpSpPr>
          <a:xfrm>
            <a:off x="8538590" y="2354447"/>
            <a:ext cx="2486440" cy="1842381"/>
            <a:chOff x="8538590" y="2354447"/>
            <a:chExt cx="2486440" cy="1842381"/>
          </a:xfrm>
        </p:grpSpPr>
        <p:sp>
          <p:nvSpPr>
            <p:cNvPr id="1445" name="사각형: 둥근 모서리 1444">
              <a:extLst>
                <a:ext uri="{FF2B5EF4-FFF2-40B4-BE49-F238E27FC236}">
                  <a16:creationId xmlns:a16="http://schemas.microsoft.com/office/drawing/2014/main" id="{F1F920D7-E8F6-42B1-90E5-7ECFA9DB8175}"/>
                </a:ext>
              </a:extLst>
            </p:cNvPr>
            <p:cNvSpPr/>
            <p:nvPr/>
          </p:nvSpPr>
          <p:spPr>
            <a:xfrm>
              <a:off x="9252504" y="3488209"/>
              <a:ext cx="964415" cy="510915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1446" name="그룹 1445">
              <a:extLst>
                <a:ext uri="{FF2B5EF4-FFF2-40B4-BE49-F238E27FC236}">
                  <a16:creationId xmlns:a16="http://schemas.microsoft.com/office/drawing/2014/main" id="{CA72EB5B-2B93-4A1B-8FD9-B1DFA7B341BD}"/>
                </a:ext>
              </a:extLst>
            </p:cNvPr>
            <p:cNvGrpSpPr/>
            <p:nvPr/>
          </p:nvGrpSpPr>
          <p:grpSpPr>
            <a:xfrm>
              <a:off x="9770451" y="3960616"/>
              <a:ext cx="130913" cy="236212"/>
              <a:chOff x="2899994" y="2759640"/>
              <a:chExt cx="130913" cy="236212"/>
            </a:xfrm>
          </p:grpSpPr>
          <p:cxnSp>
            <p:nvCxnSpPr>
              <p:cNvPr id="1504" name="직선 연결선 1503">
                <a:extLst>
                  <a:ext uri="{FF2B5EF4-FFF2-40B4-BE49-F238E27FC236}">
                    <a16:creationId xmlns:a16="http://schemas.microsoft.com/office/drawing/2014/main" id="{1763F714-D605-4872-B7D5-C6D7906B3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직선 연결선 1504">
                <a:extLst>
                  <a:ext uri="{FF2B5EF4-FFF2-40B4-BE49-F238E27FC236}">
                    <a16:creationId xmlns:a16="http://schemas.microsoft.com/office/drawing/2014/main" id="{87FE320A-8C13-44FD-ACAD-B24028DCB8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직선 연결선 1505">
                <a:extLst>
                  <a:ext uri="{FF2B5EF4-FFF2-40B4-BE49-F238E27FC236}">
                    <a16:creationId xmlns:a16="http://schemas.microsoft.com/office/drawing/2014/main" id="{78AE8C6E-A71D-4E55-9B9C-74442BD0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직선 연결선 1506">
                <a:extLst>
                  <a:ext uri="{FF2B5EF4-FFF2-40B4-BE49-F238E27FC236}">
                    <a16:creationId xmlns:a16="http://schemas.microsoft.com/office/drawing/2014/main" id="{742E714E-B5C0-49FB-895C-B680E6183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7" name="사각형: 둥근 모서리 1446">
              <a:extLst>
                <a:ext uri="{FF2B5EF4-FFF2-40B4-BE49-F238E27FC236}">
                  <a16:creationId xmlns:a16="http://schemas.microsoft.com/office/drawing/2014/main" id="{C6626513-6F23-4955-A275-0AF71CADA988}"/>
                </a:ext>
              </a:extLst>
            </p:cNvPr>
            <p:cNvSpPr/>
            <p:nvPr/>
          </p:nvSpPr>
          <p:spPr>
            <a:xfrm>
              <a:off x="8912732" y="2557055"/>
              <a:ext cx="553763" cy="58160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SI2319</a:t>
              </a:r>
            </a:p>
          </p:txBody>
        </p:sp>
        <p:grpSp>
          <p:nvGrpSpPr>
            <p:cNvPr id="1448" name="그룹 1447">
              <a:extLst>
                <a:ext uri="{FF2B5EF4-FFF2-40B4-BE49-F238E27FC236}">
                  <a16:creationId xmlns:a16="http://schemas.microsoft.com/office/drawing/2014/main" id="{4D68F4BD-1216-4057-8083-684A655CAD65}"/>
                </a:ext>
              </a:extLst>
            </p:cNvPr>
            <p:cNvGrpSpPr/>
            <p:nvPr/>
          </p:nvGrpSpPr>
          <p:grpSpPr>
            <a:xfrm rot="5400000">
              <a:off x="9481460" y="2912407"/>
              <a:ext cx="105262" cy="552059"/>
              <a:chOff x="2907816" y="2614208"/>
              <a:chExt cx="105262" cy="552059"/>
            </a:xfrm>
          </p:grpSpPr>
          <p:cxnSp>
            <p:nvCxnSpPr>
              <p:cNvPr id="1496" name="직선 연결선 1495">
                <a:extLst>
                  <a:ext uri="{FF2B5EF4-FFF2-40B4-BE49-F238E27FC236}">
                    <a16:creationId xmlns:a16="http://schemas.microsoft.com/office/drawing/2014/main" id="{7E697D2D-0ED1-4464-8FC3-2ACCC1522D91}"/>
                  </a:ext>
                </a:extLst>
              </p:cNvPr>
              <p:cNvCxnSpPr>
                <a:cxnSpLocks/>
                <a:stCxn id="1453" idx="6"/>
              </p:cNvCxnSpPr>
              <p:nvPr/>
            </p:nvCxnSpPr>
            <p:spPr>
              <a:xfrm rot="16200000" flipH="1">
                <a:off x="2916865" y="2662004"/>
                <a:ext cx="98766" cy="3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직선 연결선 1496">
                <a:extLst>
                  <a:ext uri="{FF2B5EF4-FFF2-40B4-BE49-F238E27FC236}">
                    <a16:creationId xmlns:a16="http://schemas.microsoft.com/office/drawing/2014/main" id="{AE6D2121-650F-42E6-930C-87BEC4B7A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직선 연결선 1497">
                <a:extLst>
                  <a:ext uri="{FF2B5EF4-FFF2-40B4-BE49-F238E27FC236}">
                    <a16:creationId xmlns:a16="http://schemas.microsoft.com/office/drawing/2014/main" id="{960131BD-8BA6-4916-9562-3B9292AE91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17020" y="3017835"/>
                <a:ext cx="29686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직선 연결선 1498">
                <a:extLst>
                  <a:ext uri="{FF2B5EF4-FFF2-40B4-BE49-F238E27FC236}">
                    <a16:creationId xmlns:a16="http://schemas.microsoft.com/office/drawing/2014/main" id="{E4B2054C-B5FA-4CBE-8819-A5347213D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직선 연결선 1499">
                <a:extLst>
                  <a:ext uri="{FF2B5EF4-FFF2-40B4-BE49-F238E27FC236}">
                    <a16:creationId xmlns:a16="http://schemas.microsoft.com/office/drawing/2014/main" id="{6AAA4B34-1650-4553-A5B8-FBB62C51A9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직선 연결선 1500">
                <a:extLst>
                  <a:ext uri="{FF2B5EF4-FFF2-40B4-BE49-F238E27FC236}">
                    <a16:creationId xmlns:a16="http://schemas.microsoft.com/office/drawing/2014/main" id="{DA1BE208-23E1-499A-870F-3CE0E473A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직선 연결선 1501">
                <a:extLst>
                  <a:ext uri="{FF2B5EF4-FFF2-40B4-BE49-F238E27FC236}">
                    <a16:creationId xmlns:a16="http://schemas.microsoft.com/office/drawing/2014/main" id="{CAF1C8A3-2723-4675-B969-62071AA0C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직선 연결선 1502">
                <a:extLst>
                  <a:ext uri="{FF2B5EF4-FFF2-40B4-BE49-F238E27FC236}">
                    <a16:creationId xmlns:a16="http://schemas.microsoft.com/office/drawing/2014/main" id="{5CD58B7F-C3C7-4789-A933-C1BFBA7FB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9" name="그룹 1448">
              <a:extLst>
                <a:ext uri="{FF2B5EF4-FFF2-40B4-BE49-F238E27FC236}">
                  <a16:creationId xmlns:a16="http://schemas.microsoft.com/office/drawing/2014/main" id="{56BD7E30-87F4-43AD-BF40-481E3C890E24}"/>
                </a:ext>
              </a:extLst>
            </p:cNvPr>
            <p:cNvGrpSpPr/>
            <p:nvPr/>
          </p:nvGrpSpPr>
          <p:grpSpPr>
            <a:xfrm>
              <a:off x="9777224" y="3205497"/>
              <a:ext cx="105262" cy="337700"/>
              <a:chOff x="2907816" y="2615605"/>
              <a:chExt cx="105262" cy="337700"/>
            </a:xfrm>
          </p:grpSpPr>
          <p:cxnSp>
            <p:nvCxnSpPr>
              <p:cNvPr id="1488" name="직선 연결선 1487">
                <a:extLst>
                  <a:ext uri="{FF2B5EF4-FFF2-40B4-BE49-F238E27FC236}">
                    <a16:creationId xmlns:a16="http://schemas.microsoft.com/office/drawing/2014/main" id="{38745644-889E-45D6-B0A2-D71DE044A2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직선 연결선 1488">
                <a:extLst>
                  <a:ext uri="{FF2B5EF4-FFF2-40B4-BE49-F238E27FC236}">
                    <a16:creationId xmlns:a16="http://schemas.microsoft.com/office/drawing/2014/main" id="{5D6B0B78-9558-4DF2-8A77-BA3B1EF22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직선 연결선 1489">
                <a:extLst>
                  <a:ext uri="{FF2B5EF4-FFF2-40B4-BE49-F238E27FC236}">
                    <a16:creationId xmlns:a16="http://schemas.microsoft.com/office/drawing/2014/main" id="{9D0B04FA-5686-465A-9AEE-DBE2916471C0}"/>
                  </a:ext>
                </a:extLst>
              </p:cNvPr>
              <p:cNvCxnSpPr>
                <a:cxnSpLocks/>
                <a:endCxn id="1453" idx="2"/>
              </p:cNvCxnSpPr>
              <p:nvPr/>
            </p:nvCxnSpPr>
            <p:spPr>
              <a:xfrm rot="16200000" flipH="1" flipV="1">
                <a:off x="2923109" y="2910962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직선 연결선 1490">
                <a:extLst>
                  <a:ext uri="{FF2B5EF4-FFF2-40B4-BE49-F238E27FC236}">
                    <a16:creationId xmlns:a16="http://schemas.microsoft.com/office/drawing/2014/main" id="{29173046-A62A-4999-90C5-ACADBE367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직선 연결선 1491">
                <a:extLst>
                  <a:ext uri="{FF2B5EF4-FFF2-40B4-BE49-F238E27FC236}">
                    <a16:creationId xmlns:a16="http://schemas.microsoft.com/office/drawing/2014/main" id="{C20923EE-48D7-4A12-8A85-CF241EF940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직선 연결선 1492">
                <a:extLst>
                  <a:ext uri="{FF2B5EF4-FFF2-40B4-BE49-F238E27FC236}">
                    <a16:creationId xmlns:a16="http://schemas.microsoft.com/office/drawing/2014/main" id="{DF53954B-1A69-4B5F-87D7-288D1FF7A9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4" name="직선 연결선 1493">
                <a:extLst>
                  <a:ext uri="{FF2B5EF4-FFF2-40B4-BE49-F238E27FC236}">
                    <a16:creationId xmlns:a16="http://schemas.microsoft.com/office/drawing/2014/main" id="{602490EB-1AF0-4DF7-A2C5-178756AD4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직선 연결선 1494">
                <a:extLst>
                  <a:ext uri="{FF2B5EF4-FFF2-40B4-BE49-F238E27FC236}">
                    <a16:creationId xmlns:a16="http://schemas.microsoft.com/office/drawing/2014/main" id="{2856A799-CD29-461D-8C9C-30AA7958F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0" name="직선 화살표 연결선 1449">
              <a:extLst>
                <a:ext uri="{FF2B5EF4-FFF2-40B4-BE49-F238E27FC236}">
                  <a16:creationId xmlns:a16="http://schemas.microsoft.com/office/drawing/2014/main" id="{33513CB7-28D1-45FE-BF79-735B053BE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194" y="2457160"/>
              <a:ext cx="0" cy="4673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1" name="TextBox 1450">
              <a:extLst>
                <a:ext uri="{FF2B5EF4-FFF2-40B4-BE49-F238E27FC236}">
                  <a16:creationId xmlns:a16="http://schemas.microsoft.com/office/drawing/2014/main" id="{54E09840-6977-4B76-8AF8-1DA928355E98}"/>
                </a:ext>
              </a:extLst>
            </p:cNvPr>
            <p:cNvSpPr txBox="1"/>
            <p:nvPr/>
          </p:nvSpPr>
          <p:spPr>
            <a:xfrm>
              <a:off x="9358230" y="2354447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1452" name="그룹 1451">
              <a:extLst>
                <a:ext uri="{FF2B5EF4-FFF2-40B4-BE49-F238E27FC236}">
                  <a16:creationId xmlns:a16="http://schemas.microsoft.com/office/drawing/2014/main" id="{EE918858-1E78-4181-A62B-14BAA2CBCC85}"/>
                </a:ext>
              </a:extLst>
            </p:cNvPr>
            <p:cNvGrpSpPr/>
            <p:nvPr/>
          </p:nvGrpSpPr>
          <p:grpSpPr>
            <a:xfrm>
              <a:off x="9777224" y="2683703"/>
              <a:ext cx="105262" cy="483914"/>
              <a:chOff x="2907816" y="2496040"/>
              <a:chExt cx="105262" cy="483914"/>
            </a:xfrm>
          </p:grpSpPr>
          <p:cxnSp>
            <p:nvCxnSpPr>
              <p:cNvPr id="1480" name="직선 연결선 1479">
                <a:extLst>
                  <a:ext uri="{FF2B5EF4-FFF2-40B4-BE49-F238E27FC236}">
                    <a16:creationId xmlns:a16="http://schemas.microsoft.com/office/drawing/2014/main" id="{24187172-AFA2-4060-B7AF-36B2A5C65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1" name="직선 연결선 1480">
                <a:extLst>
                  <a:ext uri="{FF2B5EF4-FFF2-40B4-BE49-F238E27FC236}">
                    <a16:creationId xmlns:a16="http://schemas.microsoft.com/office/drawing/2014/main" id="{6F3B3C3F-4331-4E6D-ACE0-6D3F72759857}"/>
                  </a:ext>
                </a:extLst>
              </p:cNvPr>
              <p:cNvCxnSpPr>
                <a:cxnSpLocks/>
                <a:endCxn id="1453" idx="0"/>
              </p:cNvCxnSpPr>
              <p:nvPr/>
            </p:nvCxnSpPr>
            <p:spPr>
              <a:xfrm>
                <a:off x="2965450" y="2869403"/>
                <a:ext cx="286" cy="110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직선 연결선 1481">
                <a:extLst>
                  <a:ext uri="{FF2B5EF4-FFF2-40B4-BE49-F238E27FC236}">
                    <a16:creationId xmlns:a16="http://schemas.microsoft.com/office/drawing/2014/main" id="{DF8294D4-3AAA-4AB6-8274-5568B6EA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3" name="직선 연결선 1482">
                <a:extLst>
                  <a:ext uri="{FF2B5EF4-FFF2-40B4-BE49-F238E27FC236}">
                    <a16:creationId xmlns:a16="http://schemas.microsoft.com/office/drawing/2014/main" id="{0AAEA5D0-2C5F-40BB-A8AA-4432DFFE7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직선 연결선 1483">
                <a:extLst>
                  <a:ext uri="{FF2B5EF4-FFF2-40B4-BE49-F238E27FC236}">
                    <a16:creationId xmlns:a16="http://schemas.microsoft.com/office/drawing/2014/main" id="{C614FA83-1D93-4DBB-B10F-91A16A5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직선 연결선 1484">
                <a:extLst>
                  <a:ext uri="{FF2B5EF4-FFF2-40B4-BE49-F238E27FC236}">
                    <a16:creationId xmlns:a16="http://schemas.microsoft.com/office/drawing/2014/main" id="{AB514A0C-FEED-4D06-A066-C67BA15560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직선 연결선 1485">
                <a:extLst>
                  <a:ext uri="{FF2B5EF4-FFF2-40B4-BE49-F238E27FC236}">
                    <a16:creationId xmlns:a16="http://schemas.microsoft.com/office/drawing/2014/main" id="{FD584CCA-E78D-46F1-A96A-675A7C0AA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직선 연결선 1486">
                <a:extLst>
                  <a:ext uri="{FF2B5EF4-FFF2-40B4-BE49-F238E27FC236}">
                    <a16:creationId xmlns:a16="http://schemas.microsoft.com/office/drawing/2014/main" id="{39BB5EBA-CA93-4AF8-A304-5DA7F0FC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496040"/>
                <a:ext cx="0" cy="2103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3" name="타원 1452">
              <a:extLst>
                <a:ext uri="{FF2B5EF4-FFF2-40B4-BE49-F238E27FC236}">
                  <a16:creationId xmlns:a16="http://schemas.microsoft.com/office/drawing/2014/main" id="{C7FF0B36-EE20-4F8B-BA21-273C7A4ECC53}"/>
                </a:ext>
              </a:extLst>
            </p:cNvPr>
            <p:cNvSpPr/>
            <p:nvPr/>
          </p:nvSpPr>
          <p:spPr>
            <a:xfrm flipH="1">
              <a:off x="9810118" y="3167617"/>
              <a:ext cx="50053" cy="50053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4" name="TextBox 1453">
              <a:extLst>
                <a:ext uri="{FF2B5EF4-FFF2-40B4-BE49-F238E27FC236}">
                  <a16:creationId xmlns:a16="http://schemas.microsoft.com/office/drawing/2014/main" id="{1684121E-C663-4761-9432-D2E8BE51CDBD}"/>
                </a:ext>
              </a:extLst>
            </p:cNvPr>
            <p:cNvSpPr txBox="1"/>
            <p:nvPr/>
          </p:nvSpPr>
          <p:spPr>
            <a:xfrm>
              <a:off x="9816694" y="2791917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Divide</a:t>
              </a:r>
            </a:p>
            <a:p>
              <a:pPr algn="ctr"/>
              <a:r>
                <a:rPr lang="en-US" altLang="ko-KR" sz="800" b="1" dirty="0"/>
                <a:t>12V </a:t>
              </a:r>
              <a:r>
                <a:rPr lang="ko-KR" altLang="en-US" sz="800" b="1" dirty="0"/>
                <a:t>← </a:t>
              </a:r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1455" name="연결선: 꺾임 1454">
              <a:extLst>
                <a:ext uri="{FF2B5EF4-FFF2-40B4-BE49-F238E27FC236}">
                  <a16:creationId xmlns:a16="http://schemas.microsoft.com/office/drawing/2014/main" id="{8C8E401B-1645-46CD-B4CC-B04E7866B88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4567" y="3028469"/>
              <a:ext cx="579376" cy="347239"/>
            </a:xfrm>
            <a:prstGeom prst="bentConnector3">
              <a:avLst>
                <a:gd name="adj1" fmla="val -417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화살표 연결선 1455">
              <a:extLst>
                <a:ext uri="{FF2B5EF4-FFF2-40B4-BE49-F238E27FC236}">
                  <a16:creationId xmlns:a16="http://schemas.microsoft.com/office/drawing/2014/main" id="{A0FCA51A-9531-43DE-9B23-2366753F7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0637" y="3624885"/>
              <a:ext cx="4194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7" name="그룹 1456">
              <a:extLst>
                <a:ext uri="{FF2B5EF4-FFF2-40B4-BE49-F238E27FC236}">
                  <a16:creationId xmlns:a16="http://schemas.microsoft.com/office/drawing/2014/main" id="{A447379A-6996-4AAE-A848-1E98E74C8B7D}"/>
                </a:ext>
              </a:extLst>
            </p:cNvPr>
            <p:cNvGrpSpPr/>
            <p:nvPr/>
          </p:nvGrpSpPr>
          <p:grpSpPr>
            <a:xfrm>
              <a:off x="8987895" y="3624885"/>
              <a:ext cx="130913" cy="236212"/>
              <a:chOff x="2899994" y="2759640"/>
              <a:chExt cx="130913" cy="236212"/>
            </a:xfrm>
          </p:grpSpPr>
          <p:cxnSp>
            <p:nvCxnSpPr>
              <p:cNvPr id="1476" name="직선 연결선 1475">
                <a:extLst>
                  <a:ext uri="{FF2B5EF4-FFF2-40B4-BE49-F238E27FC236}">
                    <a16:creationId xmlns:a16="http://schemas.microsoft.com/office/drawing/2014/main" id="{9F501537-5291-480C-8EFD-F57F58DF7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7" name="직선 연결선 1476">
                <a:extLst>
                  <a:ext uri="{FF2B5EF4-FFF2-40B4-BE49-F238E27FC236}">
                    <a16:creationId xmlns:a16="http://schemas.microsoft.com/office/drawing/2014/main" id="{25058B95-5892-4B32-BA54-D11D5B1037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직선 연결선 1477">
                <a:extLst>
                  <a:ext uri="{FF2B5EF4-FFF2-40B4-BE49-F238E27FC236}">
                    <a16:creationId xmlns:a16="http://schemas.microsoft.com/office/drawing/2014/main" id="{65B1C147-0D60-4F13-B46B-B59BE172B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" name="직선 연결선 1478">
                <a:extLst>
                  <a:ext uri="{FF2B5EF4-FFF2-40B4-BE49-F238E27FC236}">
                    <a16:creationId xmlns:a16="http://schemas.microsoft.com/office/drawing/2014/main" id="{4A5263BE-3BA8-410A-8AF6-85F526D54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8" name="직선 연결선 1457">
              <a:extLst>
                <a:ext uri="{FF2B5EF4-FFF2-40B4-BE49-F238E27FC236}">
                  <a16:creationId xmlns:a16="http://schemas.microsoft.com/office/drawing/2014/main" id="{F9FAB5CF-2A6A-47BE-A313-D0EECCCCBF3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41809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9" name="TextBox 1458">
              <a:extLst>
                <a:ext uri="{FF2B5EF4-FFF2-40B4-BE49-F238E27FC236}">
                  <a16:creationId xmlns:a16="http://schemas.microsoft.com/office/drawing/2014/main" id="{FA82CB21-1822-4C28-BC60-83E8FCE036B5}"/>
                </a:ext>
              </a:extLst>
            </p:cNvPr>
            <p:cNvSpPr txBox="1"/>
            <p:nvPr/>
          </p:nvSpPr>
          <p:spPr>
            <a:xfrm>
              <a:off x="8624623" y="324336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cxnSp>
          <p:nvCxnSpPr>
            <p:cNvPr id="1460" name="직선 연결선 1459">
              <a:extLst>
                <a:ext uri="{FF2B5EF4-FFF2-40B4-BE49-F238E27FC236}">
                  <a16:creationId xmlns:a16="http://schemas.microsoft.com/office/drawing/2014/main" id="{E2D3ED91-92DA-4288-A008-40A10ADD03A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551389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1" name="TextBox 1460">
              <a:extLst>
                <a:ext uri="{FF2B5EF4-FFF2-40B4-BE49-F238E27FC236}">
                  <a16:creationId xmlns:a16="http://schemas.microsoft.com/office/drawing/2014/main" id="{8D1F661F-C70D-4DBD-B310-5596D45403C7}"/>
                </a:ext>
              </a:extLst>
            </p:cNvPr>
            <p:cNvSpPr txBox="1"/>
            <p:nvPr/>
          </p:nvSpPr>
          <p:spPr>
            <a:xfrm>
              <a:off x="8624623" y="366434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1462" name="TextBox 1461">
              <a:extLst>
                <a:ext uri="{FF2B5EF4-FFF2-40B4-BE49-F238E27FC236}">
                  <a16:creationId xmlns:a16="http://schemas.microsoft.com/office/drawing/2014/main" id="{95823977-A3B1-4AEB-ADD3-4E4EB0B730C4}"/>
                </a:ext>
              </a:extLst>
            </p:cNvPr>
            <p:cNvSpPr txBox="1"/>
            <p:nvPr/>
          </p:nvSpPr>
          <p:spPr>
            <a:xfrm>
              <a:off x="8834645" y="2370865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16ea</a:t>
              </a:r>
              <a:endParaRPr lang="ko-KR" altLang="en-US" sz="800" b="1" dirty="0"/>
            </a:p>
          </p:txBody>
        </p:sp>
        <p:sp>
          <p:nvSpPr>
            <p:cNvPr id="1463" name="TextBox 1462">
              <a:extLst>
                <a:ext uri="{FF2B5EF4-FFF2-40B4-BE49-F238E27FC236}">
                  <a16:creationId xmlns:a16="http://schemas.microsoft.com/office/drawing/2014/main" id="{7CC10042-35A4-4C6B-8E91-A6B858ED06C1}"/>
                </a:ext>
              </a:extLst>
            </p:cNvPr>
            <p:cNvSpPr txBox="1"/>
            <p:nvPr/>
          </p:nvSpPr>
          <p:spPr>
            <a:xfrm>
              <a:off x="9238621" y="333188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1464" name="타원 1463">
              <a:extLst>
                <a:ext uri="{FF2B5EF4-FFF2-40B4-BE49-F238E27FC236}">
                  <a16:creationId xmlns:a16="http://schemas.microsoft.com/office/drawing/2014/main" id="{345C5E7A-7CF8-4D5D-B2DD-9A35DC58CADE}"/>
                </a:ext>
              </a:extLst>
            </p:cNvPr>
            <p:cNvSpPr/>
            <p:nvPr/>
          </p:nvSpPr>
          <p:spPr>
            <a:xfrm flipH="1">
              <a:off x="9377376" y="2665178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5" name="직선 화살표 연결선 1464">
              <a:extLst>
                <a:ext uri="{FF2B5EF4-FFF2-40B4-BE49-F238E27FC236}">
                  <a16:creationId xmlns:a16="http://schemas.microsoft.com/office/drawing/2014/main" id="{DC436336-3ABB-4545-BD31-036BC31CD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801" y="2688465"/>
              <a:ext cx="41887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6" name="직사각형 1465">
              <a:extLst>
                <a:ext uri="{FF2B5EF4-FFF2-40B4-BE49-F238E27FC236}">
                  <a16:creationId xmlns:a16="http://schemas.microsoft.com/office/drawing/2014/main" id="{EB9F09C9-DA45-4152-8431-0E9142B09DE6}"/>
                </a:ext>
              </a:extLst>
            </p:cNvPr>
            <p:cNvSpPr/>
            <p:nvPr/>
          </p:nvSpPr>
          <p:spPr>
            <a:xfrm>
              <a:off x="8614626" y="3283589"/>
              <a:ext cx="491201" cy="435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7" name="TextBox 1466">
              <a:extLst>
                <a:ext uri="{FF2B5EF4-FFF2-40B4-BE49-F238E27FC236}">
                  <a16:creationId xmlns:a16="http://schemas.microsoft.com/office/drawing/2014/main" id="{04694334-3AC6-4B26-BA01-F46EC69939A9}"/>
                </a:ext>
              </a:extLst>
            </p:cNvPr>
            <p:cNvSpPr txBox="1"/>
            <p:nvPr/>
          </p:nvSpPr>
          <p:spPr>
            <a:xfrm>
              <a:off x="8538590" y="3101498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 Output</a:t>
              </a:r>
              <a:endParaRPr lang="ko-KR" altLang="en-US" sz="800" b="1" dirty="0"/>
            </a:p>
          </p:txBody>
        </p:sp>
        <p:pic>
          <p:nvPicPr>
            <p:cNvPr id="1468" name="그림 1467">
              <a:extLst>
                <a:ext uri="{FF2B5EF4-FFF2-40B4-BE49-F238E27FC236}">
                  <a16:creationId xmlns:a16="http://schemas.microsoft.com/office/drawing/2014/main" id="{0F21F2A9-C2D3-4A1A-8073-B654E4BA9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9007087" y="2739106"/>
              <a:ext cx="363600" cy="393900"/>
            </a:xfrm>
            <a:prstGeom prst="rect">
              <a:avLst/>
            </a:prstGeom>
          </p:spPr>
        </p:pic>
        <p:cxnSp>
          <p:nvCxnSpPr>
            <p:cNvPr id="1469" name="직선 연결선 1468">
              <a:extLst>
                <a:ext uri="{FF2B5EF4-FFF2-40B4-BE49-F238E27FC236}">
                  <a16:creationId xmlns:a16="http://schemas.microsoft.com/office/drawing/2014/main" id="{17662713-6043-4C0E-B549-AFA0C57E9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82" y="3120863"/>
              <a:ext cx="0" cy="648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0" name="그림 1469">
              <a:extLst>
                <a:ext uri="{FF2B5EF4-FFF2-40B4-BE49-F238E27FC236}">
                  <a16:creationId xmlns:a16="http://schemas.microsoft.com/office/drawing/2014/main" id="{6F448054-B9FD-4FCA-B930-4A8BD1A90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9760550" y="3537820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71" name="사각형: 둥근 모서리 1470">
              <a:extLst>
                <a:ext uri="{FF2B5EF4-FFF2-40B4-BE49-F238E27FC236}">
                  <a16:creationId xmlns:a16="http://schemas.microsoft.com/office/drawing/2014/main" id="{9A92ACC9-64EC-4AAA-BA09-504D21919B0E}"/>
                </a:ext>
              </a:extLst>
            </p:cNvPr>
            <p:cNvSpPr/>
            <p:nvPr/>
          </p:nvSpPr>
          <p:spPr>
            <a:xfrm>
              <a:off x="10261485" y="3249189"/>
              <a:ext cx="667880" cy="652626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sp>
          <p:nvSpPr>
            <p:cNvPr id="1472" name="TextBox 1471">
              <a:extLst>
                <a:ext uri="{FF2B5EF4-FFF2-40B4-BE49-F238E27FC236}">
                  <a16:creationId xmlns:a16="http://schemas.microsoft.com/office/drawing/2014/main" id="{0DDC0778-EBB8-4733-8F0E-5993B39A0FEC}"/>
                </a:ext>
              </a:extLst>
            </p:cNvPr>
            <p:cNvSpPr txBox="1"/>
            <p:nvPr/>
          </p:nvSpPr>
          <p:spPr>
            <a:xfrm>
              <a:off x="10233129" y="307865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pic>
          <p:nvPicPr>
            <p:cNvPr id="1473" name="그림 1472">
              <a:extLst>
                <a:ext uri="{FF2B5EF4-FFF2-40B4-BE49-F238E27FC236}">
                  <a16:creationId xmlns:a16="http://schemas.microsoft.com/office/drawing/2014/main" id="{DC972397-AC08-440A-8BFF-4D4EBF6C5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313275" y="3579549"/>
              <a:ext cx="549324" cy="273507"/>
            </a:xfrm>
            <a:prstGeom prst="rect">
              <a:avLst/>
            </a:prstGeom>
          </p:spPr>
        </p:pic>
        <p:cxnSp>
          <p:nvCxnSpPr>
            <p:cNvPr id="1474" name="직선 화살표 연결선 1473">
              <a:extLst>
                <a:ext uri="{FF2B5EF4-FFF2-40B4-BE49-F238E27FC236}">
                  <a16:creationId xmlns:a16="http://schemas.microsoft.com/office/drawing/2014/main" id="{1529BF18-A877-4A28-B59E-AE13C1FFF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0042" y="3719279"/>
              <a:ext cx="15529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직선 화살표 연결선 1474">
              <a:extLst>
                <a:ext uri="{FF2B5EF4-FFF2-40B4-BE49-F238E27FC236}">
                  <a16:creationId xmlns:a16="http://schemas.microsoft.com/office/drawing/2014/main" id="{555158B6-B025-4E24-B9D6-AABF18544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1717" y="3719279"/>
              <a:ext cx="1733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1" name="직선 화살표 연결선 1650">
            <a:extLst>
              <a:ext uri="{FF2B5EF4-FFF2-40B4-BE49-F238E27FC236}">
                <a16:creationId xmlns:a16="http://schemas.microsoft.com/office/drawing/2014/main" id="{1F9B78D5-2ED2-44A5-8F21-8171976F733E}"/>
              </a:ext>
            </a:extLst>
          </p:cNvPr>
          <p:cNvCxnSpPr>
            <a:cxnSpLocks/>
          </p:cNvCxnSpPr>
          <p:nvPr/>
        </p:nvCxnSpPr>
        <p:spPr>
          <a:xfrm flipH="1">
            <a:off x="3586166" y="1970252"/>
            <a:ext cx="92185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직선 화살표 연결선 1715">
            <a:extLst>
              <a:ext uri="{FF2B5EF4-FFF2-40B4-BE49-F238E27FC236}">
                <a16:creationId xmlns:a16="http://schemas.microsoft.com/office/drawing/2014/main" id="{5D5CA025-0922-41DA-813D-E0A0D03CB76D}"/>
              </a:ext>
            </a:extLst>
          </p:cNvPr>
          <p:cNvCxnSpPr>
            <a:cxnSpLocks/>
          </p:cNvCxnSpPr>
          <p:nvPr/>
        </p:nvCxnSpPr>
        <p:spPr>
          <a:xfrm flipH="1">
            <a:off x="7999993" y="2527759"/>
            <a:ext cx="4539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직선 화살표 연결선 1716">
            <a:extLst>
              <a:ext uri="{FF2B5EF4-FFF2-40B4-BE49-F238E27FC236}">
                <a16:creationId xmlns:a16="http://schemas.microsoft.com/office/drawing/2014/main" id="{A026E33C-FB33-4EC4-9201-63FCE5AC173C}"/>
              </a:ext>
            </a:extLst>
          </p:cNvPr>
          <p:cNvCxnSpPr>
            <a:cxnSpLocks/>
          </p:cNvCxnSpPr>
          <p:nvPr/>
        </p:nvCxnSpPr>
        <p:spPr>
          <a:xfrm flipH="1">
            <a:off x="7999993" y="2621218"/>
            <a:ext cx="34685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연결선: 꺾임 1717">
            <a:extLst>
              <a:ext uri="{FF2B5EF4-FFF2-40B4-BE49-F238E27FC236}">
                <a16:creationId xmlns:a16="http://schemas.microsoft.com/office/drawing/2014/main" id="{B5B62631-B1DA-426D-B913-99417BFDFFEA}"/>
              </a:ext>
            </a:extLst>
          </p:cNvPr>
          <p:cNvCxnSpPr>
            <a:cxnSpLocks/>
          </p:cNvCxnSpPr>
          <p:nvPr/>
        </p:nvCxnSpPr>
        <p:spPr>
          <a:xfrm rot="10800000">
            <a:off x="7912170" y="891103"/>
            <a:ext cx="698824" cy="360990"/>
          </a:xfrm>
          <a:prstGeom prst="bentConnector3">
            <a:avLst>
              <a:gd name="adj1" fmla="val 3000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연결선: 꺾임 1718">
            <a:extLst>
              <a:ext uri="{FF2B5EF4-FFF2-40B4-BE49-F238E27FC236}">
                <a16:creationId xmlns:a16="http://schemas.microsoft.com/office/drawing/2014/main" id="{55DBFD4D-06CC-41E7-AA25-881B8DFE17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01700" y="887959"/>
            <a:ext cx="910470" cy="184366"/>
          </a:xfrm>
          <a:prstGeom prst="bentConnector3">
            <a:avLst>
              <a:gd name="adj1" fmla="val 100216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EF6A244-C13F-4678-867D-E6B228656FBD}"/>
              </a:ext>
            </a:extLst>
          </p:cNvPr>
          <p:cNvGrpSpPr/>
          <p:nvPr/>
        </p:nvGrpSpPr>
        <p:grpSpPr>
          <a:xfrm>
            <a:off x="8624623" y="1431450"/>
            <a:ext cx="2400740" cy="1344624"/>
            <a:chOff x="8624623" y="1374524"/>
            <a:chExt cx="2400740" cy="1344624"/>
          </a:xfrm>
        </p:grpSpPr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72CE4C05-0379-4E73-83AD-D0462547496C}"/>
                </a:ext>
              </a:extLst>
            </p:cNvPr>
            <p:cNvCxnSpPr>
              <a:cxnSpLocks/>
            </p:cNvCxnSpPr>
            <p:nvPr/>
          </p:nvCxnSpPr>
          <p:spPr>
            <a:xfrm>
              <a:off x="8624623" y="2169991"/>
              <a:ext cx="6543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EC0613AB-4C45-4E38-88FA-9E24B9CE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164454" y="1811210"/>
              <a:ext cx="404503" cy="404503"/>
            </a:xfrm>
            <a:prstGeom prst="rect">
              <a:avLst/>
            </a:prstGeom>
          </p:spPr>
        </p:pic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CA034EC1-C9FA-49E5-9B88-9FA158A90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882" y="1582684"/>
              <a:ext cx="0" cy="277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9C93C432-2E9D-4EE1-BA0C-8DF14BA7BBDD}"/>
                </a:ext>
              </a:extLst>
            </p:cNvPr>
            <p:cNvSpPr txBox="1"/>
            <p:nvPr/>
          </p:nvSpPr>
          <p:spPr>
            <a:xfrm>
              <a:off x="9480231" y="1612528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4A470753-8D70-44AD-9A99-CB9C418A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1377" y="2057204"/>
              <a:ext cx="670373" cy="104366"/>
            </a:xfrm>
            <a:prstGeom prst="bentConnector3">
              <a:avLst>
                <a:gd name="adj1" fmla="val 34844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그룹 400">
              <a:extLst>
                <a:ext uri="{FF2B5EF4-FFF2-40B4-BE49-F238E27FC236}">
                  <a16:creationId xmlns:a16="http://schemas.microsoft.com/office/drawing/2014/main" id="{7ED0AB97-3F88-428D-8B8B-2BFC48DB9DF0}"/>
                </a:ext>
              </a:extLst>
            </p:cNvPr>
            <p:cNvGrpSpPr/>
            <p:nvPr/>
          </p:nvGrpSpPr>
          <p:grpSpPr>
            <a:xfrm>
              <a:off x="8997074" y="1713476"/>
              <a:ext cx="105262" cy="464755"/>
              <a:chOff x="2907816" y="2615605"/>
              <a:chExt cx="105262" cy="464755"/>
            </a:xfrm>
          </p:grpSpPr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94324540-0ED3-454F-BB7C-8A58C10BA6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BC8E7E2-98D8-44BD-80B7-FB6F838AA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426DB403-101A-41DF-875D-0A15B6868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2" y="2869403"/>
                <a:ext cx="0" cy="795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95EF994D-7710-4423-A22A-480991B85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D3568E99-1536-468F-BB18-E818855FB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09B9F040-E255-4A5B-AEBD-B2F0322263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42A72807-10ED-4BCC-B5B6-0FC3A9CB87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A103F576-9470-4B31-99ED-3973968EC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C4ADC08D-0FAD-48A2-A48E-0FE5A3573A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45785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4B357A08-DA9E-442C-A9BA-2EFB12D1EA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88268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B2BA4554-92AB-4CA6-91E5-A129447690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50" y="3034057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2" name="직선 화살표 연결선 401">
              <a:extLst>
                <a:ext uri="{FF2B5EF4-FFF2-40B4-BE49-F238E27FC236}">
                  <a16:creationId xmlns:a16="http://schemas.microsoft.com/office/drawing/2014/main" id="{13EA996B-4021-4D5D-B349-C403CF4F3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8523" y="1711494"/>
              <a:ext cx="296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C3A55AEA-A98F-4175-9735-02DE1679BBDD}"/>
                </a:ext>
              </a:extLst>
            </p:cNvPr>
            <p:cNvSpPr/>
            <p:nvPr/>
          </p:nvSpPr>
          <p:spPr>
            <a:xfrm flipH="1">
              <a:off x="9030548" y="1686205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F29A07D3-0ECF-4454-8D60-C060978CAC0D}"/>
                </a:ext>
              </a:extLst>
            </p:cNvPr>
            <p:cNvSpPr/>
            <p:nvPr/>
          </p:nvSpPr>
          <p:spPr>
            <a:xfrm flipH="1">
              <a:off x="9029291" y="2146436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3F960B96-9C51-4A95-B06B-A28F07D94575}"/>
                </a:ext>
              </a:extLst>
            </p:cNvPr>
            <p:cNvCxnSpPr>
              <a:cxnSpLocks/>
            </p:cNvCxnSpPr>
            <p:nvPr/>
          </p:nvCxnSpPr>
          <p:spPr>
            <a:xfrm>
              <a:off x="9278924" y="1711231"/>
              <a:ext cx="0" cy="1427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D440E594-A069-45B9-8113-E1D7CDE653E2}"/>
                </a:ext>
              </a:extLst>
            </p:cNvPr>
            <p:cNvSpPr txBox="1"/>
            <p:nvPr/>
          </p:nvSpPr>
          <p:spPr>
            <a:xfrm>
              <a:off x="8700820" y="1374524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407" name="연결선: 꺾임 406">
              <a:extLst>
                <a:ext uri="{FF2B5EF4-FFF2-40B4-BE49-F238E27FC236}">
                  <a16:creationId xmlns:a16="http://schemas.microsoft.com/office/drawing/2014/main" id="{347EAB48-DEAB-499D-88F5-57DE796F7349}"/>
                </a:ext>
              </a:extLst>
            </p:cNvPr>
            <p:cNvCxnSpPr>
              <a:cxnSpLocks/>
              <a:endCxn id="403" idx="6"/>
            </p:cNvCxnSpPr>
            <p:nvPr/>
          </p:nvCxnSpPr>
          <p:spPr>
            <a:xfrm>
              <a:off x="8730535" y="1430697"/>
              <a:ext cx="300013" cy="280535"/>
            </a:xfrm>
            <a:prstGeom prst="bentConnector3">
              <a:avLst>
                <a:gd name="adj1" fmla="val -798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8" name="그림 407">
              <a:extLst>
                <a:ext uri="{FF2B5EF4-FFF2-40B4-BE49-F238E27FC236}">
                  <a16:creationId xmlns:a16="http://schemas.microsoft.com/office/drawing/2014/main" id="{8EBBDB8F-B047-4313-BB5F-157BFF287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990" t="-1" r="21947" b="1"/>
            <a:stretch/>
          </p:blipFill>
          <p:spPr>
            <a:xfrm flipV="1">
              <a:off x="8769219" y="1656965"/>
              <a:ext cx="206432" cy="109689"/>
            </a:xfrm>
            <a:prstGeom prst="rect">
              <a:avLst/>
            </a:prstGeom>
          </p:spPr>
        </p:pic>
        <p:sp>
          <p:nvSpPr>
            <p:cNvPr id="409" name="사각형: 둥근 모서리 408">
              <a:extLst>
                <a:ext uri="{FF2B5EF4-FFF2-40B4-BE49-F238E27FC236}">
                  <a16:creationId xmlns:a16="http://schemas.microsoft.com/office/drawing/2014/main" id="{875031DA-FE6F-434F-AE54-B4009FC0F52A}"/>
                </a:ext>
              </a:extLst>
            </p:cNvPr>
            <p:cNvSpPr/>
            <p:nvPr/>
          </p:nvSpPr>
          <p:spPr>
            <a:xfrm>
              <a:off x="9870029" y="1747598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KTC3875S-Y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(1ch)</a:t>
              </a:r>
            </a:p>
          </p:txBody>
        </p:sp>
        <p:pic>
          <p:nvPicPr>
            <p:cNvPr id="410" name="그림 409">
              <a:extLst>
                <a:ext uri="{FF2B5EF4-FFF2-40B4-BE49-F238E27FC236}">
                  <a16:creationId xmlns:a16="http://schemas.microsoft.com/office/drawing/2014/main" id="{13712A3C-E01C-4622-B60B-3A9774AC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0110790" y="2060841"/>
              <a:ext cx="362158" cy="421205"/>
            </a:xfrm>
            <a:prstGeom prst="rect">
              <a:avLst/>
            </a:prstGeom>
          </p:spPr>
        </p:pic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1B413D2D-4A79-44DD-BE38-8BEE19EAF7A8}"/>
                </a:ext>
              </a:extLst>
            </p:cNvPr>
            <p:cNvGrpSpPr/>
            <p:nvPr/>
          </p:nvGrpSpPr>
          <p:grpSpPr>
            <a:xfrm>
              <a:off x="10132746" y="2482936"/>
              <a:ext cx="130913" cy="236212"/>
              <a:chOff x="2899994" y="2759640"/>
              <a:chExt cx="130913" cy="236212"/>
            </a:xfrm>
          </p:grpSpPr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4F099725-3B22-4080-A9AF-F01848617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>
                <a:extLst>
                  <a:ext uri="{FF2B5EF4-FFF2-40B4-BE49-F238E27FC236}">
                    <a16:creationId xmlns:a16="http://schemas.microsoft.com/office/drawing/2014/main" id="{F5EBC848-112E-4333-81C1-A07EC5C58C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>
                <a:extLst>
                  <a:ext uri="{FF2B5EF4-FFF2-40B4-BE49-F238E27FC236}">
                    <a16:creationId xmlns:a16="http://schemas.microsoft.com/office/drawing/2014/main" id="{6ECC169F-9E50-4068-A845-7660CCB63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2BC6422B-32EE-4EEA-910F-9881EC8E5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직선 화살표 연결선 411">
              <a:extLst>
                <a:ext uri="{FF2B5EF4-FFF2-40B4-BE49-F238E27FC236}">
                  <a16:creationId xmlns:a16="http://schemas.microsoft.com/office/drawing/2014/main" id="{8318EB37-2432-42B9-9267-1B02EA7DC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948" y="2273349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1705400E-8B4D-42CE-B265-800AF228ED0F}"/>
              </a:ext>
            </a:extLst>
          </p:cNvPr>
          <p:cNvGrpSpPr/>
          <p:nvPr/>
        </p:nvGrpSpPr>
        <p:grpSpPr>
          <a:xfrm>
            <a:off x="8631457" y="991451"/>
            <a:ext cx="3101410" cy="794504"/>
            <a:chOff x="8631457" y="991451"/>
            <a:chExt cx="3101410" cy="794504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C4B5857C-277E-401E-83F1-B7E9E99758C4}"/>
                </a:ext>
              </a:extLst>
            </p:cNvPr>
            <p:cNvGrpSpPr/>
            <p:nvPr/>
          </p:nvGrpSpPr>
          <p:grpSpPr>
            <a:xfrm>
              <a:off x="8631457" y="991451"/>
              <a:ext cx="3101410" cy="794504"/>
              <a:chOff x="8631457" y="991451"/>
              <a:chExt cx="3101410" cy="794504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4F5E9E1D-1A51-4095-993C-6234E79CB7C3}"/>
                  </a:ext>
                </a:extLst>
              </p:cNvPr>
              <p:cNvSpPr/>
              <p:nvPr/>
            </p:nvSpPr>
            <p:spPr>
              <a:xfrm>
                <a:off x="9869666" y="1056399"/>
                <a:ext cx="850339" cy="729556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b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CD4051BM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MUX 8ch</a:t>
                </a:r>
              </a:p>
            </p:txBody>
          </p:sp>
          <p:cxnSp>
            <p:nvCxnSpPr>
              <p:cNvPr id="432" name="직선 화살표 연결선 431">
                <a:extLst>
                  <a:ext uri="{FF2B5EF4-FFF2-40B4-BE49-F238E27FC236}">
                    <a16:creationId xmlns:a16="http://schemas.microsoft.com/office/drawing/2014/main" id="{6097F8B3-9667-414A-8AE7-A0BF3E89D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5338" y="1235852"/>
                <a:ext cx="6492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1051C0AC-D8F7-4074-A723-1A3907083596}"/>
                  </a:ext>
                </a:extLst>
              </p:cNvPr>
              <p:cNvSpPr/>
              <p:nvPr/>
            </p:nvSpPr>
            <p:spPr>
              <a:xfrm>
                <a:off x="10986107" y="1081154"/>
                <a:ext cx="746760" cy="2933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ADC#1-3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4" name="직선 화살표 연결선 433">
                <a:extLst>
                  <a:ext uri="{FF2B5EF4-FFF2-40B4-BE49-F238E27FC236}">
                    <a16:creationId xmlns:a16="http://schemas.microsoft.com/office/drawing/2014/main" id="{518A2CCF-5336-4D7E-A70C-2A359CEB8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57" y="1242077"/>
                <a:ext cx="150095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42C5B225-03E5-4FB8-A0D3-CD8F83357A87}"/>
                  </a:ext>
                </a:extLst>
              </p:cNvPr>
              <p:cNvSpPr txBox="1"/>
              <p:nvPr/>
            </p:nvSpPr>
            <p:spPr>
              <a:xfrm>
                <a:off x="9212025" y="1274089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AF8D854A-2D53-40FE-903A-3F1DF817BC2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363343" y="1177683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F2457627-9908-4497-A412-7FBAC95FE3D4}"/>
                  </a:ext>
                </a:extLst>
              </p:cNvPr>
              <p:cNvSpPr txBox="1"/>
              <p:nvPr/>
            </p:nvSpPr>
            <p:spPr>
              <a:xfrm>
                <a:off x="8699568" y="991451"/>
                <a:ext cx="1127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24V, 12V, 5V, 3.3V</a:t>
                </a:r>
                <a:endParaRPr lang="ko-KR" altLang="en-US" sz="800" b="1" dirty="0"/>
              </a:p>
            </p:txBody>
          </p:sp>
        </p:grpSp>
        <p:pic>
          <p:nvPicPr>
            <p:cNvPr id="430" name="그림 429">
              <a:extLst>
                <a:ext uri="{FF2B5EF4-FFF2-40B4-BE49-F238E27FC236}">
                  <a16:creationId xmlns:a16="http://schemas.microsoft.com/office/drawing/2014/main" id="{B9E2704A-8D73-462C-9634-75C09B80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25459" y="1106854"/>
              <a:ext cx="371059" cy="394099"/>
            </a:xfrm>
            <a:prstGeom prst="rect">
              <a:avLst/>
            </a:prstGeom>
          </p:spPr>
        </p:pic>
      </p:grp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CFEB8459-4F03-4618-AC93-FA30E3119B63}"/>
              </a:ext>
            </a:extLst>
          </p:cNvPr>
          <p:cNvCxnSpPr>
            <a:cxnSpLocks/>
          </p:cNvCxnSpPr>
          <p:nvPr/>
        </p:nvCxnSpPr>
        <p:spPr>
          <a:xfrm flipH="1">
            <a:off x="8179687" y="2224827"/>
            <a:ext cx="4380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A15A733-EF37-4EEE-B936-B3E0FE69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70" y="1247529"/>
            <a:ext cx="3876934" cy="3034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ATIK JIG BOARD Block Diagram : Nu-2000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2BEA0DD8-476A-4C74-AC26-0ABAF99846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65103" y="1446930"/>
            <a:ext cx="751395" cy="326416"/>
          </a:xfrm>
          <a:prstGeom prst="bentConnector3">
            <a:avLst>
              <a:gd name="adj1" fmla="val 100199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연결선: 꺾임 667">
            <a:extLst>
              <a:ext uri="{FF2B5EF4-FFF2-40B4-BE49-F238E27FC236}">
                <a16:creationId xmlns:a16="http://schemas.microsoft.com/office/drawing/2014/main" id="{9AD69938-1A01-48CC-A449-BC91E3DA91A3}"/>
              </a:ext>
            </a:extLst>
          </p:cNvPr>
          <p:cNvCxnSpPr>
            <a:cxnSpLocks/>
          </p:cNvCxnSpPr>
          <p:nvPr/>
        </p:nvCxnSpPr>
        <p:spPr>
          <a:xfrm flipV="1">
            <a:off x="3583479" y="2676525"/>
            <a:ext cx="645621" cy="3346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7195D591-1862-49DD-BD94-3E7A7B6F0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4866" y="1669529"/>
            <a:ext cx="796221" cy="318553"/>
          </a:xfrm>
          <a:prstGeom prst="bentConnector3">
            <a:avLst>
              <a:gd name="adj1" fmla="val 56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58825980-F1C2-4F69-9EB8-9B9A3C708D79}"/>
              </a:ext>
            </a:extLst>
          </p:cNvPr>
          <p:cNvCxnSpPr>
            <a:cxnSpLocks/>
          </p:cNvCxnSpPr>
          <p:nvPr/>
        </p:nvCxnSpPr>
        <p:spPr>
          <a:xfrm>
            <a:off x="3577590" y="1743075"/>
            <a:ext cx="631149" cy="450975"/>
          </a:xfrm>
          <a:prstGeom prst="bentConnector3">
            <a:avLst>
              <a:gd name="adj1" fmla="val 25854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21695CA5-C5E4-4AB3-B19A-4AAF9C8602FA}"/>
              </a:ext>
            </a:extLst>
          </p:cNvPr>
          <p:cNvCxnSpPr>
            <a:cxnSpLocks/>
          </p:cNvCxnSpPr>
          <p:nvPr/>
        </p:nvCxnSpPr>
        <p:spPr>
          <a:xfrm rot="5400000">
            <a:off x="7290109" y="3770417"/>
            <a:ext cx="1550137" cy="202647"/>
          </a:xfrm>
          <a:prstGeom prst="bentConnector3">
            <a:avLst>
              <a:gd name="adj1" fmla="val 79986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3BBCF650-0FBB-4007-BC2E-8A7E9A9A66A9}"/>
              </a:ext>
            </a:extLst>
          </p:cNvPr>
          <p:cNvCxnSpPr>
            <a:cxnSpLocks/>
          </p:cNvCxnSpPr>
          <p:nvPr/>
        </p:nvCxnSpPr>
        <p:spPr>
          <a:xfrm flipH="1">
            <a:off x="8010523" y="3090759"/>
            <a:ext cx="1688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화살표 연결선 619">
            <a:extLst>
              <a:ext uri="{FF2B5EF4-FFF2-40B4-BE49-F238E27FC236}">
                <a16:creationId xmlns:a16="http://schemas.microsoft.com/office/drawing/2014/main" id="{8C8077CA-B552-47BE-99E6-4A79E7DAD1CE}"/>
              </a:ext>
            </a:extLst>
          </p:cNvPr>
          <p:cNvCxnSpPr>
            <a:cxnSpLocks/>
          </p:cNvCxnSpPr>
          <p:nvPr/>
        </p:nvCxnSpPr>
        <p:spPr>
          <a:xfrm flipH="1">
            <a:off x="8010523" y="3313440"/>
            <a:ext cx="183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타원 620">
            <a:extLst>
              <a:ext uri="{FF2B5EF4-FFF2-40B4-BE49-F238E27FC236}">
                <a16:creationId xmlns:a16="http://schemas.microsoft.com/office/drawing/2014/main" id="{38EE3740-506E-4D35-8416-37E4DA8E72CB}"/>
              </a:ext>
            </a:extLst>
          </p:cNvPr>
          <p:cNvSpPr/>
          <p:nvPr/>
        </p:nvSpPr>
        <p:spPr>
          <a:xfrm flipH="1">
            <a:off x="8141735" y="3286899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4" name="연결선: 꺾임 683">
            <a:extLst>
              <a:ext uri="{FF2B5EF4-FFF2-40B4-BE49-F238E27FC236}">
                <a16:creationId xmlns:a16="http://schemas.microsoft.com/office/drawing/2014/main" id="{0D9D7E3D-63E3-4FA7-900E-C3F9E98E3B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7775" y="2651607"/>
            <a:ext cx="1193516" cy="508021"/>
          </a:xfrm>
          <a:prstGeom prst="bentConnector3">
            <a:avLst>
              <a:gd name="adj1" fmla="val 41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연결선: 꺾임 941">
            <a:extLst>
              <a:ext uri="{FF2B5EF4-FFF2-40B4-BE49-F238E27FC236}">
                <a16:creationId xmlns:a16="http://schemas.microsoft.com/office/drawing/2014/main" id="{F87468F9-EE56-43AB-81B8-E4056FE542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19152" y="2808682"/>
            <a:ext cx="1218768" cy="413638"/>
          </a:xfrm>
          <a:prstGeom prst="bentConnector3">
            <a:avLst>
              <a:gd name="adj1" fmla="val 10017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89903887-CB2F-40AC-A781-4FCBE2919E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00664" y="3428551"/>
            <a:ext cx="2169948" cy="233553"/>
          </a:xfrm>
          <a:prstGeom prst="bentConnector3">
            <a:avLst>
              <a:gd name="adj1" fmla="val 10004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17F78360-BC63-498C-A2E7-BF74F318E126}"/>
              </a:ext>
            </a:extLst>
          </p:cNvPr>
          <p:cNvCxnSpPr>
            <a:cxnSpLocks/>
          </p:cNvCxnSpPr>
          <p:nvPr/>
        </p:nvCxnSpPr>
        <p:spPr>
          <a:xfrm rot="5400000">
            <a:off x="3135929" y="3558356"/>
            <a:ext cx="2070253" cy="77991"/>
          </a:xfrm>
          <a:prstGeom prst="bentConnector3">
            <a:avLst>
              <a:gd name="adj1" fmla="val -15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4BB0D626-9C88-4FD5-A25A-01B80AE78FCC}"/>
              </a:ext>
            </a:extLst>
          </p:cNvPr>
          <p:cNvCxnSpPr>
            <a:cxnSpLocks/>
          </p:cNvCxnSpPr>
          <p:nvPr/>
        </p:nvCxnSpPr>
        <p:spPr>
          <a:xfrm flipH="1" flipV="1">
            <a:off x="4874722" y="4227363"/>
            <a:ext cx="476070" cy="3940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72D47096-8041-474A-B68E-E5361416BE79}"/>
              </a:ext>
            </a:extLst>
          </p:cNvPr>
          <p:cNvCxnSpPr>
            <a:cxnSpLocks/>
          </p:cNvCxnSpPr>
          <p:nvPr/>
        </p:nvCxnSpPr>
        <p:spPr>
          <a:xfrm flipV="1">
            <a:off x="5757562" y="4282329"/>
            <a:ext cx="1359518" cy="3470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화살표 연결선 658">
            <a:extLst>
              <a:ext uri="{FF2B5EF4-FFF2-40B4-BE49-F238E27FC236}">
                <a16:creationId xmlns:a16="http://schemas.microsoft.com/office/drawing/2014/main" id="{322111A6-8317-495D-BB5B-A2988875ACC0}"/>
              </a:ext>
            </a:extLst>
          </p:cNvPr>
          <p:cNvCxnSpPr>
            <a:cxnSpLocks/>
          </p:cNvCxnSpPr>
          <p:nvPr/>
        </p:nvCxnSpPr>
        <p:spPr>
          <a:xfrm flipV="1">
            <a:off x="6162720" y="4282329"/>
            <a:ext cx="1284560" cy="355904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88EB8CF1-CAC8-41D8-B938-1DF0197465AC}"/>
              </a:ext>
            </a:extLst>
          </p:cNvPr>
          <p:cNvCxnSpPr>
            <a:cxnSpLocks/>
          </p:cNvCxnSpPr>
          <p:nvPr/>
        </p:nvCxnSpPr>
        <p:spPr>
          <a:xfrm flipV="1">
            <a:off x="6968690" y="4282329"/>
            <a:ext cx="656390" cy="3609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직선 화살표 연결선 995">
            <a:extLst>
              <a:ext uri="{FF2B5EF4-FFF2-40B4-BE49-F238E27FC236}">
                <a16:creationId xmlns:a16="http://schemas.microsoft.com/office/drawing/2014/main" id="{8FE08D05-E459-4AB3-9210-CB00D3376C6C}"/>
              </a:ext>
            </a:extLst>
          </p:cNvPr>
          <p:cNvCxnSpPr>
            <a:cxnSpLocks/>
          </p:cNvCxnSpPr>
          <p:nvPr/>
        </p:nvCxnSpPr>
        <p:spPr>
          <a:xfrm flipH="1">
            <a:off x="3908622" y="1724085"/>
            <a:ext cx="300461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타원 996">
            <a:extLst>
              <a:ext uri="{FF2B5EF4-FFF2-40B4-BE49-F238E27FC236}">
                <a16:creationId xmlns:a16="http://schemas.microsoft.com/office/drawing/2014/main" id="{25429304-DE60-46BA-80ED-B0C29CB3471C}"/>
              </a:ext>
            </a:extLst>
          </p:cNvPr>
          <p:cNvSpPr/>
          <p:nvPr/>
        </p:nvSpPr>
        <p:spPr>
          <a:xfrm flipH="1">
            <a:off x="3880005" y="1698399"/>
            <a:ext cx="50053" cy="50053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57" name="연결선: 꺾임 1156">
            <a:extLst>
              <a:ext uri="{FF2B5EF4-FFF2-40B4-BE49-F238E27FC236}">
                <a16:creationId xmlns:a16="http://schemas.microsoft.com/office/drawing/2014/main" id="{58E1FF93-A6BE-45E2-B2C5-5A690D6E4F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9724" y="3482902"/>
            <a:ext cx="1730875" cy="342916"/>
          </a:xfrm>
          <a:prstGeom prst="bentConnector3">
            <a:avLst>
              <a:gd name="adj1" fmla="val 3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직선 화살표 연결선 1531">
            <a:extLst>
              <a:ext uri="{FF2B5EF4-FFF2-40B4-BE49-F238E27FC236}">
                <a16:creationId xmlns:a16="http://schemas.microsoft.com/office/drawing/2014/main" id="{DAA58140-1ACC-4B58-A0A4-91C484C9BC98}"/>
              </a:ext>
            </a:extLst>
          </p:cNvPr>
          <p:cNvCxnSpPr>
            <a:cxnSpLocks/>
          </p:cNvCxnSpPr>
          <p:nvPr/>
        </p:nvCxnSpPr>
        <p:spPr>
          <a:xfrm flipH="1">
            <a:off x="8356619" y="4519798"/>
            <a:ext cx="2565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연결선: 꺾임 1536">
            <a:extLst>
              <a:ext uri="{FF2B5EF4-FFF2-40B4-BE49-F238E27FC236}">
                <a16:creationId xmlns:a16="http://schemas.microsoft.com/office/drawing/2014/main" id="{62E911B7-25CB-4B87-A4DA-1F992AB94B0B}"/>
              </a:ext>
            </a:extLst>
          </p:cNvPr>
          <p:cNvCxnSpPr>
            <a:cxnSpLocks/>
          </p:cNvCxnSpPr>
          <p:nvPr/>
        </p:nvCxnSpPr>
        <p:spPr>
          <a:xfrm rot="5400000">
            <a:off x="7404011" y="3777753"/>
            <a:ext cx="1635842" cy="85118"/>
          </a:xfrm>
          <a:prstGeom prst="bentConnector3">
            <a:avLst>
              <a:gd name="adj1" fmla="val 8668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직선 화살표 연결선 1537">
            <a:extLst>
              <a:ext uri="{FF2B5EF4-FFF2-40B4-BE49-F238E27FC236}">
                <a16:creationId xmlns:a16="http://schemas.microsoft.com/office/drawing/2014/main" id="{BC7ABDC4-5CA5-4ACD-AC3E-17B3E53CC03E}"/>
              </a:ext>
            </a:extLst>
          </p:cNvPr>
          <p:cNvCxnSpPr>
            <a:cxnSpLocks/>
          </p:cNvCxnSpPr>
          <p:nvPr/>
        </p:nvCxnSpPr>
        <p:spPr>
          <a:xfrm flipH="1">
            <a:off x="8010523" y="3002391"/>
            <a:ext cx="2539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" name="타원 1538">
            <a:extLst>
              <a:ext uri="{FF2B5EF4-FFF2-40B4-BE49-F238E27FC236}">
                <a16:creationId xmlns:a16="http://schemas.microsoft.com/office/drawing/2014/main" id="{2CACFF15-928F-4F48-B151-6B220D58D5C8}"/>
              </a:ext>
            </a:extLst>
          </p:cNvPr>
          <p:cNvSpPr/>
          <p:nvPr/>
        </p:nvSpPr>
        <p:spPr>
          <a:xfrm flipH="1">
            <a:off x="8241631" y="3191901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40" name="직선 화살표 연결선 1539">
            <a:extLst>
              <a:ext uri="{FF2B5EF4-FFF2-40B4-BE49-F238E27FC236}">
                <a16:creationId xmlns:a16="http://schemas.microsoft.com/office/drawing/2014/main" id="{DBEE1C8E-29EE-466F-A23F-FDE269BFDEE4}"/>
              </a:ext>
            </a:extLst>
          </p:cNvPr>
          <p:cNvCxnSpPr>
            <a:cxnSpLocks/>
          </p:cNvCxnSpPr>
          <p:nvPr/>
        </p:nvCxnSpPr>
        <p:spPr>
          <a:xfrm flipH="1">
            <a:off x="8010523" y="3216928"/>
            <a:ext cx="2682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자유형: 도형 403">
            <a:extLst>
              <a:ext uri="{FF2B5EF4-FFF2-40B4-BE49-F238E27FC236}">
                <a16:creationId xmlns:a16="http://schemas.microsoft.com/office/drawing/2014/main" id="{6591FFD9-BBFE-4B26-B680-CA7B181C650F}"/>
              </a:ext>
            </a:extLst>
          </p:cNvPr>
          <p:cNvSpPr/>
          <p:nvPr/>
        </p:nvSpPr>
        <p:spPr>
          <a:xfrm>
            <a:off x="320040" y="995172"/>
            <a:ext cx="11521440" cy="5641848"/>
          </a:xfrm>
          <a:custGeom>
            <a:avLst/>
            <a:gdLst>
              <a:gd name="connsiteX0" fmla="*/ 0 w 11521440"/>
              <a:gd name="connsiteY0" fmla="*/ 0 h 5641848"/>
              <a:gd name="connsiteX1" fmla="*/ 3255264 w 11521440"/>
              <a:gd name="connsiteY1" fmla="*/ 0 h 5641848"/>
              <a:gd name="connsiteX2" fmla="*/ 3255264 w 11521440"/>
              <a:gd name="connsiteY2" fmla="*/ 3648456 h 5641848"/>
              <a:gd name="connsiteX3" fmla="*/ 8302752 w 11521440"/>
              <a:gd name="connsiteY3" fmla="*/ 3648456 h 5641848"/>
              <a:gd name="connsiteX4" fmla="*/ 8302752 w 11521440"/>
              <a:gd name="connsiteY4" fmla="*/ 9144 h 5641848"/>
              <a:gd name="connsiteX5" fmla="*/ 11521440 w 11521440"/>
              <a:gd name="connsiteY5" fmla="*/ 9144 h 5641848"/>
              <a:gd name="connsiteX6" fmla="*/ 11521440 w 11521440"/>
              <a:gd name="connsiteY6" fmla="*/ 5641848 h 5641848"/>
              <a:gd name="connsiteX7" fmla="*/ 0 w 11521440"/>
              <a:gd name="connsiteY7" fmla="*/ 5641848 h 5641848"/>
              <a:gd name="connsiteX8" fmla="*/ 0 w 11521440"/>
              <a:gd name="connsiteY8" fmla="*/ 0 h 56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440" h="5641848">
                <a:moveTo>
                  <a:pt x="0" y="0"/>
                </a:moveTo>
                <a:lnTo>
                  <a:pt x="3255264" y="0"/>
                </a:lnTo>
                <a:lnTo>
                  <a:pt x="3255264" y="3648456"/>
                </a:lnTo>
                <a:lnTo>
                  <a:pt x="8302752" y="3648456"/>
                </a:lnTo>
                <a:lnTo>
                  <a:pt x="8302752" y="9144"/>
                </a:lnTo>
                <a:lnTo>
                  <a:pt x="11521440" y="9144"/>
                </a:lnTo>
                <a:lnTo>
                  <a:pt x="11521440" y="5641848"/>
                </a:lnTo>
                <a:lnTo>
                  <a:pt x="0" y="56418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ATIK JIG Board Rev0.1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A15D5F5D-5BA1-4132-A0E1-CDD9E5CEDC61}"/>
              </a:ext>
            </a:extLst>
          </p:cNvPr>
          <p:cNvSpPr/>
          <p:nvPr/>
        </p:nvSpPr>
        <p:spPr>
          <a:xfrm>
            <a:off x="380293" y="2549911"/>
            <a:ext cx="837423" cy="4010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6" name="사각형: 둥근 모서리 405">
            <a:extLst>
              <a:ext uri="{FF2B5EF4-FFF2-40B4-BE49-F238E27FC236}">
                <a16:creationId xmlns:a16="http://schemas.microsoft.com/office/drawing/2014/main" id="{3DE36F54-F802-4EF8-9D0D-71C46F0F72F3}"/>
              </a:ext>
            </a:extLst>
          </p:cNvPr>
          <p:cNvSpPr/>
          <p:nvPr/>
        </p:nvSpPr>
        <p:spPr>
          <a:xfrm>
            <a:off x="464547" y="2783505"/>
            <a:ext cx="676511" cy="3716921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73C6195F-F105-4903-A2C5-A9F368917601}"/>
              </a:ext>
            </a:extLst>
          </p:cNvPr>
          <p:cNvSpPr/>
          <p:nvPr/>
        </p:nvSpPr>
        <p:spPr>
          <a:xfrm>
            <a:off x="464548" y="2413669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367ECCFE-314C-47EB-B081-68BB6BE55076}"/>
              </a:ext>
            </a:extLst>
          </p:cNvPr>
          <p:cNvSpPr/>
          <p:nvPr/>
        </p:nvSpPr>
        <p:spPr>
          <a:xfrm>
            <a:off x="10940776" y="1843751"/>
            <a:ext cx="837423" cy="4702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9" name="사각형: 둥근 모서리 408">
            <a:extLst>
              <a:ext uri="{FF2B5EF4-FFF2-40B4-BE49-F238E27FC236}">
                <a16:creationId xmlns:a16="http://schemas.microsoft.com/office/drawing/2014/main" id="{FE5B2D63-936B-4B03-AA1C-7D105FE7B4EE}"/>
              </a:ext>
            </a:extLst>
          </p:cNvPr>
          <p:cNvSpPr/>
          <p:nvPr/>
        </p:nvSpPr>
        <p:spPr>
          <a:xfrm>
            <a:off x="11025030" y="2077346"/>
            <a:ext cx="676511" cy="4368197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74HC563</a:t>
            </a:r>
          </a:p>
        </p:txBody>
      </p:sp>
      <p:sp>
        <p:nvSpPr>
          <p:cNvPr id="410" name="사각형: 둥근 모서리 409">
            <a:extLst>
              <a:ext uri="{FF2B5EF4-FFF2-40B4-BE49-F238E27FC236}">
                <a16:creationId xmlns:a16="http://schemas.microsoft.com/office/drawing/2014/main" id="{4FB0A2D8-711C-47BC-AF2A-EA1A9A9782D1}"/>
              </a:ext>
            </a:extLst>
          </p:cNvPr>
          <p:cNvSpPr/>
          <p:nvPr/>
        </p:nvSpPr>
        <p:spPr>
          <a:xfrm>
            <a:off x="11025031" y="1707510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1" name="사각형: 둥근 모서리 410">
            <a:extLst>
              <a:ext uri="{FF2B5EF4-FFF2-40B4-BE49-F238E27FC236}">
                <a16:creationId xmlns:a16="http://schemas.microsoft.com/office/drawing/2014/main" id="{9D3051EF-A4DD-4200-8DD6-DC10A4370726}"/>
              </a:ext>
            </a:extLst>
          </p:cNvPr>
          <p:cNvSpPr/>
          <p:nvPr/>
        </p:nvSpPr>
        <p:spPr>
          <a:xfrm>
            <a:off x="6656235" y="5594706"/>
            <a:ext cx="668473" cy="26587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I2C#3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2" name="사각형: 둥근 모서리 411">
            <a:extLst>
              <a:ext uri="{FF2B5EF4-FFF2-40B4-BE49-F238E27FC236}">
                <a16:creationId xmlns:a16="http://schemas.microsoft.com/office/drawing/2014/main" id="{E7DB860B-BF10-4DBE-94E8-24AD2FEDCFB1}"/>
              </a:ext>
            </a:extLst>
          </p:cNvPr>
          <p:cNvSpPr/>
          <p:nvPr/>
        </p:nvSpPr>
        <p:spPr>
          <a:xfrm>
            <a:off x="6227783" y="5180882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UART#6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0A57588-F2C4-46E8-A05E-8AAC313EEC85}"/>
              </a:ext>
            </a:extLst>
          </p:cNvPr>
          <p:cNvSpPr/>
          <p:nvPr/>
        </p:nvSpPr>
        <p:spPr>
          <a:xfrm>
            <a:off x="1371596" y="6173295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(DEBUG)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5DFEC8A9-BC35-45D1-99C3-9227F6AA2F4C}"/>
              </a:ext>
            </a:extLst>
          </p:cNvPr>
          <p:cNvSpPr/>
          <p:nvPr/>
        </p:nvSpPr>
        <p:spPr>
          <a:xfrm>
            <a:off x="4993092" y="5566344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5" name="사각형: 둥근 모서리 414">
            <a:extLst>
              <a:ext uri="{FF2B5EF4-FFF2-40B4-BE49-F238E27FC236}">
                <a16:creationId xmlns:a16="http://schemas.microsoft.com/office/drawing/2014/main" id="{EEAEEC6F-23AE-4F55-B619-9B703DCB937F}"/>
              </a:ext>
            </a:extLst>
          </p:cNvPr>
          <p:cNvSpPr/>
          <p:nvPr/>
        </p:nvSpPr>
        <p:spPr>
          <a:xfrm>
            <a:off x="5412287" y="51794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UART#4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6" name="사각형: 둥근 모서리 415">
            <a:extLst>
              <a:ext uri="{FF2B5EF4-FFF2-40B4-BE49-F238E27FC236}">
                <a16:creationId xmlns:a16="http://schemas.microsoft.com/office/drawing/2014/main" id="{14162183-6872-4F5F-B75E-AC058F701A6E}"/>
              </a:ext>
            </a:extLst>
          </p:cNvPr>
          <p:cNvSpPr/>
          <p:nvPr/>
        </p:nvSpPr>
        <p:spPr>
          <a:xfrm>
            <a:off x="5821644" y="55758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UART#5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E4B1CEF9-F4A7-46F1-ACD2-2EAD58981249}"/>
              </a:ext>
            </a:extLst>
          </p:cNvPr>
          <p:cNvSpPr/>
          <p:nvPr/>
        </p:nvSpPr>
        <p:spPr>
          <a:xfrm>
            <a:off x="2145368" y="6162829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(HMI)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9F907C8-317D-4E3F-B046-D1500107C984}"/>
              </a:ext>
            </a:extLst>
          </p:cNvPr>
          <p:cNvSpPr txBox="1"/>
          <p:nvPr/>
        </p:nvSpPr>
        <p:spPr>
          <a:xfrm>
            <a:off x="3049305" y="241309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12V</a:t>
            </a:r>
            <a:endParaRPr lang="ko-KR" altLang="en-US" sz="800" b="1" dirty="0"/>
          </a:p>
        </p:txBody>
      </p: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8C71039F-2CE1-4207-9F33-AC6C3345B586}"/>
              </a:ext>
            </a:extLst>
          </p:cNvPr>
          <p:cNvGrpSpPr/>
          <p:nvPr/>
        </p:nvGrpSpPr>
        <p:grpSpPr>
          <a:xfrm>
            <a:off x="1134272" y="4644391"/>
            <a:ext cx="3704848" cy="1362743"/>
            <a:chOff x="1134272" y="4506408"/>
            <a:chExt cx="3704848" cy="1362743"/>
          </a:xfrm>
        </p:grpSpPr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42862B88-DB5B-4BBB-896F-695AC7A2B0B2}"/>
                </a:ext>
              </a:extLst>
            </p:cNvPr>
            <p:cNvGrpSpPr/>
            <p:nvPr/>
          </p:nvGrpSpPr>
          <p:grpSpPr>
            <a:xfrm>
              <a:off x="1134272" y="4593639"/>
              <a:ext cx="3437823" cy="1275512"/>
              <a:chOff x="1134272" y="3355338"/>
              <a:chExt cx="3437823" cy="1275512"/>
            </a:xfrm>
          </p:grpSpPr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8CC530D2-2E62-4D8F-BD5D-98D80CB55FE0}"/>
                  </a:ext>
                </a:extLst>
              </p:cNvPr>
              <p:cNvSpPr/>
              <p:nvPr/>
            </p:nvSpPr>
            <p:spPr>
              <a:xfrm>
                <a:off x="1798377" y="3780140"/>
                <a:ext cx="850339" cy="618137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t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74LVC540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(8ch)</a:t>
                </a:r>
              </a:p>
            </p:txBody>
          </p:sp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C0860CA6-FF49-4045-8A9A-269E30711E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5267" y="3807689"/>
                <a:ext cx="0" cy="1686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7F26E283-FFE4-4F80-93A2-DE1E6AD3260A}"/>
                  </a:ext>
                </a:extLst>
              </p:cNvPr>
              <p:cNvSpPr txBox="1"/>
              <p:nvPr/>
            </p:nvSpPr>
            <p:spPr>
              <a:xfrm>
                <a:off x="2935571" y="3673138"/>
                <a:ext cx="3994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3.3V</a:t>
                </a:r>
                <a:endParaRPr lang="ko-KR" altLang="en-US" sz="800" b="1" dirty="0"/>
              </a:p>
            </p:txBody>
          </p:sp>
          <p:cxnSp>
            <p:nvCxnSpPr>
              <p:cNvPr id="429" name="직선 화살표 연결선 428">
                <a:extLst>
                  <a:ext uri="{FF2B5EF4-FFF2-40B4-BE49-F238E27FC236}">
                    <a16:creationId xmlns:a16="http://schemas.microsoft.com/office/drawing/2014/main" id="{1340853A-05D4-43A1-9DBF-3E0B64777F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272" y="4221650"/>
                <a:ext cx="83934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화살표 연결선 429">
                <a:extLst>
                  <a:ext uri="{FF2B5EF4-FFF2-40B4-BE49-F238E27FC236}">
                    <a16:creationId xmlns:a16="http://schemas.microsoft.com/office/drawing/2014/main" id="{032D53F6-F0FA-485E-9E1E-0B4C229E9D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475" y="4221650"/>
                <a:ext cx="110792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그림 430">
                <a:extLst>
                  <a:ext uri="{FF2B5EF4-FFF2-40B4-BE49-F238E27FC236}">
                    <a16:creationId xmlns:a16="http://schemas.microsoft.com/office/drawing/2014/main" id="{A0B222B1-1F41-4B67-B877-E894B5CCEF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64182" y="4098058"/>
                <a:ext cx="549324" cy="273506"/>
              </a:xfrm>
              <a:prstGeom prst="rect">
                <a:avLst/>
              </a:prstGeom>
            </p:spPr>
          </p:pic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84D2D973-6A1C-43BE-87A5-842343E134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58781" y="3384976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4A8779A6-3928-4F4D-9F09-9E7FC92746C3}"/>
                  </a:ext>
                </a:extLst>
              </p:cNvPr>
              <p:cNvSpPr txBox="1"/>
              <p:nvPr/>
            </p:nvSpPr>
            <p:spPr>
              <a:xfrm>
                <a:off x="3527721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434" name="그룹 433">
                <a:extLst>
                  <a:ext uri="{FF2B5EF4-FFF2-40B4-BE49-F238E27FC236}">
                    <a16:creationId xmlns:a16="http://schemas.microsoft.com/office/drawing/2014/main" id="{113458DB-50A9-41E5-863E-87C40838315F}"/>
                  </a:ext>
                </a:extLst>
              </p:cNvPr>
              <p:cNvGrpSpPr/>
              <p:nvPr/>
            </p:nvGrpSpPr>
            <p:grpSpPr>
              <a:xfrm>
                <a:off x="2907816" y="3976932"/>
                <a:ext cx="105262" cy="238412"/>
                <a:chOff x="2907816" y="2705476"/>
                <a:chExt cx="105262" cy="238412"/>
              </a:xfrm>
            </p:grpSpPr>
            <p:cxnSp>
              <p:nvCxnSpPr>
                <p:cNvPr id="443" name="직선 연결선 442">
                  <a:extLst>
                    <a:ext uri="{FF2B5EF4-FFF2-40B4-BE49-F238E27FC236}">
                      <a16:creationId xmlns:a16="http://schemas.microsoft.com/office/drawing/2014/main" id="{14863543-9605-4976-B16C-AB9E18394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직선 연결선 443">
                  <a:extLst>
                    <a:ext uri="{FF2B5EF4-FFF2-40B4-BE49-F238E27FC236}">
                      <a16:creationId xmlns:a16="http://schemas.microsoft.com/office/drawing/2014/main" id="{AA1685A6-8ED4-47D1-9BB4-C5230D8CF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869403"/>
                  <a:ext cx="0" cy="7448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직선 연결선 444">
                  <a:extLst>
                    <a:ext uri="{FF2B5EF4-FFF2-40B4-BE49-F238E27FC236}">
                      <a16:creationId xmlns:a16="http://schemas.microsoft.com/office/drawing/2014/main" id="{1C02EB42-D4BE-422F-8661-42751951D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직선 연결선 445">
                  <a:extLst>
                    <a:ext uri="{FF2B5EF4-FFF2-40B4-BE49-F238E27FC236}">
                      <a16:creationId xmlns:a16="http://schemas.microsoft.com/office/drawing/2014/main" id="{FD2CD4D8-ADE6-4426-ABDE-CB3BF5486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직선 연결선 446">
                  <a:extLst>
                    <a:ext uri="{FF2B5EF4-FFF2-40B4-BE49-F238E27FC236}">
                      <a16:creationId xmlns:a16="http://schemas.microsoft.com/office/drawing/2014/main" id="{AE19364A-6F56-455C-A66C-D0F541BE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0C7FCCEE-EDC2-4A95-9941-A5EBEE495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54C2CB80-DAD1-400B-A2C2-17D47FF11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CE4314B5-1090-42E4-9EE3-53E0107DBB24}"/>
                  </a:ext>
                </a:extLst>
              </p:cNvPr>
              <p:cNvSpPr txBox="1"/>
              <p:nvPr/>
            </p:nvSpPr>
            <p:spPr>
              <a:xfrm>
                <a:off x="1778775" y="3572317"/>
                <a:ext cx="4475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x</a:t>
                </a:r>
                <a:r>
                  <a:rPr lang="ko-KR" altLang="en-US" sz="800" b="1" dirty="0"/>
                  <a:t> </a:t>
                </a:r>
                <a:r>
                  <a:rPr lang="en-US" altLang="ko-KR" sz="800" b="1" dirty="0"/>
                  <a:t>3ea</a:t>
                </a:r>
                <a:endParaRPr lang="ko-KR" altLang="en-US" sz="800" b="1" dirty="0"/>
              </a:p>
            </p:txBody>
          </p:sp>
          <p:cxnSp>
            <p:nvCxnSpPr>
              <p:cNvPr id="436" name="직선 화살표 연결선 435">
                <a:extLst>
                  <a:ext uri="{FF2B5EF4-FFF2-40B4-BE49-F238E27FC236}">
                    <a16:creationId xmlns:a16="http://schemas.microsoft.com/office/drawing/2014/main" id="{5945E82D-06D1-4572-B43B-9DA402D61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6450" y="4394638"/>
                <a:ext cx="6149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3BA9621A-E8C7-4AC0-A41B-385F3989DD24}"/>
                  </a:ext>
                </a:extLst>
              </p:cNvPr>
              <p:cNvSpPr txBox="1"/>
              <p:nvPr/>
            </p:nvSpPr>
            <p:spPr>
              <a:xfrm>
                <a:off x="4156597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438" name="그룹 437">
                <a:extLst>
                  <a:ext uri="{FF2B5EF4-FFF2-40B4-BE49-F238E27FC236}">
                    <a16:creationId xmlns:a16="http://schemas.microsoft.com/office/drawing/2014/main" id="{761FBF63-B5BE-495F-BAE9-317677E26498}"/>
                  </a:ext>
                </a:extLst>
              </p:cNvPr>
              <p:cNvGrpSpPr/>
              <p:nvPr/>
            </p:nvGrpSpPr>
            <p:grpSpPr>
              <a:xfrm>
                <a:off x="2900994" y="4394638"/>
                <a:ext cx="130913" cy="236212"/>
                <a:chOff x="2899994" y="2759640"/>
                <a:chExt cx="130913" cy="236212"/>
              </a:xfrm>
            </p:grpSpPr>
            <p:cxnSp>
              <p:nvCxnSpPr>
                <p:cNvPr id="439" name="직선 연결선 438">
                  <a:extLst>
                    <a:ext uri="{FF2B5EF4-FFF2-40B4-BE49-F238E27FC236}">
                      <a16:creationId xmlns:a16="http://schemas.microsoft.com/office/drawing/2014/main" id="{3E53C43C-7504-45AC-A396-B36C411AF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759640"/>
                  <a:ext cx="0" cy="1842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직선 연결선 439">
                  <a:extLst>
                    <a:ext uri="{FF2B5EF4-FFF2-40B4-BE49-F238E27FC236}">
                      <a16:creationId xmlns:a16="http://schemas.microsoft.com/office/drawing/2014/main" id="{041B5FC5-E037-486E-8792-657C5E81F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65451" y="2878431"/>
                  <a:ext cx="0" cy="1309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직선 연결선 440">
                  <a:extLst>
                    <a:ext uri="{FF2B5EF4-FFF2-40B4-BE49-F238E27FC236}">
                      <a16:creationId xmlns:a16="http://schemas.microsoft.com/office/drawing/2014/main" id="{FDB7EC0E-8A19-4C68-B2EB-0DD4550F2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9046" y="2969077"/>
                  <a:ext cx="940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직선 연결선 441">
                  <a:extLst>
                    <a:ext uri="{FF2B5EF4-FFF2-40B4-BE49-F238E27FC236}">
                      <a16:creationId xmlns:a16="http://schemas.microsoft.com/office/drawing/2014/main" id="{AEA697A5-1002-4351-9BFD-EED3CA7BD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623" y="2995852"/>
                  <a:ext cx="3687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C92EC3BD-ED57-4229-988E-B90301E59D6D}"/>
                </a:ext>
              </a:extLst>
            </p:cNvPr>
            <p:cNvSpPr/>
            <p:nvPr/>
          </p:nvSpPr>
          <p:spPr>
            <a:xfrm>
              <a:off x="3868099" y="4506408"/>
              <a:ext cx="355544" cy="3555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5313D679-831A-4E6D-A4EF-5B3772FF8119}"/>
                </a:ext>
              </a:extLst>
            </p:cNvPr>
            <p:cNvSpPr txBox="1"/>
            <p:nvPr/>
          </p:nvSpPr>
          <p:spPr>
            <a:xfrm>
              <a:off x="4093403" y="4869752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Relay Input</a:t>
              </a:r>
              <a:endParaRPr lang="ko-KR" altLang="en-US" sz="800" b="1" dirty="0"/>
            </a:p>
          </p:txBody>
        </p:sp>
        <p:cxnSp>
          <p:nvCxnSpPr>
            <p:cNvPr id="423" name="연결선: 꺾임 422">
              <a:extLst>
                <a:ext uri="{FF2B5EF4-FFF2-40B4-BE49-F238E27FC236}">
                  <a16:creationId xmlns:a16="http://schemas.microsoft.com/office/drawing/2014/main" id="{160FBF5E-EEF3-4AC4-B2C0-D8582CA013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3464" y="4800667"/>
              <a:ext cx="955528" cy="367010"/>
            </a:xfrm>
            <a:prstGeom prst="bentConnector3">
              <a:avLst>
                <a:gd name="adj1" fmla="val 99509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연결선: 꺾임 423">
              <a:extLst>
                <a:ext uri="{FF2B5EF4-FFF2-40B4-BE49-F238E27FC236}">
                  <a16:creationId xmlns:a16="http://schemas.microsoft.com/office/drawing/2014/main" id="{A5A19B9C-78B0-44E0-A989-04380A82E5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8761" y="4795687"/>
              <a:ext cx="1113037" cy="547973"/>
            </a:xfrm>
            <a:prstGeom prst="bentConnector3">
              <a:avLst>
                <a:gd name="adj1" fmla="val 10077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4E64801E-C1FD-41D4-9F91-D10AADEF77C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130339" y="462803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72A34081-4688-426E-9D7B-E802314494C0}"/>
              </a:ext>
            </a:extLst>
          </p:cNvPr>
          <p:cNvCxnSpPr>
            <a:cxnSpLocks/>
          </p:cNvCxnSpPr>
          <p:nvPr/>
        </p:nvCxnSpPr>
        <p:spPr>
          <a:xfrm flipV="1">
            <a:off x="5342023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3985C647-C6A2-4F9D-AB83-E2F95FE862D1}"/>
              </a:ext>
            </a:extLst>
          </p:cNvPr>
          <p:cNvCxnSpPr>
            <a:cxnSpLocks/>
          </p:cNvCxnSpPr>
          <p:nvPr/>
        </p:nvCxnSpPr>
        <p:spPr>
          <a:xfrm flipH="1" flipV="1">
            <a:off x="575756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671260BE-35D8-4838-99E8-CAFCE15353FC}"/>
              </a:ext>
            </a:extLst>
          </p:cNvPr>
          <p:cNvCxnSpPr>
            <a:cxnSpLocks/>
          </p:cNvCxnSpPr>
          <p:nvPr/>
        </p:nvCxnSpPr>
        <p:spPr>
          <a:xfrm flipV="1">
            <a:off x="616272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DAAA584D-D11E-4C65-8A41-01FBD6B74FFF}"/>
              </a:ext>
            </a:extLst>
          </p:cNvPr>
          <p:cNvCxnSpPr>
            <a:cxnSpLocks/>
          </p:cNvCxnSpPr>
          <p:nvPr/>
        </p:nvCxnSpPr>
        <p:spPr>
          <a:xfrm flipH="1" flipV="1">
            <a:off x="657254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5426906A-4EF6-4D12-BA58-32DE47782BA7}"/>
              </a:ext>
            </a:extLst>
          </p:cNvPr>
          <p:cNvCxnSpPr>
            <a:cxnSpLocks/>
          </p:cNvCxnSpPr>
          <p:nvPr/>
        </p:nvCxnSpPr>
        <p:spPr>
          <a:xfrm flipV="1">
            <a:off x="697770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222C6A7C-11F3-45AD-A694-AD588B3C8B36}"/>
              </a:ext>
            </a:extLst>
          </p:cNvPr>
          <p:cNvGrpSpPr/>
          <p:nvPr/>
        </p:nvGrpSpPr>
        <p:grpSpPr>
          <a:xfrm>
            <a:off x="1134272" y="4121985"/>
            <a:ext cx="2517647" cy="867743"/>
            <a:chOff x="1134272" y="4040931"/>
            <a:chExt cx="2517647" cy="867743"/>
          </a:xfrm>
        </p:grpSpPr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503CBF09-3437-4124-88AE-13F59BE0ABA6}"/>
                </a:ext>
              </a:extLst>
            </p:cNvPr>
            <p:cNvSpPr/>
            <p:nvPr/>
          </p:nvSpPr>
          <p:spPr>
            <a:xfrm>
              <a:off x="3183762" y="4252245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CF1B7D2D-1486-46E9-815C-5EA538B01C37}"/>
                </a:ext>
              </a:extLst>
            </p:cNvPr>
            <p:cNvSpPr txBox="1"/>
            <p:nvPr/>
          </p:nvSpPr>
          <p:spPr>
            <a:xfrm>
              <a:off x="2954292" y="4040931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3.3V Input</a:t>
              </a:r>
              <a:endParaRPr lang="ko-KR" altLang="en-US" sz="800" b="1" dirty="0"/>
            </a:p>
          </p:txBody>
        </p: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9BC502D6-60E6-4137-92E8-308BA66B6BE6}"/>
                </a:ext>
              </a:extLst>
            </p:cNvPr>
            <p:cNvGrpSpPr/>
            <p:nvPr/>
          </p:nvGrpSpPr>
          <p:grpSpPr>
            <a:xfrm>
              <a:off x="1134272" y="4050627"/>
              <a:ext cx="2447128" cy="858047"/>
              <a:chOff x="1134272" y="4050627"/>
              <a:chExt cx="2447128" cy="858047"/>
            </a:xfrm>
          </p:grpSpPr>
          <p:grpSp>
            <p:nvGrpSpPr>
              <p:cNvPr id="492" name="그룹 491">
                <a:extLst>
                  <a:ext uri="{FF2B5EF4-FFF2-40B4-BE49-F238E27FC236}">
                    <a16:creationId xmlns:a16="http://schemas.microsoft.com/office/drawing/2014/main" id="{45D6C83B-A8A3-496B-AD34-C84466211A17}"/>
                  </a:ext>
                </a:extLst>
              </p:cNvPr>
              <p:cNvGrpSpPr/>
              <p:nvPr/>
            </p:nvGrpSpPr>
            <p:grpSpPr>
              <a:xfrm>
                <a:off x="1134272" y="4050627"/>
                <a:ext cx="2447128" cy="858047"/>
                <a:chOff x="1134272" y="2766606"/>
                <a:chExt cx="2447128" cy="858047"/>
              </a:xfrm>
            </p:grpSpPr>
            <p:sp>
              <p:nvSpPr>
                <p:cNvPr id="494" name="사각형: 둥근 모서리 493">
                  <a:extLst>
                    <a:ext uri="{FF2B5EF4-FFF2-40B4-BE49-F238E27FC236}">
                      <a16:creationId xmlns:a16="http://schemas.microsoft.com/office/drawing/2014/main" id="{A4F8B617-EB66-45E9-A16D-7BB0F9720EFF}"/>
                    </a:ext>
                  </a:extLst>
                </p:cNvPr>
                <p:cNvSpPr/>
                <p:nvPr/>
              </p:nvSpPr>
              <p:spPr>
                <a:xfrm>
                  <a:off x="1798377" y="2766606"/>
                  <a:ext cx="850339" cy="618137"/>
                </a:xfrm>
                <a:prstGeom prst="roundRect">
                  <a:avLst/>
                </a:prstGeom>
                <a:noFill/>
                <a:ln w="9525">
                  <a:solidFill>
                    <a:srgbClr val="FFC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36000" rtlCol="0" anchor="t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74LVC540</a:t>
                  </a: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(8ch)</a:t>
                  </a:r>
                </a:p>
              </p:txBody>
            </p:sp>
            <p:cxnSp>
              <p:nvCxnSpPr>
                <p:cNvPr id="495" name="직선 화살표 연결선 494">
                  <a:extLst>
                    <a:ext uri="{FF2B5EF4-FFF2-40B4-BE49-F238E27FC236}">
                      <a16:creationId xmlns:a16="http://schemas.microsoft.com/office/drawing/2014/main" id="{79580AB4-CAA6-4675-860C-C4CD0B4D3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4272" y="3208116"/>
                  <a:ext cx="839343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직선 화살표 연결선 495">
                  <a:extLst>
                    <a:ext uri="{FF2B5EF4-FFF2-40B4-BE49-F238E27FC236}">
                      <a16:creationId xmlns:a16="http://schemas.microsoft.com/office/drawing/2014/main" id="{FD4E5C36-709B-4396-8D54-0297833B0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3475" y="3208116"/>
                  <a:ext cx="1107925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7" name="그룹 496">
                  <a:extLst>
                    <a:ext uri="{FF2B5EF4-FFF2-40B4-BE49-F238E27FC236}">
                      <a16:creationId xmlns:a16="http://schemas.microsoft.com/office/drawing/2014/main" id="{FCE2FEF7-B3E1-4EFE-85ED-88C6CB2BCEF7}"/>
                    </a:ext>
                  </a:extLst>
                </p:cNvPr>
                <p:cNvGrpSpPr/>
                <p:nvPr/>
              </p:nvGrpSpPr>
              <p:grpSpPr>
                <a:xfrm>
                  <a:off x="2899994" y="3206100"/>
                  <a:ext cx="130913" cy="418553"/>
                  <a:chOff x="2899994" y="2577299"/>
                  <a:chExt cx="130913" cy="418553"/>
                </a:xfrm>
              </p:grpSpPr>
              <p:cxnSp>
                <p:nvCxnSpPr>
                  <p:cNvPr id="500" name="직선 연결선 499">
                    <a:extLst>
                      <a:ext uri="{FF2B5EF4-FFF2-40B4-BE49-F238E27FC236}">
                        <a16:creationId xmlns:a16="http://schemas.microsoft.com/office/drawing/2014/main" id="{7832422A-A88A-48F5-A522-C4F4298E0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577299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직선 연결선 500">
                    <a:extLst>
                      <a:ext uri="{FF2B5EF4-FFF2-40B4-BE49-F238E27FC236}">
                        <a16:creationId xmlns:a16="http://schemas.microsoft.com/office/drawing/2014/main" id="{9DFB0E1E-4084-46C6-89CA-DCEA9160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05476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직선 연결선 501">
                    <a:extLst>
                      <a:ext uri="{FF2B5EF4-FFF2-40B4-BE49-F238E27FC236}">
                        <a16:creationId xmlns:a16="http://schemas.microsoft.com/office/drawing/2014/main" id="{42BF1546-9120-4204-9B44-2EB080B06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869403"/>
                    <a:ext cx="0" cy="74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직선 연결선 502">
                    <a:extLst>
                      <a:ext uri="{FF2B5EF4-FFF2-40B4-BE49-F238E27FC236}">
                        <a16:creationId xmlns:a16="http://schemas.microsoft.com/office/drawing/2014/main" id="{2D2F6655-E666-451E-A82C-8E89DAD379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65451" y="2878431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직선 연결선 503">
                    <a:extLst>
                      <a:ext uri="{FF2B5EF4-FFF2-40B4-BE49-F238E27FC236}">
                        <a16:creationId xmlns:a16="http://schemas.microsoft.com/office/drawing/2014/main" id="{27555ED4-7F09-440B-BAE7-AE98DB4D2C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9046" y="2969077"/>
                    <a:ext cx="9403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직선 연결선 504">
                    <a:extLst>
                      <a:ext uri="{FF2B5EF4-FFF2-40B4-BE49-F238E27FC236}">
                        <a16:creationId xmlns:a16="http://schemas.microsoft.com/office/drawing/2014/main" id="{9D214316-DCB8-4177-A277-AB8C338E9B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7623" y="2995852"/>
                    <a:ext cx="3687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직선 연결선 505">
                    <a:extLst>
                      <a:ext uri="{FF2B5EF4-FFF2-40B4-BE49-F238E27FC236}">
                        <a16:creationId xmlns:a16="http://schemas.microsoft.com/office/drawing/2014/main" id="{5B57491D-EE08-47D3-A688-03E38B6D7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5627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>
                    <a:extLst>
                      <a:ext uri="{FF2B5EF4-FFF2-40B4-BE49-F238E27FC236}">
                        <a16:creationId xmlns:a16="http://schemas.microsoft.com/office/drawing/2014/main" id="{A9F06B7B-D44D-420E-B40F-FD30FB9B8A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22880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직선 연결선 507">
                    <a:extLst>
                      <a:ext uri="{FF2B5EF4-FFF2-40B4-BE49-F238E27FC236}">
                        <a16:creationId xmlns:a16="http://schemas.microsoft.com/office/drawing/2014/main" id="{E342039A-E60C-42E6-9B1F-2F0532393F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87349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직선 연결선 508">
                    <a:extLst>
                      <a:ext uri="{FF2B5EF4-FFF2-40B4-BE49-F238E27FC236}">
                        <a16:creationId xmlns:a16="http://schemas.microsoft.com/office/drawing/2014/main" id="{F72D3BB5-D64C-49D8-B761-98228F0245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82089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>
                    <a:extLst>
                      <a:ext uri="{FF2B5EF4-FFF2-40B4-BE49-F238E27FC236}">
                        <a16:creationId xmlns:a16="http://schemas.microsoft.com/office/drawing/2014/main" id="{209CD9BB-4B5F-4021-8F3D-3DB0782FFC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8525" y="2855515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8" name="직선 연결선 497">
                  <a:extLst>
                    <a:ext uri="{FF2B5EF4-FFF2-40B4-BE49-F238E27FC236}">
                      <a16:creationId xmlns:a16="http://schemas.microsoft.com/office/drawing/2014/main" id="{C687579B-DFD5-4618-A843-DE7D8C7B1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377866" y="3132036"/>
                  <a:ext cx="0" cy="1549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1163E350-CEDD-4D8C-B42D-7AD39497062D}"/>
                    </a:ext>
                  </a:extLst>
                </p:cNvPr>
                <p:cNvSpPr txBox="1"/>
                <p:nvPr/>
              </p:nvSpPr>
              <p:spPr>
                <a:xfrm>
                  <a:off x="3215461" y="2957302"/>
                  <a:ext cx="3561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/>
                    <a:t>8ea</a:t>
                  </a:r>
                  <a:endParaRPr lang="ko-KR" altLang="en-US" sz="800" b="1" dirty="0"/>
                </a:p>
              </p:txBody>
            </p:sp>
          </p:grpSp>
          <p:pic>
            <p:nvPicPr>
              <p:cNvPr id="493" name="그림 492">
                <a:extLst>
                  <a:ext uri="{FF2B5EF4-FFF2-40B4-BE49-F238E27FC236}">
                    <a16:creationId xmlns:a16="http://schemas.microsoft.com/office/drawing/2014/main" id="{0D99354B-2031-4B72-A4A8-1E3EF35ED4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57322" y="4366582"/>
                <a:ext cx="549324" cy="273506"/>
              </a:xfrm>
              <a:prstGeom prst="rect">
                <a:avLst/>
              </a:prstGeom>
            </p:spPr>
          </p:pic>
        </p:grp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43C94281-09B6-4210-9192-47964E28688A}"/>
              </a:ext>
            </a:extLst>
          </p:cNvPr>
          <p:cNvGrpSpPr/>
          <p:nvPr/>
        </p:nvGrpSpPr>
        <p:grpSpPr>
          <a:xfrm>
            <a:off x="382717" y="1036649"/>
            <a:ext cx="3227450" cy="1454184"/>
            <a:chOff x="382717" y="1036649"/>
            <a:chExt cx="3227450" cy="1454184"/>
          </a:xfrm>
        </p:grpSpPr>
        <p:sp>
          <p:nvSpPr>
            <p:cNvPr id="512" name="사각형: 둥근 모서리 511">
              <a:extLst>
                <a:ext uri="{FF2B5EF4-FFF2-40B4-BE49-F238E27FC236}">
                  <a16:creationId xmlns:a16="http://schemas.microsoft.com/office/drawing/2014/main" id="{F6AFD73D-EB54-4F6D-9971-8831DC97BB64}"/>
                </a:ext>
              </a:extLst>
            </p:cNvPr>
            <p:cNvSpPr/>
            <p:nvPr/>
          </p:nvSpPr>
          <p:spPr>
            <a:xfrm>
              <a:off x="382717" y="1048193"/>
              <a:ext cx="746760" cy="4930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SPI#2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012E3746-4B73-4D07-82A5-4D66F79A5571}"/>
                </a:ext>
              </a:extLst>
            </p:cNvPr>
            <p:cNvGrpSpPr/>
            <p:nvPr/>
          </p:nvGrpSpPr>
          <p:grpSpPr>
            <a:xfrm>
              <a:off x="1139466" y="1036649"/>
              <a:ext cx="2470701" cy="1454184"/>
              <a:chOff x="1139466" y="1036649"/>
              <a:chExt cx="2470701" cy="1454184"/>
            </a:xfrm>
          </p:grpSpPr>
          <p:sp>
            <p:nvSpPr>
              <p:cNvPr id="514" name="사각형: 둥근 모서리 513">
                <a:extLst>
                  <a:ext uri="{FF2B5EF4-FFF2-40B4-BE49-F238E27FC236}">
                    <a16:creationId xmlns:a16="http://schemas.microsoft.com/office/drawing/2014/main" id="{E90CBEBF-57E4-4220-8C6D-5C8300C61B4E}"/>
                  </a:ext>
                </a:extLst>
              </p:cNvPr>
              <p:cNvSpPr/>
              <p:nvPr/>
            </p:nvSpPr>
            <p:spPr>
              <a:xfrm flipH="1">
                <a:off x="1644676" y="1603555"/>
                <a:ext cx="668473" cy="28599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LTC2601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(DAC)</a:t>
                </a:r>
              </a:p>
            </p:txBody>
          </p:sp>
          <p:cxnSp>
            <p:nvCxnSpPr>
              <p:cNvPr id="515" name="직선 화살표 연결선 514">
                <a:extLst>
                  <a:ext uri="{FF2B5EF4-FFF2-40B4-BE49-F238E27FC236}">
                    <a16:creationId xmlns:a16="http://schemas.microsoft.com/office/drawing/2014/main" id="{2D70EE66-1771-4F86-B0BF-DF4936B8E6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466" y="1298100"/>
                <a:ext cx="50521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연결선: 꺾임 515">
                <a:extLst>
                  <a:ext uri="{FF2B5EF4-FFF2-40B4-BE49-F238E27FC236}">
                    <a16:creationId xmlns:a16="http://schemas.microsoft.com/office/drawing/2014/main" id="{76A2D0BB-39BA-4EE2-94AE-99D73F0F25AC}"/>
                  </a:ext>
                </a:extLst>
              </p:cNvPr>
              <p:cNvCxnSpPr>
                <a:cxnSpLocks/>
                <a:stCxn id="517" idx="4"/>
                <a:endCxn id="514" idx="3"/>
              </p:cNvCxnSpPr>
              <p:nvPr/>
            </p:nvCxnSpPr>
            <p:spPr>
              <a:xfrm rot="16200000" flipH="1">
                <a:off x="1308962" y="1410840"/>
                <a:ext cx="418364" cy="253064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BE0FBB54-F5EB-48B9-9119-78E388F817C5}"/>
                  </a:ext>
                </a:extLst>
              </p:cNvPr>
              <p:cNvSpPr/>
              <p:nvPr/>
            </p:nvSpPr>
            <p:spPr>
              <a:xfrm flipH="1">
                <a:off x="1366586" y="1278137"/>
                <a:ext cx="50053" cy="50053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사각형: 둥근 모서리 517">
                <a:extLst>
                  <a:ext uri="{FF2B5EF4-FFF2-40B4-BE49-F238E27FC236}">
                    <a16:creationId xmlns:a16="http://schemas.microsoft.com/office/drawing/2014/main" id="{EEB0CA81-0E4A-40E6-A182-CA9C6DF44B1F}"/>
                  </a:ext>
                </a:extLst>
              </p:cNvPr>
              <p:cNvSpPr/>
              <p:nvPr/>
            </p:nvSpPr>
            <p:spPr>
              <a:xfrm flipH="1">
                <a:off x="1644676" y="1106854"/>
                <a:ext cx="668473" cy="28599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AD7689</a:t>
                </a:r>
              </a:p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(ADC)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9" name="연결선: 꺾임 518">
                <a:extLst>
                  <a:ext uri="{FF2B5EF4-FFF2-40B4-BE49-F238E27FC236}">
                    <a16:creationId xmlns:a16="http://schemas.microsoft.com/office/drawing/2014/main" id="{F094EEB3-1082-4260-9EB1-0D8087EAF39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69025" y="2171666"/>
                <a:ext cx="594165" cy="234447"/>
              </a:xfrm>
              <a:prstGeom prst="bentConnector3">
                <a:avLst>
                  <a:gd name="adj1" fmla="val 304"/>
                </a:avLst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4E25F36-A845-4D5F-82BB-7A46921B64D9}"/>
                  </a:ext>
                </a:extLst>
              </p:cNvPr>
              <p:cNvSpPr txBox="1"/>
              <p:nvPr/>
            </p:nvSpPr>
            <p:spPr>
              <a:xfrm>
                <a:off x="2334963" y="215227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Voltage</a:t>
                </a:r>
              </a:p>
              <a:p>
                <a:r>
                  <a:rPr lang="en-US" altLang="ko-KR" sz="800" b="1" dirty="0"/>
                  <a:t>summing</a:t>
                </a:r>
                <a:endParaRPr lang="ko-KR" altLang="en-US" sz="800" b="1" dirty="0"/>
              </a:p>
            </p:txBody>
          </p:sp>
          <p:cxnSp>
            <p:nvCxnSpPr>
              <p:cNvPr id="521" name="연결선: 꺾임 520">
                <a:extLst>
                  <a:ext uri="{FF2B5EF4-FFF2-40B4-BE49-F238E27FC236}">
                    <a16:creationId xmlns:a16="http://schemas.microsoft.com/office/drawing/2014/main" id="{A01DA23D-F06B-4161-ADED-95834F5E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744351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연결선: 꺾임 521">
                <a:extLst>
                  <a:ext uri="{FF2B5EF4-FFF2-40B4-BE49-F238E27FC236}">
                    <a16:creationId xmlns:a16="http://schemas.microsoft.com/office/drawing/2014/main" id="{1BEF57F7-3A9C-493E-991C-D523BDF48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3758" y="1245571"/>
                <a:ext cx="972880" cy="214612"/>
              </a:xfrm>
              <a:prstGeom prst="bentConnector3">
                <a:avLst>
                  <a:gd name="adj1" fmla="val -2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직선 화살표 연결선 522">
                <a:extLst>
                  <a:ext uri="{FF2B5EF4-FFF2-40B4-BE49-F238E27FC236}">
                    <a16:creationId xmlns:a16="http://schemas.microsoft.com/office/drawing/2014/main" id="{FDEFC915-EAF2-4B76-8AB8-BDD3E870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242737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직선 화살표 연결선 523">
                <a:extLst>
                  <a:ext uri="{FF2B5EF4-FFF2-40B4-BE49-F238E27FC236}">
                    <a16:creationId xmlns:a16="http://schemas.microsoft.com/office/drawing/2014/main" id="{3A0111D7-A0BF-47EB-ADBE-EECF874CD0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746554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A79409AF-2387-4C42-ACA7-5C79C0EDAAF1}"/>
                  </a:ext>
                </a:extLst>
              </p:cNvPr>
              <p:cNvSpPr txBox="1"/>
              <p:nvPr/>
            </p:nvSpPr>
            <p:spPr>
              <a:xfrm>
                <a:off x="2751552" y="103664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379E5497-7027-4139-BE41-9C60C6136B4F}"/>
                  </a:ext>
                </a:extLst>
              </p:cNvPr>
              <p:cNvSpPr txBox="1"/>
              <p:nvPr/>
            </p:nvSpPr>
            <p:spPr>
              <a:xfrm>
                <a:off x="2750573" y="153529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CDADB2F-EDCD-4944-88BC-F5E414CD8542}"/>
                  </a:ext>
                </a:extLst>
              </p:cNvPr>
              <p:cNvSpPr txBox="1"/>
              <p:nvPr/>
            </p:nvSpPr>
            <p:spPr>
              <a:xfrm>
                <a:off x="2792391" y="1749808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AD399222-2A9E-4410-AE46-3CB571D3F00F}"/>
                  </a:ext>
                </a:extLst>
              </p:cNvPr>
              <p:cNvSpPr txBox="1"/>
              <p:nvPr/>
            </p:nvSpPr>
            <p:spPr>
              <a:xfrm>
                <a:off x="2787991" y="1252540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17C7B84C-56D3-4B82-81F1-26BCE22AE9FD}"/>
                  </a:ext>
                </a:extLst>
              </p:cNvPr>
              <p:cNvSpPr txBox="1"/>
              <p:nvPr/>
            </p:nvSpPr>
            <p:spPr>
              <a:xfrm>
                <a:off x="3250515" y="103664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D8AED630-97FD-4873-8B25-EB7FF758E566}"/>
                  </a:ext>
                </a:extLst>
              </p:cNvPr>
              <p:cNvSpPr txBox="1"/>
              <p:nvPr/>
            </p:nvSpPr>
            <p:spPr>
              <a:xfrm>
                <a:off x="3250515" y="153529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cxnSp>
            <p:nvCxnSpPr>
              <p:cNvPr id="532" name="직선 연결선 531">
                <a:extLst>
                  <a:ext uri="{FF2B5EF4-FFF2-40B4-BE49-F238E27FC236}">
                    <a16:creationId xmlns:a16="http://schemas.microsoft.com/office/drawing/2014/main" id="{6A25D0A7-2B4E-4643-BAD8-CFA80E0F7F2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17327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직선 연결선 532">
                <a:extLst>
                  <a:ext uri="{FF2B5EF4-FFF2-40B4-BE49-F238E27FC236}">
                    <a16:creationId xmlns:a16="http://schemas.microsoft.com/office/drawing/2014/main" id="{C76B49E7-5758-4D89-BCCE-7D6B0084D48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67192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94A91228-EB34-4E93-8C8C-AFC1807E15D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1892792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직선 연결선 534">
                <a:extLst>
                  <a:ext uri="{FF2B5EF4-FFF2-40B4-BE49-F238E27FC236}">
                    <a16:creationId xmlns:a16="http://schemas.microsoft.com/office/drawing/2014/main" id="{4B24C0EC-EA34-4F16-AD83-A358F35F65C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389170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90C491C8-93B7-4CDD-AEDD-6B131A64893E}"/>
                  </a:ext>
                </a:extLst>
              </p:cNvPr>
              <p:cNvSpPr txBox="1"/>
              <p:nvPr/>
            </p:nvSpPr>
            <p:spPr>
              <a:xfrm>
                <a:off x="3253979" y="1749808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955F945B-5302-4301-800A-F3FE7BDFE9B3}"/>
                  </a:ext>
                </a:extLst>
              </p:cNvPr>
              <p:cNvSpPr txBox="1"/>
              <p:nvPr/>
            </p:nvSpPr>
            <p:spPr>
              <a:xfrm>
                <a:off x="3250515" y="1252540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538" name="연결선: 꺾임 537">
                <a:extLst>
                  <a:ext uri="{FF2B5EF4-FFF2-40B4-BE49-F238E27FC236}">
                    <a16:creationId xmlns:a16="http://schemas.microsoft.com/office/drawing/2014/main" id="{E73E353B-8831-411C-AB47-882529DBF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957404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60DAC6F7-6D2C-43B2-9AF6-CE5ECCC6A713}"/>
                  </a:ext>
                </a:extLst>
              </p:cNvPr>
              <p:cNvSpPr txBox="1"/>
              <p:nvPr/>
            </p:nvSpPr>
            <p:spPr>
              <a:xfrm>
                <a:off x="2792391" y="1962861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cxnSp>
            <p:nvCxnSpPr>
              <p:cNvPr id="540" name="직선 연결선 539">
                <a:extLst>
                  <a:ext uri="{FF2B5EF4-FFF2-40B4-BE49-F238E27FC236}">
                    <a16:creationId xmlns:a16="http://schemas.microsoft.com/office/drawing/2014/main" id="{E839D46D-11B9-4B08-8EC4-A2A0C0992F6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2105845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2F097F98-C360-4C3B-9233-074A97155E32}"/>
                  </a:ext>
                </a:extLst>
              </p:cNvPr>
              <p:cNvSpPr txBox="1"/>
              <p:nvPr/>
            </p:nvSpPr>
            <p:spPr>
              <a:xfrm>
                <a:off x="3253979" y="1962861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50A442D2-BB95-48FB-A8AB-1CCC17150B51}"/>
              </a:ext>
            </a:extLst>
          </p:cNvPr>
          <p:cNvGrpSpPr/>
          <p:nvPr/>
        </p:nvGrpSpPr>
        <p:grpSpPr>
          <a:xfrm>
            <a:off x="1134272" y="3299906"/>
            <a:ext cx="2508432" cy="858047"/>
            <a:chOff x="1134272" y="3299906"/>
            <a:chExt cx="2508432" cy="858047"/>
          </a:xfrm>
        </p:grpSpPr>
        <p:sp>
          <p:nvSpPr>
            <p:cNvPr id="543" name="사각형: 둥근 모서리 542">
              <a:extLst>
                <a:ext uri="{FF2B5EF4-FFF2-40B4-BE49-F238E27FC236}">
                  <a16:creationId xmlns:a16="http://schemas.microsoft.com/office/drawing/2014/main" id="{6E811352-C097-43F2-A6B9-9452C6BBF21E}"/>
                </a:ext>
              </a:extLst>
            </p:cNvPr>
            <p:cNvSpPr/>
            <p:nvPr/>
          </p:nvSpPr>
          <p:spPr>
            <a:xfrm>
              <a:off x="1798377" y="3299906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0FBF8583-A191-49E8-870D-69CC43199A1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388031" y="366395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1712190E-630C-48F6-97AB-E4068253EC95}"/>
                </a:ext>
              </a:extLst>
            </p:cNvPr>
            <p:cNvSpPr txBox="1"/>
            <p:nvPr/>
          </p:nvSpPr>
          <p:spPr>
            <a:xfrm>
              <a:off x="3199163" y="3492226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546" name="직선 화살표 연결선 545">
              <a:extLst>
                <a:ext uri="{FF2B5EF4-FFF2-40B4-BE49-F238E27FC236}">
                  <a16:creationId xmlns:a16="http://schemas.microsoft.com/office/drawing/2014/main" id="{0E2C0F11-7870-4643-8001-F35F9812F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741416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546">
              <a:extLst>
                <a:ext uri="{FF2B5EF4-FFF2-40B4-BE49-F238E27FC236}">
                  <a16:creationId xmlns:a16="http://schemas.microsoft.com/office/drawing/2014/main" id="{DFD87519-6323-4841-8132-62A2CE7BA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475" y="3741416"/>
              <a:ext cx="36160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그룹 547">
              <a:extLst>
                <a:ext uri="{FF2B5EF4-FFF2-40B4-BE49-F238E27FC236}">
                  <a16:creationId xmlns:a16="http://schemas.microsoft.com/office/drawing/2014/main" id="{C815953B-5CDE-4465-88F8-DF9F88F4C911}"/>
                </a:ext>
              </a:extLst>
            </p:cNvPr>
            <p:cNvGrpSpPr/>
            <p:nvPr/>
          </p:nvGrpSpPr>
          <p:grpSpPr>
            <a:xfrm>
              <a:off x="2769809" y="3739400"/>
              <a:ext cx="130913" cy="418553"/>
              <a:chOff x="2899994" y="2577299"/>
              <a:chExt cx="130913" cy="418553"/>
            </a:xfrm>
          </p:grpSpPr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B61299F1-97E1-4CC1-AB01-B50659712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6B3F19DC-9934-48DC-A461-9C2B2AF3F5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 566">
                <a:extLst>
                  <a:ext uri="{FF2B5EF4-FFF2-40B4-BE49-F238E27FC236}">
                    <a16:creationId xmlns:a16="http://schemas.microsoft.com/office/drawing/2014/main" id="{35DC8E3C-3E09-4A5E-9789-CA6A3DC08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 567">
                <a:extLst>
                  <a:ext uri="{FF2B5EF4-FFF2-40B4-BE49-F238E27FC236}">
                    <a16:creationId xmlns:a16="http://schemas.microsoft.com/office/drawing/2014/main" id="{E992FFFF-8B0F-4321-A575-ACAF5A7B4E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 568">
                <a:extLst>
                  <a:ext uri="{FF2B5EF4-FFF2-40B4-BE49-F238E27FC236}">
                    <a16:creationId xmlns:a16="http://schemas.microsoft.com/office/drawing/2014/main" id="{3A98E044-1C94-4B98-8247-E962A4500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561739A4-5862-4BCB-A13D-3A136FDD0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 570">
                <a:extLst>
                  <a:ext uri="{FF2B5EF4-FFF2-40B4-BE49-F238E27FC236}">
                    <a16:creationId xmlns:a16="http://schemas.microsoft.com/office/drawing/2014/main" id="{FBE72A82-EEEB-478B-B0C4-112916387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EFF1C2CB-9BE7-4913-AEF6-A110FF50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5A5DEA9C-D690-43F0-AA90-0B88FC73E5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51EC5021-153C-40B1-A8C5-E205F95D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 574">
                <a:extLst>
                  <a:ext uri="{FF2B5EF4-FFF2-40B4-BE49-F238E27FC236}">
                    <a16:creationId xmlns:a16="http://schemas.microsoft.com/office/drawing/2014/main" id="{464D610B-ABEE-46DC-B06C-ECB0A7B3C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그룹 548">
              <a:extLst>
                <a:ext uri="{FF2B5EF4-FFF2-40B4-BE49-F238E27FC236}">
                  <a16:creationId xmlns:a16="http://schemas.microsoft.com/office/drawing/2014/main" id="{D24C05E8-7D45-4682-B406-62190DF102D3}"/>
                </a:ext>
              </a:extLst>
            </p:cNvPr>
            <p:cNvGrpSpPr/>
            <p:nvPr/>
          </p:nvGrpSpPr>
          <p:grpSpPr>
            <a:xfrm rot="5400000">
              <a:off x="2956019" y="3562126"/>
              <a:ext cx="105262" cy="344768"/>
              <a:chOff x="2907816" y="2628990"/>
              <a:chExt cx="105262" cy="344768"/>
            </a:xfrm>
          </p:grpSpPr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373C3435-9743-4585-88CE-D2C57F08E2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5840" y="2668601"/>
                <a:ext cx="79221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0C6E0427-508F-41B3-A594-C4C4ABBA5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6BD4F133-6E06-4298-BD00-2997696C81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3273" y="2921580"/>
                <a:ext cx="1043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4727F340-A436-42A7-BEBD-39325697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A7494C14-43F6-4891-86D1-DEA8E844B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 560">
                <a:extLst>
                  <a:ext uri="{FF2B5EF4-FFF2-40B4-BE49-F238E27FC236}">
                    <a16:creationId xmlns:a16="http://schemas.microsoft.com/office/drawing/2014/main" id="{2BAA60D2-E54F-491F-B30C-419057B8E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DC541396-EE38-4499-A40E-C34511228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4C3F346C-2E34-4F74-91E5-BAB31B9D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0" name="직선 화살표 연결선 549">
              <a:extLst>
                <a:ext uri="{FF2B5EF4-FFF2-40B4-BE49-F238E27FC236}">
                  <a16:creationId xmlns:a16="http://schemas.microsoft.com/office/drawing/2014/main" id="{F111CFAA-9C9E-4F81-B87A-2CF91329F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987" y="3741416"/>
              <a:ext cx="4054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29B58C11-88CF-41FE-BCA8-8C8DF1E1F3C2}"/>
                </a:ext>
              </a:extLst>
            </p:cNvPr>
            <p:cNvSpPr txBox="1"/>
            <p:nvPr/>
          </p:nvSpPr>
          <p:spPr>
            <a:xfrm>
              <a:off x="2815473" y="3502376"/>
              <a:ext cx="4203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150k</a:t>
              </a:r>
              <a:endParaRPr lang="ko-KR" altLang="en-US" sz="800" b="1" dirty="0"/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CDBA1655-7120-4152-A89A-7AE1BC6A6DA4}"/>
                </a:ext>
              </a:extLst>
            </p:cNvPr>
            <p:cNvSpPr/>
            <p:nvPr/>
          </p:nvSpPr>
          <p:spPr>
            <a:xfrm>
              <a:off x="3182423" y="3521554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59BFC2E8-1C13-40B2-9895-BCB2F1136F58}"/>
                </a:ext>
              </a:extLst>
            </p:cNvPr>
            <p:cNvSpPr txBox="1"/>
            <p:nvPr/>
          </p:nvSpPr>
          <p:spPr>
            <a:xfrm>
              <a:off x="2972328" y="3334680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12V Input</a:t>
              </a:r>
              <a:endParaRPr lang="ko-KR" altLang="en-US" sz="800" b="1" dirty="0"/>
            </a:p>
          </p:txBody>
        </p:sp>
        <p:pic>
          <p:nvPicPr>
            <p:cNvPr id="554" name="그림 553">
              <a:extLst>
                <a:ext uri="{FF2B5EF4-FFF2-40B4-BE49-F238E27FC236}">
                  <a16:creationId xmlns:a16="http://schemas.microsoft.com/office/drawing/2014/main" id="{F5E7A4A6-D5D9-4C0C-8802-121883E87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57322" y="3610880"/>
              <a:ext cx="549324" cy="273506"/>
            </a:xfrm>
            <a:prstGeom prst="rect">
              <a:avLst/>
            </a:prstGeom>
          </p:spPr>
        </p:pic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898B44E3-F126-423C-A9F7-1A61779AB70E}"/>
                </a:ext>
              </a:extLst>
            </p:cNvPr>
            <p:cNvSpPr txBox="1"/>
            <p:nvPr/>
          </p:nvSpPr>
          <p:spPr>
            <a:xfrm>
              <a:off x="2804140" y="3831414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47k</a:t>
              </a:r>
              <a:endParaRPr lang="ko-KR" altLang="en-US" sz="800" b="1" dirty="0"/>
            </a:p>
          </p:txBody>
        </p:sp>
      </p:grpSp>
      <p:grpSp>
        <p:nvGrpSpPr>
          <p:cNvPr id="576" name="그룹 575">
            <a:extLst>
              <a:ext uri="{FF2B5EF4-FFF2-40B4-BE49-F238E27FC236}">
                <a16:creationId xmlns:a16="http://schemas.microsoft.com/office/drawing/2014/main" id="{B18E6C5D-ADEC-469B-81C6-9B0537F3E90F}"/>
              </a:ext>
            </a:extLst>
          </p:cNvPr>
          <p:cNvGrpSpPr/>
          <p:nvPr/>
        </p:nvGrpSpPr>
        <p:grpSpPr>
          <a:xfrm>
            <a:off x="1134272" y="2542413"/>
            <a:ext cx="2767636" cy="879275"/>
            <a:chOff x="1134272" y="2542413"/>
            <a:chExt cx="2767636" cy="879275"/>
          </a:xfrm>
        </p:grpSpPr>
        <p:sp>
          <p:nvSpPr>
            <p:cNvPr id="577" name="사각형: 둥근 모서리 576">
              <a:extLst>
                <a:ext uri="{FF2B5EF4-FFF2-40B4-BE49-F238E27FC236}">
                  <a16:creationId xmlns:a16="http://schemas.microsoft.com/office/drawing/2014/main" id="{16AC0FDC-095D-43BF-9874-EF125F47BFA4}"/>
                </a:ext>
              </a:extLst>
            </p:cNvPr>
            <p:cNvSpPr/>
            <p:nvPr/>
          </p:nvSpPr>
          <p:spPr>
            <a:xfrm>
              <a:off x="1798377" y="2570423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578" name="직선 화살표 연결선 577">
              <a:extLst>
                <a:ext uri="{FF2B5EF4-FFF2-40B4-BE49-F238E27FC236}">
                  <a16:creationId xmlns:a16="http://schemas.microsoft.com/office/drawing/2014/main" id="{FC7FC81A-FED8-4762-B08E-589A7FC78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438" y="2597972"/>
              <a:ext cx="0" cy="1686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화살표 연결선 578">
              <a:extLst>
                <a:ext uri="{FF2B5EF4-FFF2-40B4-BE49-F238E27FC236}">
                  <a16:creationId xmlns:a16="http://schemas.microsoft.com/office/drawing/2014/main" id="{D9B39475-2ADD-4FEF-B8BF-0611050B7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011933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1D30972E-12C2-4ABF-8A60-515F39961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998" y="3011933"/>
              <a:ext cx="34940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1" name="그림 580">
              <a:extLst>
                <a:ext uri="{FF2B5EF4-FFF2-40B4-BE49-F238E27FC236}">
                  <a16:creationId xmlns:a16="http://schemas.microsoft.com/office/drawing/2014/main" id="{669BF2FA-713F-4BA4-8112-FB3A08E2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64182" y="2888341"/>
              <a:ext cx="549324" cy="273506"/>
            </a:xfrm>
            <a:prstGeom prst="rect">
              <a:avLst/>
            </a:prstGeom>
          </p:spPr>
        </p:pic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C08DB501-1151-47D4-82F3-E7968B43E95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440424" y="2932881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8BDB92FE-C0F6-4650-A623-06225E5BC81F}"/>
                </a:ext>
              </a:extLst>
            </p:cNvPr>
            <p:cNvSpPr txBox="1"/>
            <p:nvPr/>
          </p:nvSpPr>
          <p:spPr>
            <a:xfrm>
              <a:off x="3278019" y="2748621"/>
              <a:ext cx="6238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trike="sngStrike" dirty="0"/>
                <a:t>8ea</a:t>
              </a:r>
              <a:r>
                <a:rPr lang="en-US" altLang="ko-KR" sz="800" b="1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16ea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A4306EC-179F-4B2D-9926-191A9B1E7E7F}"/>
                </a:ext>
              </a:extLst>
            </p:cNvPr>
            <p:cNvGrpSpPr/>
            <p:nvPr/>
          </p:nvGrpSpPr>
          <p:grpSpPr>
            <a:xfrm>
              <a:off x="3175987" y="2767215"/>
              <a:ext cx="105262" cy="238412"/>
              <a:chOff x="2907816" y="2705476"/>
              <a:chExt cx="105262" cy="238412"/>
            </a:xfrm>
          </p:grpSpPr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907C05C2-74F8-40FE-BFBD-C398F15F8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F8B93582-C3EE-4EF7-8A20-37736AB2F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378110FF-A493-43D5-BA9F-B1CDFFC6F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5779B9FA-7D05-4C63-8096-8CC3A724FD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C51ED9C6-1FFC-48E2-8879-F5FF9C418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 621">
                <a:extLst>
                  <a:ext uri="{FF2B5EF4-FFF2-40B4-BE49-F238E27FC236}">
                    <a16:creationId xmlns:a16="http://schemas.microsoft.com/office/drawing/2014/main" id="{28686215-FECB-49AF-88D5-FCA44955D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 622">
                <a:extLst>
                  <a:ext uri="{FF2B5EF4-FFF2-40B4-BE49-F238E27FC236}">
                    <a16:creationId xmlns:a16="http://schemas.microsoft.com/office/drawing/2014/main" id="{98B01F70-EDDE-4FC2-AB95-3398D487D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BBC459CC-9F39-4F4C-9694-5D8D030B835B}"/>
                </a:ext>
              </a:extLst>
            </p:cNvPr>
            <p:cNvSpPr/>
            <p:nvPr/>
          </p:nvSpPr>
          <p:spPr>
            <a:xfrm>
              <a:off x="3319187" y="2753727"/>
              <a:ext cx="523832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0A000B6-F565-4C84-AEEC-782910C39D46}"/>
                </a:ext>
              </a:extLst>
            </p:cNvPr>
            <p:cNvSpPr txBox="1"/>
            <p:nvPr/>
          </p:nvSpPr>
          <p:spPr>
            <a:xfrm>
              <a:off x="3241277" y="2542413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Input</a:t>
              </a:r>
              <a:endParaRPr lang="ko-KR" altLang="en-US" sz="800" b="1" dirty="0"/>
            </a:p>
          </p:txBody>
        </p:sp>
        <p:grpSp>
          <p:nvGrpSpPr>
            <p:cNvPr id="587" name="그룹 586">
              <a:extLst>
                <a:ext uri="{FF2B5EF4-FFF2-40B4-BE49-F238E27FC236}">
                  <a16:creationId xmlns:a16="http://schemas.microsoft.com/office/drawing/2014/main" id="{6F848694-D7D8-4177-8068-7A8BC642F46B}"/>
                </a:ext>
              </a:extLst>
            </p:cNvPr>
            <p:cNvGrpSpPr/>
            <p:nvPr/>
          </p:nvGrpSpPr>
          <p:grpSpPr>
            <a:xfrm rot="16200000">
              <a:off x="3024709" y="2862537"/>
              <a:ext cx="105262" cy="307369"/>
              <a:chOff x="2907816" y="2636519"/>
              <a:chExt cx="105262" cy="307369"/>
            </a:xfrm>
          </p:grpSpPr>
          <p:cxnSp>
            <p:nvCxnSpPr>
              <p:cNvPr id="605" name="직선 연결선 604">
                <a:extLst>
                  <a:ext uri="{FF2B5EF4-FFF2-40B4-BE49-F238E27FC236}">
                    <a16:creationId xmlns:a16="http://schemas.microsoft.com/office/drawing/2014/main" id="{1A464194-3C25-48D3-AD8A-61723644B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직선 연결선 606">
                <a:extLst>
                  <a:ext uri="{FF2B5EF4-FFF2-40B4-BE49-F238E27FC236}">
                    <a16:creationId xmlns:a16="http://schemas.microsoft.com/office/drawing/2014/main" id="{70B59784-F850-428A-BF52-B7277B4DD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직선 연결선 607">
                <a:extLst>
                  <a:ext uri="{FF2B5EF4-FFF2-40B4-BE49-F238E27FC236}">
                    <a16:creationId xmlns:a16="http://schemas.microsoft.com/office/drawing/2014/main" id="{24DDCFAE-3DBB-4FB2-8119-CC1F99C64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직선 연결선 608">
                <a:extLst>
                  <a:ext uri="{FF2B5EF4-FFF2-40B4-BE49-F238E27FC236}">
                    <a16:creationId xmlns:a16="http://schemas.microsoft.com/office/drawing/2014/main" id="{F52FF095-36DE-4445-A1ED-61594FACB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직선 연결선 609">
                <a:extLst>
                  <a:ext uri="{FF2B5EF4-FFF2-40B4-BE49-F238E27FC236}">
                    <a16:creationId xmlns:a16="http://schemas.microsoft.com/office/drawing/2014/main" id="{07091A5B-C350-491E-A8C8-89D24852E8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직선 연결선 610">
                <a:extLst>
                  <a:ext uri="{FF2B5EF4-FFF2-40B4-BE49-F238E27FC236}">
                    <a16:creationId xmlns:a16="http://schemas.microsoft.com/office/drawing/2014/main" id="{6ABE8D9D-FA8C-422B-AD21-D6BD90A26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435D0FC6-9688-4048-BD72-34A3028C3B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839F11D9-33C8-454D-9BD1-2AE67F0DF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636519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그룹 587">
              <a:extLst>
                <a:ext uri="{FF2B5EF4-FFF2-40B4-BE49-F238E27FC236}">
                  <a16:creationId xmlns:a16="http://schemas.microsoft.com/office/drawing/2014/main" id="{4748BB82-B384-4AE1-9617-CB26777DBA1B}"/>
                </a:ext>
              </a:extLst>
            </p:cNvPr>
            <p:cNvGrpSpPr/>
            <p:nvPr/>
          </p:nvGrpSpPr>
          <p:grpSpPr>
            <a:xfrm>
              <a:off x="2854076" y="3003135"/>
              <a:ext cx="130913" cy="418553"/>
              <a:chOff x="2899994" y="2577299"/>
              <a:chExt cx="130913" cy="418553"/>
            </a:xfrm>
          </p:grpSpPr>
          <p:cxnSp>
            <p:nvCxnSpPr>
              <p:cNvPr id="594" name="직선 연결선 593">
                <a:extLst>
                  <a:ext uri="{FF2B5EF4-FFF2-40B4-BE49-F238E27FC236}">
                    <a16:creationId xmlns:a16="http://schemas.microsoft.com/office/drawing/2014/main" id="{19349711-EB3D-4128-8867-B5EC26990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 594">
                <a:extLst>
                  <a:ext uri="{FF2B5EF4-FFF2-40B4-BE49-F238E27FC236}">
                    <a16:creationId xmlns:a16="http://schemas.microsoft.com/office/drawing/2014/main" id="{B2802733-4036-4DD9-BB72-14F88BE7F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연결선 595">
                <a:extLst>
                  <a:ext uri="{FF2B5EF4-FFF2-40B4-BE49-F238E27FC236}">
                    <a16:creationId xmlns:a16="http://schemas.microsoft.com/office/drawing/2014/main" id="{FFB76694-A41D-4F35-B7B5-4094539C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직선 연결선 596">
                <a:extLst>
                  <a:ext uri="{FF2B5EF4-FFF2-40B4-BE49-F238E27FC236}">
                    <a16:creationId xmlns:a16="http://schemas.microsoft.com/office/drawing/2014/main" id="{BF7BB96B-702B-4ECA-94D0-BA1706AB2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직선 연결선 597">
                <a:extLst>
                  <a:ext uri="{FF2B5EF4-FFF2-40B4-BE49-F238E27FC236}">
                    <a16:creationId xmlns:a16="http://schemas.microsoft.com/office/drawing/2014/main" id="{CE0916A2-4BAA-4EDD-9DAE-2FCECA2A4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직선 연결선 598">
                <a:extLst>
                  <a:ext uri="{FF2B5EF4-FFF2-40B4-BE49-F238E27FC236}">
                    <a16:creationId xmlns:a16="http://schemas.microsoft.com/office/drawing/2014/main" id="{3DD3957E-363E-43D3-ACF4-1FC9745B7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직선 연결선 599">
                <a:extLst>
                  <a:ext uri="{FF2B5EF4-FFF2-40B4-BE49-F238E27FC236}">
                    <a16:creationId xmlns:a16="http://schemas.microsoft.com/office/drawing/2014/main" id="{2D8F5A8B-E1E2-4AB2-AEF3-718D156C1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직선 연결선 600">
                <a:extLst>
                  <a:ext uri="{FF2B5EF4-FFF2-40B4-BE49-F238E27FC236}">
                    <a16:creationId xmlns:a16="http://schemas.microsoft.com/office/drawing/2014/main" id="{0465007F-7718-4E87-B46E-4EFDD659C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연결선 601">
                <a:extLst>
                  <a:ext uri="{FF2B5EF4-FFF2-40B4-BE49-F238E27FC236}">
                    <a16:creationId xmlns:a16="http://schemas.microsoft.com/office/drawing/2014/main" id="{85DF7755-DF90-419F-82F3-0F148FB36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직선 연결선 602">
                <a:extLst>
                  <a:ext uri="{FF2B5EF4-FFF2-40B4-BE49-F238E27FC236}">
                    <a16:creationId xmlns:a16="http://schemas.microsoft.com/office/drawing/2014/main" id="{A3B42D1F-DF0B-4C23-8B07-646ABA8E8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연결선 603">
                <a:extLst>
                  <a:ext uri="{FF2B5EF4-FFF2-40B4-BE49-F238E27FC236}">
                    <a16:creationId xmlns:a16="http://schemas.microsoft.com/office/drawing/2014/main" id="{8DEB21B2-9495-46FA-B5BC-559028BF2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0" name="직선 화살표 연결선 589">
              <a:extLst>
                <a:ext uri="{FF2B5EF4-FFF2-40B4-BE49-F238E27FC236}">
                  <a16:creationId xmlns:a16="http://schemas.microsoft.com/office/drawing/2014/main" id="{66747ACC-5377-40F5-955A-AB366366D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646" y="3011933"/>
              <a:ext cx="41700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DCE48527-81C1-4BFC-9104-2C186A26BAB7}"/>
                </a:ext>
              </a:extLst>
            </p:cNvPr>
            <p:cNvSpPr txBox="1"/>
            <p:nvPr/>
          </p:nvSpPr>
          <p:spPr>
            <a:xfrm>
              <a:off x="2565244" y="309667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B352B58A-8599-4A0A-BC4B-F9A7C77B4AD7}"/>
                </a:ext>
              </a:extLst>
            </p:cNvPr>
            <p:cNvSpPr txBox="1"/>
            <p:nvPr/>
          </p:nvSpPr>
          <p:spPr>
            <a:xfrm>
              <a:off x="2947075" y="3039223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24k</a:t>
              </a:r>
              <a:endParaRPr lang="ko-KR" altLang="en-US" sz="800" b="1" dirty="0"/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FDC54460-9462-4419-A866-32B0BC3AD035}"/>
                </a:ext>
              </a:extLst>
            </p:cNvPr>
            <p:cNvSpPr txBox="1"/>
            <p:nvPr/>
          </p:nvSpPr>
          <p:spPr>
            <a:xfrm>
              <a:off x="2903620" y="2741196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</p:grpSp>
      <p:grpSp>
        <p:nvGrpSpPr>
          <p:cNvPr id="624" name="그룹 623">
            <a:extLst>
              <a:ext uri="{FF2B5EF4-FFF2-40B4-BE49-F238E27FC236}">
                <a16:creationId xmlns:a16="http://schemas.microsoft.com/office/drawing/2014/main" id="{D460A274-4E0F-4D9E-B4D9-DAE3B8A4B052}"/>
              </a:ext>
            </a:extLst>
          </p:cNvPr>
          <p:cNvGrpSpPr/>
          <p:nvPr/>
        </p:nvGrpSpPr>
        <p:grpSpPr>
          <a:xfrm>
            <a:off x="7889482" y="4640368"/>
            <a:ext cx="3135548" cy="1868579"/>
            <a:chOff x="7889482" y="4640368"/>
            <a:chExt cx="3135548" cy="1868579"/>
          </a:xfrm>
        </p:grpSpPr>
        <p:sp>
          <p:nvSpPr>
            <p:cNvPr id="625" name="사각형: 둥근 모서리 624">
              <a:extLst>
                <a:ext uri="{FF2B5EF4-FFF2-40B4-BE49-F238E27FC236}">
                  <a16:creationId xmlns:a16="http://schemas.microsoft.com/office/drawing/2014/main" id="{CC45ECC2-416D-44FC-8D96-ED783FB3DA8F}"/>
                </a:ext>
              </a:extLst>
            </p:cNvPr>
            <p:cNvSpPr/>
            <p:nvPr/>
          </p:nvSpPr>
          <p:spPr>
            <a:xfrm>
              <a:off x="9869696" y="5537397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992DC203-1E9F-4460-B5CA-C1810DE848BE}"/>
                </a:ext>
              </a:extLst>
            </p:cNvPr>
            <p:cNvGrpSpPr/>
            <p:nvPr/>
          </p:nvGrpSpPr>
          <p:grpSpPr>
            <a:xfrm>
              <a:off x="10132413" y="6272735"/>
              <a:ext cx="130913" cy="236212"/>
              <a:chOff x="2899994" y="2759640"/>
              <a:chExt cx="130913" cy="236212"/>
            </a:xfrm>
          </p:grpSpPr>
          <p:cxnSp>
            <p:nvCxnSpPr>
              <p:cNvPr id="691" name="직선 연결선 690">
                <a:extLst>
                  <a:ext uri="{FF2B5EF4-FFF2-40B4-BE49-F238E27FC236}">
                    <a16:creationId xmlns:a16="http://schemas.microsoft.com/office/drawing/2014/main" id="{ED581385-C771-443D-8FB2-5F8EDB6E0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직선 연결선 691">
                <a:extLst>
                  <a:ext uri="{FF2B5EF4-FFF2-40B4-BE49-F238E27FC236}">
                    <a16:creationId xmlns:a16="http://schemas.microsoft.com/office/drawing/2014/main" id="{9E333F5F-FA8E-4485-89CB-8693393A49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직선 연결선 692">
                <a:extLst>
                  <a:ext uri="{FF2B5EF4-FFF2-40B4-BE49-F238E27FC236}">
                    <a16:creationId xmlns:a16="http://schemas.microsoft.com/office/drawing/2014/main" id="{4CE6CE56-216E-48A2-9CE9-C2E5C6C81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 693">
                <a:extLst>
                  <a:ext uri="{FF2B5EF4-FFF2-40B4-BE49-F238E27FC236}">
                    <a16:creationId xmlns:a16="http://schemas.microsoft.com/office/drawing/2014/main" id="{5EE3A775-308A-458F-9B3B-103CB7510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7" name="직선 화살표 연결선 626">
              <a:extLst>
                <a:ext uri="{FF2B5EF4-FFF2-40B4-BE49-F238E27FC236}">
                  <a16:creationId xmlns:a16="http://schemas.microsoft.com/office/drawing/2014/main" id="{4779377A-52FF-40B0-A3F6-D38303EB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6031398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8" name="그림 627">
              <a:extLst>
                <a:ext uri="{FF2B5EF4-FFF2-40B4-BE49-F238E27FC236}">
                  <a16:creationId xmlns:a16="http://schemas.microsoft.com/office/drawing/2014/main" id="{57E0FD0C-B68D-4675-A45C-59AA873F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340048" y="5490383"/>
              <a:ext cx="404503" cy="404503"/>
            </a:xfrm>
            <a:prstGeom prst="rect">
              <a:avLst/>
            </a:prstGeom>
          </p:spPr>
        </p:pic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F57D18BE-EA8E-4DE1-A1BA-6CA46D7AC7B3}"/>
                </a:ext>
              </a:extLst>
            </p:cNvPr>
            <p:cNvSpPr txBox="1"/>
            <p:nvPr/>
          </p:nvSpPr>
          <p:spPr>
            <a:xfrm>
              <a:off x="9674271" y="557216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630" name="직선 화살표 연결선 629">
              <a:extLst>
                <a:ext uri="{FF2B5EF4-FFF2-40B4-BE49-F238E27FC236}">
                  <a16:creationId xmlns:a16="http://schemas.microsoft.com/office/drawing/2014/main" id="{39500497-44C8-4832-A57E-E0C02B105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6583" y="5306219"/>
              <a:ext cx="0" cy="232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FB99EAA1-7A62-4A89-B70E-5D18D779F768}"/>
                </a:ext>
              </a:extLst>
            </p:cNvPr>
            <p:cNvSpPr txBox="1"/>
            <p:nvPr/>
          </p:nvSpPr>
          <p:spPr>
            <a:xfrm>
              <a:off x="9505454" y="511795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5994097D-83EC-4540-96D9-1E5FEFBC1103}"/>
                </a:ext>
              </a:extLst>
            </p:cNvPr>
            <p:cNvGrpSpPr/>
            <p:nvPr/>
          </p:nvGrpSpPr>
          <p:grpSpPr>
            <a:xfrm>
              <a:off x="8278807" y="5226935"/>
              <a:ext cx="1176570" cy="393260"/>
              <a:chOff x="8270875" y="4765581"/>
              <a:chExt cx="1176570" cy="393260"/>
            </a:xfrm>
          </p:grpSpPr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B608F55A-3412-4FBF-A90D-7DD917D5AD4B}"/>
                  </a:ext>
                </a:extLst>
              </p:cNvPr>
              <p:cNvSpPr/>
              <p:nvPr/>
            </p:nvSpPr>
            <p:spPr>
              <a:xfrm>
                <a:off x="8270875" y="4765581"/>
                <a:ext cx="956932" cy="39326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42" name="그룹 641">
                <a:extLst>
                  <a:ext uri="{FF2B5EF4-FFF2-40B4-BE49-F238E27FC236}">
                    <a16:creationId xmlns:a16="http://schemas.microsoft.com/office/drawing/2014/main" id="{08273F0C-5EC4-4AFF-86F3-F2CA38D98644}"/>
                  </a:ext>
                </a:extLst>
              </p:cNvPr>
              <p:cNvGrpSpPr/>
              <p:nvPr/>
            </p:nvGrpSpPr>
            <p:grpSpPr>
              <a:xfrm rot="5400000">
                <a:off x="9134965" y="4805033"/>
                <a:ext cx="105262" cy="519699"/>
                <a:chOff x="2907816" y="2433606"/>
                <a:chExt cx="105262" cy="519699"/>
              </a:xfrm>
            </p:grpSpPr>
            <p:cxnSp>
              <p:nvCxnSpPr>
                <p:cNvPr id="682" name="직선 연결선 681">
                  <a:extLst>
                    <a:ext uri="{FF2B5EF4-FFF2-40B4-BE49-F238E27FC236}">
                      <a16:creationId xmlns:a16="http://schemas.microsoft.com/office/drawing/2014/main" id="{BF28062C-47A2-40F2-A722-0ECC0A71B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28154" y="2570911"/>
                  <a:ext cx="2746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직선 연결선 682">
                  <a:extLst>
                    <a:ext uri="{FF2B5EF4-FFF2-40B4-BE49-F238E27FC236}">
                      <a16:creationId xmlns:a16="http://schemas.microsoft.com/office/drawing/2014/main" id="{C6F3441F-B681-4BE3-B1DF-172484582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7D21C90E-E9F6-4032-AC49-3AAAAE2EF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50B6164B-35C4-4CA3-9705-BA13C1B33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직선 연결선 686">
                  <a:extLst>
                    <a:ext uri="{FF2B5EF4-FFF2-40B4-BE49-F238E27FC236}">
                      <a16:creationId xmlns:a16="http://schemas.microsoft.com/office/drawing/2014/main" id="{4F571276-98F3-47DD-AB2D-356C2EC7D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직선 연결선 687">
                  <a:extLst>
                    <a:ext uri="{FF2B5EF4-FFF2-40B4-BE49-F238E27FC236}">
                      <a16:creationId xmlns:a16="http://schemas.microsoft.com/office/drawing/2014/main" id="{F122440F-B2AC-466F-90C5-18EE0EC10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직선 연결선 688">
                  <a:extLst>
                    <a:ext uri="{FF2B5EF4-FFF2-40B4-BE49-F238E27FC236}">
                      <a16:creationId xmlns:a16="http://schemas.microsoft.com/office/drawing/2014/main" id="{18CBA57E-0259-43A4-A15F-6248A1E3D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직선 연결선 689">
                  <a:extLst>
                    <a:ext uri="{FF2B5EF4-FFF2-40B4-BE49-F238E27FC236}">
                      <a16:creationId xmlns:a16="http://schemas.microsoft.com/office/drawing/2014/main" id="{CF87CDEE-3FF1-400A-9684-8F60ECE42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3" name="그룹 642">
                <a:extLst>
                  <a:ext uri="{FF2B5EF4-FFF2-40B4-BE49-F238E27FC236}">
                    <a16:creationId xmlns:a16="http://schemas.microsoft.com/office/drawing/2014/main" id="{F8D1DFF9-9C99-4E22-A697-E0FF50BA0F1D}"/>
                  </a:ext>
                </a:extLst>
              </p:cNvPr>
              <p:cNvGrpSpPr/>
              <p:nvPr/>
            </p:nvGrpSpPr>
            <p:grpSpPr>
              <a:xfrm rot="5400000">
                <a:off x="8760613" y="4892467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674" name="직선 연결선 673">
                  <a:extLst>
                    <a:ext uri="{FF2B5EF4-FFF2-40B4-BE49-F238E27FC236}">
                      <a16:creationId xmlns:a16="http://schemas.microsoft.com/office/drawing/2014/main" id="{FACAE484-1097-4108-AC50-F4817ED11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직선 연결선 674">
                  <a:extLst>
                    <a:ext uri="{FF2B5EF4-FFF2-40B4-BE49-F238E27FC236}">
                      <a16:creationId xmlns:a16="http://schemas.microsoft.com/office/drawing/2014/main" id="{043138FB-4160-4F97-A40A-1B9D7012F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직선 연결선 675">
                  <a:extLst>
                    <a:ext uri="{FF2B5EF4-FFF2-40B4-BE49-F238E27FC236}">
                      <a16:creationId xmlns:a16="http://schemas.microsoft.com/office/drawing/2014/main" id="{D0349E57-5AA7-46F0-8789-537B4C358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직선 연결선 676">
                  <a:extLst>
                    <a:ext uri="{FF2B5EF4-FFF2-40B4-BE49-F238E27FC236}">
                      <a16:creationId xmlns:a16="http://schemas.microsoft.com/office/drawing/2014/main" id="{CD10A93F-0BE2-49B5-B11F-949C6313F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직선 연결선 677">
                  <a:extLst>
                    <a:ext uri="{FF2B5EF4-FFF2-40B4-BE49-F238E27FC236}">
                      <a16:creationId xmlns:a16="http://schemas.microsoft.com/office/drawing/2014/main" id="{A1C2F65E-5A03-4F35-8AA7-FBCF6F63B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직선 연결선 678">
                  <a:extLst>
                    <a:ext uri="{FF2B5EF4-FFF2-40B4-BE49-F238E27FC236}">
                      <a16:creationId xmlns:a16="http://schemas.microsoft.com/office/drawing/2014/main" id="{7C7CBE4C-1740-441E-8069-DC700EDF6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직선 연결선 679">
                  <a:extLst>
                    <a:ext uri="{FF2B5EF4-FFF2-40B4-BE49-F238E27FC236}">
                      <a16:creationId xmlns:a16="http://schemas.microsoft.com/office/drawing/2014/main" id="{AD93DA2F-4903-413F-8C1A-A7EC1D6D8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직선 연결선 680">
                  <a:extLst>
                    <a:ext uri="{FF2B5EF4-FFF2-40B4-BE49-F238E27FC236}">
                      <a16:creationId xmlns:a16="http://schemas.microsoft.com/office/drawing/2014/main" id="{896537DA-4661-45E1-BDEC-5CE2DB264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그룹 643">
                <a:extLst>
                  <a:ext uri="{FF2B5EF4-FFF2-40B4-BE49-F238E27FC236}">
                    <a16:creationId xmlns:a16="http://schemas.microsoft.com/office/drawing/2014/main" id="{A88719EB-7BAF-49A1-9973-B658DAD9B51A}"/>
                  </a:ext>
                </a:extLst>
              </p:cNvPr>
              <p:cNvGrpSpPr/>
              <p:nvPr/>
            </p:nvGrpSpPr>
            <p:grpSpPr>
              <a:xfrm rot="5400000">
                <a:off x="8463705" y="4892468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665" name="직선 연결선 664">
                  <a:extLst>
                    <a:ext uri="{FF2B5EF4-FFF2-40B4-BE49-F238E27FC236}">
                      <a16:creationId xmlns:a16="http://schemas.microsoft.com/office/drawing/2014/main" id="{41A7906C-0291-44B4-81AF-E56839E7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직선 연결선 665">
                  <a:extLst>
                    <a:ext uri="{FF2B5EF4-FFF2-40B4-BE49-F238E27FC236}">
                      <a16:creationId xmlns:a16="http://schemas.microsoft.com/office/drawing/2014/main" id="{F4820D9A-E5AF-427E-8207-CD176F9A8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직선 연결선 666">
                  <a:extLst>
                    <a:ext uri="{FF2B5EF4-FFF2-40B4-BE49-F238E27FC236}">
                      <a16:creationId xmlns:a16="http://schemas.microsoft.com/office/drawing/2014/main" id="{31CC088C-2586-4834-8376-FECB72285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직선 연결선 668">
                  <a:extLst>
                    <a:ext uri="{FF2B5EF4-FFF2-40B4-BE49-F238E27FC236}">
                      <a16:creationId xmlns:a16="http://schemas.microsoft.com/office/drawing/2014/main" id="{78EC0C89-2728-456E-9BF4-16F8AAE0D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직선 연결선 669">
                  <a:extLst>
                    <a:ext uri="{FF2B5EF4-FFF2-40B4-BE49-F238E27FC236}">
                      <a16:creationId xmlns:a16="http://schemas.microsoft.com/office/drawing/2014/main" id="{485357B9-90A3-482C-9914-C88AACFA3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직선 연결선 670">
                  <a:extLst>
                    <a:ext uri="{FF2B5EF4-FFF2-40B4-BE49-F238E27FC236}">
                      <a16:creationId xmlns:a16="http://schemas.microsoft.com/office/drawing/2014/main" id="{C89DF3ED-7267-4F8D-8B89-3771EAC1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직선 연결선 671">
                  <a:extLst>
                    <a:ext uri="{FF2B5EF4-FFF2-40B4-BE49-F238E27FC236}">
                      <a16:creationId xmlns:a16="http://schemas.microsoft.com/office/drawing/2014/main" id="{5F98D124-4246-4051-B468-14C8476AB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직선 연결선 672">
                  <a:extLst>
                    <a:ext uri="{FF2B5EF4-FFF2-40B4-BE49-F238E27FC236}">
                      <a16:creationId xmlns:a16="http://schemas.microsoft.com/office/drawing/2014/main" id="{90DC2AF7-18CD-4DB4-A528-8C50DEFF1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5" name="그룹 644">
                <a:extLst>
                  <a:ext uri="{FF2B5EF4-FFF2-40B4-BE49-F238E27FC236}">
                    <a16:creationId xmlns:a16="http://schemas.microsoft.com/office/drawing/2014/main" id="{D521B0C8-C012-4CC7-A336-29BB6288A138}"/>
                  </a:ext>
                </a:extLst>
              </p:cNvPr>
              <p:cNvGrpSpPr/>
              <p:nvPr/>
            </p:nvGrpSpPr>
            <p:grpSpPr>
              <a:xfrm rot="5400000">
                <a:off x="8453863" y="4755185"/>
                <a:ext cx="105262" cy="315615"/>
                <a:chOff x="2907816" y="2637690"/>
                <a:chExt cx="105262" cy="315615"/>
              </a:xfrm>
            </p:grpSpPr>
            <p:cxnSp>
              <p:nvCxnSpPr>
                <p:cNvPr id="653" name="직선 연결선 652">
                  <a:extLst>
                    <a:ext uri="{FF2B5EF4-FFF2-40B4-BE49-F238E27FC236}">
                      <a16:creationId xmlns:a16="http://schemas.microsoft.com/office/drawing/2014/main" id="{5EBEE618-8221-4D9D-BD22-D5FE4D4F6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30195" y="2672951"/>
                  <a:ext cx="7052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직선 연결선 653">
                  <a:extLst>
                    <a:ext uri="{FF2B5EF4-FFF2-40B4-BE49-F238E27FC236}">
                      <a16:creationId xmlns:a16="http://schemas.microsoft.com/office/drawing/2014/main" id="{409EB1A4-B318-4DF4-BC3C-EBE06006FC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직선 연결선 654">
                  <a:extLst>
                    <a:ext uri="{FF2B5EF4-FFF2-40B4-BE49-F238E27FC236}">
                      <a16:creationId xmlns:a16="http://schemas.microsoft.com/office/drawing/2014/main" id="{38ECF21C-934D-4646-89BD-0F8AE5E8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21AF411B-93CF-4864-85B7-DB4143AD1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361713DE-71A1-4AC9-8AB0-0C645143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직선 연결선 661">
                  <a:extLst>
                    <a:ext uri="{FF2B5EF4-FFF2-40B4-BE49-F238E27FC236}">
                      <a16:creationId xmlns:a16="http://schemas.microsoft.com/office/drawing/2014/main" id="{0347A594-501E-46AD-AA30-A22F7F30E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1DD0A0D7-ACF4-46AC-AED4-A43AA81F1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직선 연결선 663">
                  <a:extLst>
                    <a:ext uri="{FF2B5EF4-FFF2-40B4-BE49-F238E27FC236}">
                      <a16:creationId xmlns:a16="http://schemas.microsoft.com/office/drawing/2014/main" id="{40DDE0EF-FA74-4495-A4C5-D9DB2A6A6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6" name="직선 연결선 645">
                <a:extLst>
                  <a:ext uri="{FF2B5EF4-FFF2-40B4-BE49-F238E27FC236}">
                    <a16:creationId xmlns:a16="http://schemas.microsoft.com/office/drawing/2014/main" id="{5448D370-C62C-4459-8F7B-EC9D76E1A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302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2ED6B51B-80DE-4D68-90B4-5981BC72E9D3}"/>
                  </a:ext>
                </a:extLst>
              </p:cNvPr>
              <p:cNvSpPr/>
              <p:nvPr/>
            </p:nvSpPr>
            <p:spPr>
              <a:xfrm flipH="1">
                <a:off x="8641582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A7F7669-0CD2-45A4-899B-2CCA9A4F31EC}"/>
                  </a:ext>
                </a:extLst>
              </p:cNvPr>
              <p:cNvSpPr/>
              <p:nvPr/>
            </p:nvSpPr>
            <p:spPr>
              <a:xfrm flipH="1">
                <a:off x="8324321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51" name="직선 연결선 650">
                <a:extLst>
                  <a:ext uri="{FF2B5EF4-FFF2-40B4-BE49-F238E27FC236}">
                    <a16:creationId xmlns:a16="http://schemas.microsoft.com/office/drawing/2014/main" id="{8B1E06AA-97B2-4FDD-9C1B-BC573963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89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화살표 연결선 651">
                <a:extLst>
                  <a:ext uri="{FF2B5EF4-FFF2-40B4-BE49-F238E27FC236}">
                    <a16:creationId xmlns:a16="http://schemas.microsoft.com/office/drawing/2014/main" id="{C96E1958-A104-4B9E-8AC6-A9F7E8FD3A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412" y="4805273"/>
                <a:ext cx="231170" cy="174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EAC0AD79-991D-41F4-9ABC-9859A70E3AFD}"/>
                </a:ext>
              </a:extLst>
            </p:cNvPr>
            <p:cNvSpPr txBox="1"/>
            <p:nvPr/>
          </p:nvSpPr>
          <p:spPr>
            <a:xfrm>
              <a:off x="8872435" y="5071378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634" name="연결선: 꺾임 633">
              <a:extLst>
                <a:ext uri="{FF2B5EF4-FFF2-40B4-BE49-F238E27FC236}">
                  <a16:creationId xmlns:a16="http://schemas.microsoft.com/office/drawing/2014/main" id="{1B894A10-ECFA-48A1-A088-848552C702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43851" y="4640368"/>
              <a:ext cx="1508357" cy="1213636"/>
            </a:xfrm>
            <a:prstGeom prst="bentConnector3">
              <a:avLst>
                <a:gd name="adj1" fmla="val 988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연결선: 꺾임 634">
              <a:extLst>
                <a:ext uri="{FF2B5EF4-FFF2-40B4-BE49-F238E27FC236}">
                  <a16:creationId xmlns:a16="http://schemas.microsoft.com/office/drawing/2014/main" id="{CE0ADBD3-3414-49C2-86FF-ECC60C0EAC86}"/>
                </a:ext>
              </a:extLst>
            </p:cNvPr>
            <p:cNvCxnSpPr>
              <a:cxnSpLocks/>
              <a:stCxn id="650" idx="6"/>
            </p:cNvCxnSpPr>
            <p:nvPr/>
          </p:nvCxnSpPr>
          <p:spPr>
            <a:xfrm rot="10800000">
              <a:off x="8172451" y="4653837"/>
              <a:ext cx="159803" cy="87528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 635">
              <a:extLst>
                <a:ext uri="{FF2B5EF4-FFF2-40B4-BE49-F238E27FC236}">
                  <a16:creationId xmlns:a16="http://schemas.microsoft.com/office/drawing/2014/main" id="{5BC49109-E4D6-4027-A309-4A5BEC1A81B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966943" y="5373353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B5BC7BE2-9546-4FFF-94C1-C16F27A20173}"/>
                </a:ext>
              </a:extLst>
            </p:cNvPr>
            <p:cNvSpPr txBox="1"/>
            <p:nvPr/>
          </p:nvSpPr>
          <p:spPr>
            <a:xfrm>
              <a:off x="7901526" y="5495815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638" name="직선 연결선 637">
              <a:extLst>
                <a:ext uri="{FF2B5EF4-FFF2-40B4-BE49-F238E27FC236}">
                  <a16:creationId xmlns:a16="http://schemas.microsoft.com/office/drawing/2014/main" id="{8CE449A0-4406-4543-924F-68B634E166F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173011" y="5373354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9" name="그림 638">
              <a:extLst>
                <a:ext uri="{FF2B5EF4-FFF2-40B4-BE49-F238E27FC236}">
                  <a16:creationId xmlns:a16="http://schemas.microsoft.com/office/drawing/2014/main" id="{17D9F935-0ED7-4342-9938-50B968B43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10122512" y="5853468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A8317958-09E2-42BB-A8CB-E21C8FD2D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6475" y="5846938"/>
              <a:ext cx="52486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그룹 694">
            <a:extLst>
              <a:ext uri="{FF2B5EF4-FFF2-40B4-BE49-F238E27FC236}">
                <a16:creationId xmlns:a16="http://schemas.microsoft.com/office/drawing/2014/main" id="{BED31B1F-F007-411B-934C-198BBCF80F69}"/>
              </a:ext>
            </a:extLst>
          </p:cNvPr>
          <p:cNvGrpSpPr/>
          <p:nvPr/>
        </p:nvGrpSpPr>
        <p:grpSpPr>
          <a:xfrm>
            <a:off x="8554261" y="4117404"/>
            <a:ext cx="2470769" cy="1062760"/>
            <a:chOff x="8554261" y="4117404"/>
            <a:chExt cx="2470769" cy="1062760"/>
          </a:xfrm>
        </p:grpSpPr>
        <p:sp>
          <p:nvSpPr>
            <p:cNvPr id="696" name="사각형: 둥근 모서리 695">
              <a:extLst>
                <a:ext uri="{FF2B5EF4-FFF2-40B4-BE49-F238E27FC236}">
                  <a16:creationId xmlns:a16="http://schemas.microsoft.com/office/drawing/2014/main" id="{5DD998ED-9546-40F0-89EC-BB19E540D0A8}"/>
                </a:ext>
              </a:extLst>
            </p:cNvPr>
            <p:cNvSpPr/>
            <p:nvPr/>
          </p:nvSpPr>
          <p:spPr>
            <a:xfrm>
              <a:off x="9869696" y="4406744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697" name="직선 화살표 연결선 696">
              <a:extLst>
                <a:ext uri="{FF2B5EF4-FFF2-40B4-BE49-F238E27FC236}">
                  <a16:creationId xmlns:a16="http://schemas.microsoft.com/office/drawing/2014/main" id="{0D8E5052-112C-4860-B671-87D5BD2E0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4932495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F31FC625-F84B-43FA-B3E4-A5328B67F6D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44182" y="444349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E390EC2E-925E-4447-8660-33809A210119}"/>
                </a:ext>
              </a:extLst>
            </p:cNvPr>
            <p:cNvSpPr txBox="1"/>
            <p:nvPr/>
          </p:nvSpPr>
          <p:spPr>
            <a:xfrm>
              <a:off x="8681777" y="428781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8B6CF968-CCE3-4C3C-B356-6BC4B2756FAC}"/>
                </a:ext>
              </a:extLst>
            </p:cNvPr>
            <p:cNvSpPr txBox="1"/>
            <p:nvPr/>
          </p:nvSpPr>
          <p:spPr>
            <a:xfrm>
              <a:off x="9859653" y="422736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F036F4BC-71AC-4524-8FDD-842887BDA341}"/>
                </a:ext>
              </a:extLst>
            </p:cNvPr>
            <p:cNvSpPr/>
            <p:nvPr/>
          </p:nvSpPr>
          <p:spPr>
            <a:xfrm>
              <a:off x="8623432" y="4304076"/>
              <a:ext cx="498661" cy="3362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A7776DA0-FCA1-4309-8F48-5224FBAA0FBA}"/>
                </a:ext>
              </a:extLst>
            </p:cNvPr>
            <p:cNvSpPr txBox="1"/>
            <p:nvPr/>
          </p:nvSpPr>
          <p:spPr>
            <a:xfrm>
              <a:off x="8554261" y="4117404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Output</a:t>
              </a:r>
              <a:endParaRPr lang="ko-KR" altLang="en-US" sz="800" b="1" dirty="0"/>
            </a:p>
          </p:txBody>
        </p:sp>
        <p:pic>
          <p:nvPicPr>
            <p:cNvPr id="703" name="그림 702">
              <a:extLst>
                <a:ext uri="{FF2B5EF4-FFF2-40B4-BE49-F238E27FC236}">
                  <a16:creationId xmlns:a16="http://schemas.microsoft.com/office/drawing/2014/main" id="{1154BB17-8C86-40FE-A579-A5674CCC8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012716" y="4797501"/>
              <a:ext cx="549324" cy="273507"/>
            </a:xfrm>
            <a:prstGeom prst="rect">
              <a:avLst/>
            </a:prstGeom>
          </p:spPr>
        </p:pic>
        <p:cxnSp>
          <p:nvCxnSpPr>
            <p:cNvPr id="704" name="연결선: 꺾임 703">
              <a:extLst>
                <a:ext uri="{FF2B5EF4-FFF2-40B4-BE49-F238E27FC236}">
                  <a16:creationId xmlns:a16="http://schemas.microsoft.com/office/drawing/2014/main" id="{27900FF6-C135-4748-BACA-01B8067A1D8F}"/>
                </a:ext>
              </a:extLst>
            </p:cNvPr>
            <p:cNvCxnSpPr>
              <a:cxnSpLocks/>
              <a:endCxn id="703" idx="3"/>
            </p:cNvCxnSpPr>
            <p:nvPr/>
          </p:nvCxnSpPr>
          <p:spPr>
            <a:xfrm>
              <a:off x="8631457" y="4520341"/>
              <a:ext cx="1381259" cy="413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그룹 704">
            <a:extLst>
              <a:ext uri="{FF2B5EF4-FFF2-40B4-BE49-F238E27FC236}">
                <a16:creationId xmlns:a16="http://schemas.microsoft.com/office/drawing/2014/main" id="{86B962C9-9869-4755-B02A-46672DEC48AD}"/>
              </a:ext>
            </a:extLst>
          </p:cNvPr>
          <p:cNvGrpSpPr/>
          <p:nvPr/>
        </p:nvGrpSpPr>
        <p:grpSpPr>
          <a:xfrm>
            <a:off x="8538590" y="2354447"/>
            <a:ext cx="2486440" cy="1842381"/>
            <a:chOff x="8538590" y="2354447"/>
            <a:chExt cx="2486440" cy="1842381"/>
          </a:xfrm>
        </p:grpSpPr>
        <p:sp>
          <p:nvSpPr>
            <p:cNvPr id="706" name="사각형: 둥근 모서리 705">
              <a:extLst>
                <a:ext uri="{FF2B5EF4-FFF2-40B4-BE49-F238E27FC236}">
                  <a16:creationId xmlns:a16="http://schemas.microsoft.com/office/drawing/2014/main" id="{4C86AA37-D2B3-4BB0-B3AC-753ADB263FD4}"/>
                </a:ext>
              </a:extLst>
            </p:cNvPr>
            <p:cNvSpPr/>
            <p:nvPr/>
          </p:nvSpPr>
          <p:spPr>
            <a:xfrm>
              <a:off x="9252504" y="3488209"/>
              <a:ext cx="964415" cy="510915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707" name="그룹 706">
              <a:extLst>
                <a:ext uri="{FF2B5EF4-FFF2-40B4-BE49-F238E27FC236}">
                  <a16:creationId xmlns:a16="http://schemas.microsoft.com/office/drawing/2014/main" id="{24E3E19F-0248-4DDB-8EAD-9DC0A66EC1CF}"/>
                </a:ext>
              </a:extLst>
            </p:cNvPr>
            <p:cNvGrpSpPr/>
            <p:nvPr/>
          </p:nvGrpSpPr>
          <p:grpSpPr>
            <a:xfrm>
              <a:off x="9770451" y="3960616"/>
              <a:ext cx="130913" cy="236212"/>
              <a:chOff x="2899994" y="2759640"/>
              <a:chExt cx="130913" cy="236212"/>
            </a:xfrm>
          </p:grpSpPr>
          <p:cxnSp>
            <p:nvCxnSpPr>
              <p:cNvPr id="765" name="직선 연결선 764">
                <a:extLst>
                  <a:ext uri="{FF2B5EF4-FFF2-40B4-BE49-F238E27FC236}">
                    <a16:creationId xmlns:a16="http://schemas.microsoft.com/office/drawing/2014/main" id="{875524FF-BD33-4E80-A44B-0B28DB3EF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직선 연결선 765">
                <a:extLst>
                  <a:ext uri="{FF2B5EF4-FFF2-40B4-BE49-F238E27FC236}">
                    <a16:creationId xmlns:a16="http://schemas.microsoft.com/office/drawing/2014/main" id="{1950399B-EE71-4F18-8895-773D57826D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직선 연결선 766">
                <a:extLst>
                  <a:ext uri="{FF2B5EF4-FFF2-40B4-BE49-F238E27FC236}">
                    <a16:creationId xmlns:a16="http://schemas.microsoft.com/office/drawing/2014/main" id="{DA236F84-8FCA-4C3A-945E-467182FCE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직선 연결선 767">
                <a:extLst>
                  <a:ext uri="{FF2B5EF4-FFF2-40B4-BE49-F238E27FC236}">
                    <a16:creationId xmlns:a16="http://schemas.microsoft.com/office/drawing/2014/main" id="{A16FA731-899F-44E6-8926-CAB90F476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8" name="사각형: 둥근 모서리 707">
              <a:extLst>
                <a:ext uri="{FF2B5EF4-FFF2-40B4-BE49-F238E27FC236}">
                  <a16:creationId xmlns:a16="http://schemas.microsoft.com/office/drawing/2014/main" id="{4031F669-7B6A-44B0-84A3-4AB9095A6B8B}"/>
                </a:ext>
              </a:extLst>
            </p:cNvPr>
            <p:cNvSpPr/>
            <p:nvPr/>
          </p:nvSpPr>
          <p:spPr>
            <a:xfrm>
              <a:off x="8912732" y="2557055"/>
              <a:ext cx="553763" cy="58160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SI2319</a:t>
              </a:r>
            </a:p>
          </p:txBody>
        </p:sp>
        <p:grpSp>
          <p:nvGrpSpPr>
            <p:cNvPr id="709" name="그룹 708">
              <a:extLst>
                <a:ext uri="{FF2B5EF4-FFF2-40B4-BE49-F238E27FC236}">
                  <a16:creationId xmlns:a16="http://schemas.microsoft.com/office/drawing/2014/main" id="{1A592FAC-CFF5-41E6-ACF0-3C74AA75D1D2}"/>
                </a:ext>
              </a:extLst>
            </p:cNvPr>
            <p:cNvGrpSpPr/>
            <p:nvPr/>
          </p:nvGrpSpPr>
          <p:grpSpPr>
            <a:xfrm rot="5400000">
              <a:off x="9481460" y="2912407"/>
              <a:ext cx="105262" cy="552059"/>
              <a:chOff x="2907816" y="2614208"/>
              <a:chExt cx="105262" cy="552059"/>
            </a:xfrm>
          </p:grpSpPr>
          <p:cxnSp>
            <p:nvCxnSpPr>
              <p:cNvPr id="757" name="직선 연결선 756">
                <a:extLst>
                  <a:ext uri="{FF2B5EF4-FFF2-40B4-BE49-F238E27FC236}">
                    <a16:creationId xmlns:a16="http://schemas.microsoft.com/office/drawing/2014/main" id="{B8C1868E-4170-4483-823D-85D24E931519}"/>
                  </a:ext>
                </a:extLst>
              </p:cNvPr>
              <p:cNvCxnSpPr>
                <a:cxnSpLocks/>
                <a:stCxn id="714" idx="6"/>
              </p:cNvCxnSpPr>
              <p:nvPr/>
            </p:nvCxnSpPr>
            <p:spPr>
              <a:xfrm rot="16200000" flipH="1">
                <a:off x="2916865" y="2662004"/>
                <a:ext cx="98766" cy="3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직선 연결선 757">
                <a:extLst>
                  <a:ext uri="{FF2B5EF4-FFF2-40B4-BE49-F238E27FC236}">
                    <a16:creationId xmlns:a16="http://schemas.microsoft.com/office/drawing/2014/main" id="{CEDB5F75-AEC7-413A-AF1D-0A7C0F9B1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직선 연결선 758">
                <a:extLst>
                  <a:ext uri="{FF2B5EF4-FFF2-40B4-BE49-F238E27FC236}">
                    <a16:creationId xmlns:a16="http://schemas.microsoft.com/office/drawing/2014/main" id="{11A16D09-17FC-45DB-A24F-2758B84C0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17020" y="3017835"/>
                <a:ext cx="29686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직선 연결선 759">
                <a:extLst>
                  <a:ext uri="{FF2B5EF4-FFF2-40B4-BE49-F238E27FC236}">
                    <a16:creationId xmlns:a16="http://schemas.microsoft.com/office/drawing/2014/main" id="{1AD09744-9BF9-41C4-B3C6-AD5B61F6C9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직선 연결선 760">
                <a:extLst>
                  <a:ext uri="{FF2B5EF4-FFF2-40B4-BE49-F238E27FC236}">
                    <a16:creationId xmlns:a16="http://schemas.microsoft.com/office/drawing/2014/main" id="{6ED1859B-9057-477E-ACD3-83878C28E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직선 연결선 761">
                <a:extLst>
                  <a:ext uri="{FF2B5EF4-FFF2-40B4-BE49-F238E27FC236}">
                    <a16:creationId xmlns:a16="http://schemas.microsoft.com/office/drawing/2014/main" id="{F9C37F54-C834-4ACD-9FAD-6ACCA9A828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직선 연결선 762">
                <a:extLst>
                  <a:ext uri="{FF2B5EF4-FFF2-40B4-BE49-F238E27FC236}">
                    <a16:creationId xmlns:a16="http://schemas.microsoft.com/office/drawing/2014/main" id="{1C3C5B84-CCB3-4C2E-BFA9-21CC97668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직선 연결선 763">
                <a:extLst>
                  <a:ext uri="{FF2B5EF4-FFF2-40B4-BE49-F238E27FC236}">
                    <a16:creationId xmlns:a16="http://schemas.microsoft.com/office/drawing/2014/main" id="{BCB544EB-5FE8-4D5B-9481-2EAA9C25B2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7595CAD6-5ED5-4623-A55D-0A86CB8BFF29}"/>
                </a:ext>
              </a:extLst>
            </p:cNvPr>
            <p:cNvGrpSpPr/>
            <p:nvPr/>
          </p:nvGrpSpPr>
          <p:grpSpPr>
            <a:xfrm>
              <a:off x="9777224" y="3205497"/>
              <a:ext cx="105262" cy="337700"/>
              <a:chOff x="2907816" y="2615605"/>
              <a:chExt cx="105262" cy="337700"/>
            </a:xfrm>
          </p:grpSpPr>
          <p:cxnSp>
            <p:nvCxnSpPr>
              <p:cNvPr id="749" name="직선 연결선 748">
                <a:extLst>
                  <a:ext uri="{FF2B5EF4-FFF2-40B4-BE49-F238E27FC236}">
                    <a16:creationId xmlns:a16="http://schemas.microsoft.com/office/drawing/2014/main" id="{5E4D38C0-7BC8-47F0-A1E9-D659B7A174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직선 연결선 749">
                <a:extLst>
                  <a:ext uri="{FF2B5EF4-FFF2-40B4-BE49-F238E27FC236}">
                    <a16:creationId xmlns:a16="http://schemas.microsoft.com/office/drawing/2014/main" id="{93016AA2-D7A0-46DE-9568-28CC3C996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직선 연결선 750">
                <a:extLst>
                  <a:ext uri="{FF2B5EF4-FFF2-40B4-BE49-F238E27FC236}">
                    <a16:creationId xmlns:a16="http://schemas.microsoft.com/office/drawing/2014/main" id="{DFF33965-171B-4530-A370-0F46D0BB060D}"/>
                  </a:ext>
                </a:extLst>
              </p:cNvPr>
              <p:cNvCxnSpPr>
                <a:cxnSpLocks/>
                <a:endCxn id="714" idx="2"/>
              </p:cNvCxnSpPr>
              <p:nvPr/>
            </p:nvCxnSpPr>
            <p:spPr>
              <a:xfrm rot="16200000" flipH="1" flipV="1">
                <a:off x="2923109" y="2910962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직선 연결선 751">
                <a:extLst>
                  <a:ext uri="{FF2B5EF4-FFF2-40B4-BE49-F238E27FC236}">
                    <a16:creationId xmlns:a16="http://schemas.microsoft.com/office/drawing/2014/main" id="{E7936D92-299B-4867-8E8F-A4800A894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직선 연결선 752">
                <a:extLst>
                  <a:ext uri="{FF2B5EF4-FFF2-40B4-BE49-F238E27FC236}">
                    <a16:creationId xmlns:a16="http://schemas.microsoft.com/office/drawing/2014/main" id="{3A607A81-3F19-4E89-B189-78CF87BAB2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직선 연결선 753">
                <a:extLst>
                  <a:ext uri="{FF2B5EF4-FFF2-40B4-BE49-F238E27FC236}">
                    <a16:creationId xmlns:a16="http://schemas.microsoft.com/office/drawing/2014/main" id="{A9F636C0-7196-4671-8C99-C26D8FC869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직선 연결선 754">
                <a:extLst>
                  <a:ext uri="{FF2B5EF4-FFF2-40B4-BE49-F238E27FC236}">
                    <a16:creationId xmlns:a16="http://schemas.microsoft.com/office/drawing/2014/main" id="{ACB90488-BE9C-4977-B729-D60E505E2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직선 연결선 755">
                <a:extLst>
                  <a:ext uri="{FF2B5EF4-FFF2-40B4-BE49-F238E27FC236}">
                    <a16:creationId xmlns:a16="http://schemas.microsoft.com/office/drawing/2014/main" id="{5073F99D-7C62-42F2-9B2B-0E5CABD2A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1" name="직선 화살표 연결선 710">
              <a:extLst>
                <a:ext uri="{FF2B5EF4-FFF2-40B4-BE49-F238E27FC236}">
                  <a16:creationId xmlns:a16="http://schemas.microsoft.com/office/drawing/2014/main" id="{1816AAC5-D453-49EA-AF11-CF6A49AE9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194" y="2457160"/>
              <a:ext cx="0" cy="4673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7C9DE6DD-22D2-49F9-A924-81E5675DC101}"/>
                </a:ext>
              </a:extLst>
            </p:cNvPr>
            <p:cNvSpPr txBox="1"/>
            <p:nvPr/>
          </p:nvSpPr>
          <p:spPr>
            <a:xfrm>
              <a:off x="9358230" y="2354447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98218FAD-E129-4910-BACF-B3A7151119F6}"/>
                </a:ext>
              </a:extLst>
            </p:cNvPr>
            <p:cNvGrpSpPr/>
            <p:nvPr/>
          </p:nvGrpSpPr>
          <p:grpSpPr>
            <a:xfrm>
              <a:off x="9777224" y="2683703"/>
              <a:ext cx="105262" cy="483914"/>
              <a:chOff x="2907816" y="2496040"/>
              <a:chExt cx="105262" cy="483914"/>
            </a:xfrm>
          </p:grpSpPr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id="{E8C95A88-995C-4A47-810C-60818F183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id="{EE90E65E-C0B1-4EE5-8842-0629456C9285}"/>
                  </a:ext>
                </a:extLst>
              </p:cNvPr>
              <p:cNvCxnSpPr>
                <a:cxnSpLocks/>
                <a:endCxn id="714" idx="0"/>
              </p:cNvCxnSpPr>
              <p:nvPr/>
            </p:nvCxnSpPr>
            <p:spPr>
              <a:xfrm>
                <a:off x="2965450" y="2869403"/>
                <a:ext cx="286" cy="110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 742">
                <a:extLst>
                  <a:ext uri="{FF2B5EF4-FFF2-40B4-BE49-F238E27FC236}">
                    <a16:creationId xmlns:a16="http://schemas.microsoft.com/office/drawing/2014/main" id="{ACDBB9AB-F2A9-42F6-8581-CF6FBF0A8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 743">
                <a:extLst>
                  <a:ext uri="{FF2B5EF4-FFF2-40B4-BE49-F238E27FC236}">
                    <a16:creationId xmlns:a16="http://schemas.microsoft.com/office/drawing/2014/main" id="{2912D1DF-9166-4278-B730-9611C32DB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 744">
                <a:extLst>
                  <a:ext uri="{FF2B5EF4-FFF2-40B4-BE49-F238E27FC236}">
                    <a16:creationId xmlns:a16="http://schemas.microsoft.com/office/drawing/2014/main" id="{F069898E-1C74-431D-A0E3-BD7F96A196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직선 연결선 745">
                <a:extLst>
                  <a:ext uri="{FF2B5EF4-FFF2-40B4-BE49-F238E27FC236}">
                    <a16:creationId xmlns:a16="http://schemas.microsoft.com/office/drawing/2014/main" id="{9555BA2F-A8C9-42A6-A629-78D55EABF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직선 연결선 746">
                <a:extLst>
                  <a:ext uri="{FF2B5EF4-FFF2-40B4-BE49-F238E27FC236}">
                    <a16:creationId xmlns:a16="http://schemas.microsoft.com/office/drawing/2014/main" id="{0A8B8579-5C78-45DF-8FCF-9A1F1B7914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직선 연결선 747">
                <a:extLst>
                  <a:ext uri="{FF2B5EF4-FFF2-40B4-BE49-F238E27FC236}">
                    <a16:creationId xmlns:a16="http://schemas.microsoft.com/office/drawing/2014/main" id="{4C31E01F-B74C-451D-ACD5-10E117007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496040"/>
                <a:ext cx="0" cy="2103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0D876AE9-D1CE-44E2-86E4-B09C732F9A88}"/>
                </a:ext>
              </a:extLst>
            </p:cNvPr>
            <p:cNvSpPr/>
            <p:nvPr/>
          </p:nvSpPr>
          <p:spPr>
            <a:xfrm flipH="1">
              <a:off x="9810118" y="3167617"/>
              <a:ext cx="50053" cy="50053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33FA1779-B240-4045-A0A4-FFD28241A030}"/>
                </a:ext>
              </a:extLst>
            </p:cNvPr>
            <p:cNvSpPr txBox="1"/>
            <p:nvPr/>
          </p:nvSpPr>
          <p:spPr>
            <a:xfrm>
              <a:off x="9816694" y="2791917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Divide</a:t>
              </a:r>
            </a:p>
            <a:p>
              <a:pPr algn="ctr"/>
              <a:r>
                <a:rPr lang="en-US" altLang="ko-KR" sz="800" b="1" dirty="0"/>
                <a:t>12V </a:t>
              </a:r>
              <a:r>
                <a:rPr lang="ko-KR" altLang="en-US" sz="800" b="1" dirty="0"/>
                <a:t>← </a:t>
              </a:r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716" name="연결선: 꺾임 715">
              <a:extLst>
                <a:ext uri="{FF2B5EF4-FFF2-40B4-BE49-F238E27FC236}">
                  <a16:creationId xmlns:a16="http://schemas.microsoft.com/office/drawing/2014/main" id="{FF1C68DD-C6FC-48E8-8CC5-5CF53FA5F5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4567" y="3028469"/>
              <a:ext cx="579376" cy="347239"/>
            </a:xfrm>
            <a:prstGeom prst="bentConnector3">
              <a:avLst>
                <a:gd name="adj1" fmla="val -417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32994F38-FA7A-4512-B431-D3B4BFE3F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0637" y="3624885"/>
              <a:ext cx="4194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" name="그룹 717">
              <a:extLst>
                <a:ext uri="{FF2B5EF4-FFF2-40B4-BE49-F238E27FC236}">
                  <a16:creationId xmlns:a16="http://schemas.microsoft.com/office/drawing/2014/main" id="{1586CADC-88FD-4B7D-8356-AABA8BD538F3}"/>
                </a:ext>
              </a:extLst>
            </p:cNvPr>
            <p:cNvGrpSpPr/>
            <p:nvPr/>
          </p:nvGrpSpPr>
          <p:grpSpPr>
            <a:xfrm>
              <a:off x="8987895" y="3624885"/>
              <a:ext cx="130913" cy="236212"/>
              <a:chOff x="2899994" y="2759640"/>
              <a:chExt cx="130913" cy="236212"/>
            </a:xfrm>
          </p:grpSpPr>
          <p:cxnSp>
            <p:nvCxnSpPr>
              <p:cNvPr id="737" name="직선 연결선 736">
                <a:extLst>
                  <a:ext uri="{FF2B5EF4-FFF2-40B4-BE49-F238E27FC236}">
                    <a16:creationId xmlns:a16="http://schemas.microsoft.com/office/drawing/2014/main" id="{049E85BF-8CC1-4E8A-BB07-47272641F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 737">
                <a:extLst>
                  <a:ext uri="{FF2B5EF4-FFF2-40B4-BE49-F238E27FC236}">
                    <a16:creationId xmlns:a16="http://schemas.microsoft.com/office/drawing/2014/main" id="{FE12D68B-8AC1-4B85-B38C-42299FC8DD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 738">
                <a:extLst>
                  <a:ext uri="{FF2B5EF4-FFF2-40B4-BE49-F238E27FC236}">
                    <a16:creationId xmlns:a16="http://schemas.microsoft.com/office/drawing/2014/main" id="{6578CB9E-7E30-4F8A-A21A-D9CA3537A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 739">
                <a:extLst>
                  <a:ext uri="{FF2B5EF4-FFF2-40B4-BE49-F238E27FC236}">
                    <a16:creationId xmlns:a16="http://schemas.microsoft.com/office/drawing/2014/main" id="{D5C8FBD8-4437-4A11-861A-042115C1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9" name="직선 연결선 718">
              <a:extLst>
                <a:ext uri="{FF2B5EF4-FFF2-40B4-BE49-F238E27FC236}">
                  <a16:creationId xmlns:a16="http://schemas.microsoft.com/office/drawing/2014/main" id="{376BB6AC-CE1C-4B0C-A3D3-18C01C3157A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41809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0CA6941-76AF-49F0-892C-FC4D96435009}"/>
                </a:ext>
              </a:extLst>
            </p:cNvPr>
            <p:cNvSpPr txBox="1"/>
            <p:nvPr/>
          </p:nvSpPr>
          <p:spPr>
            <a:xfrm>
              <a:off x="8624623" y="324336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cxnSp>
          <p:nvCxnSpPr>
            <p:cNvPr id="721" name="직선 연결선 720">
              <a:extLst>
                <a:ext uri="{FF2B5EF4-FFF2-40B4-BE49-F238E27FC236}">
                  <a16:creationId xmlns:a16="http://schemas.microsoft.com/office/drawing/2014/main" id="{24786AD0-9E53-47E6-9DCB-0C367860AF4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551389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0D3825C6-5CBC-4679-8E5E-9FA17301B120}"/>
                </a:ext>
              </a:extLst>
            </p:cNvPr>
            <p:cNvSpPr txBox="1"/>
            <p:nvPr/>
          </p:nvSpPr>
          <p:spPr>
            <a:xfrm>
              <a:off x="8624623" y="366434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6FB6822C-E2D2-4998-9271-B1F8A9141EC6}"/>
                </a:ext>
              </a:extLst>
            </p:cNvPr>
            <p:cNvSpPr txBox="1"/>
            <p:nvPr/>
          </p:nvSpPr>
          <p:spPr>
            <a:xfrm>
              <a:off x="8834645" y="2370865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16ea</a:t>
              </a:r>
              <a:endParaRPr lang="ko-KR" altLang="en-US" sz="800" b="1" dirty="0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7B7B930-75C5-4F7E-9CA7-C947CC9D14EC}"/>
                </a:ext>
              </a:extLst>
            </p:cNvPr>
            <p:cNvSpPr txBox="1"/>
            <p:nvPr/>
          </p:nvSpPr>
          <p:spPr>
            <a:xfrm>
              <a:off x="9238621" y="333188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271D5CF7-8CBA-4B4D-971A-7687FF2E79FB}"/>
                </a:ext>
              </a:extLst>
            </p:cNvPr>
            <p:cNvSpPr/>
            <p:nvPr/>
          </p:nvSpPr>
          <p:spPr>
            <a:xfrm flipH="1">
              <a:off x="9377376" y="2665178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6" name="직선 화살표 연결선 725">
              <a:extLst>
                <a:ext uri="{FF2B5EF4-FFF2-40B4-BE49-F238E27FC236}">
                  <a16:creationId xmlns:a16="http://schemas.microsoft.com/office/drawing/2014/main" id="{33456632-54D6-4D35-9D8E-B8565C40B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801" y="2688465"/>
              <a:ext cx="41887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1A397C2-2938-4FDF-9008-5FA19F8C2CFB}"/>
                </a:ext>
              </a:extLst>
            </p:cNvPr>
            <p:cNvSpPr/>
            <p:nvPr/>
          </p:nvSpPr>
          <p:spPr>
            <a:xfrm>
              <a:off x="8614626" y="3283589"/>
              <a:ext cx="491201" cy="435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9394924B-25C7-4016-8E21-29F950AA12B6}"/>
                </a:ext>
              </a:extLst>
            </p:cNvPr>
            <p:cNvSpPr txBox="1"/>
            <p:nvPr/>
          </p:nvSpPr>
          <p:spPr>
            <a:xfrm>
              <a:off x="8538590" y="3101498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 Output</a:t>
              </a:r>
              <a:endParaRPr lang="ko-KR" altLang="en-US" sz="800" b="1" dirty="0"/>
            </a:p>
          </p:txBody>
        </p:sp>
        <p:pic>
          <p:nvPicPr>
            <p:cNvPr id="729" name="그림 728">
              <a:extLst>
                <a:ext uri="{FF2B5EF4-FFF2-40B4-BE49-F238E27FC236}">
                  <a16:creationId xmlns:a16="http://schemas.microsoft.com/office/drawing/2014/main" id="{A9204069-9BB3-4AC3-BE53-1C8891FB7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9007087" y="2739106"/>
              <a:ext cx="363600" cy="393900"/>
            </a:xfrm>
            <a:prstGeom prst="rect">
              <a:avLst/>
            </a:prstGeom>
          </p:spPr>
        </p:pic>
        <p:cxnSp>
          <p:nvCxnSpPr>
            <p:cNvPr id="730" name="직선 연결선 729">
              <a:extLst>
                <a:ext uri="{FF2B5EF4-FFF2-40B4-BE49-F238E27FC236}">
                  <a16:creationId xmlns:a16="http://schemas.microsoft.com/office/drawing/2014/main" id="{A69A413A-B111-4762-BBEE-AE3E5133F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82" y="3120863"/>
              <a:ext cx="0" cy="648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1" name="그림 730">
              <a:extLst>
                <a:ext uri="{FF2B5EF4-FFF2-40B4-BE49-F238E27FC236}">
                  <a16:creationId xmlns:a16="http://schemas.microsoft.com/office/drawing/2014/main" id="{82042E3C-5FF5-4082-878C-548D2605B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9760550" y="3537820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32" name="사각형: 둥근 모서리 731">
              <a:extLst>
                <a:ext uri="{FF2B5EF4-FFF2-40B4-BE49-F238E27FC236}">
                  <a16:creationId xmlns:a16="http://schemas.microsoft.com/office/drawing/2014/main" id="{C2BD03D3-E12F-42DE-A117-90DA7EEDD669}"/>
                </a:ext>
              </a:extLst>
            </p:cNvPr>
            <p:cNvSpPr/>
            <p:nvPr/>
          </p:nvSpPr>
          <p:spPr>
            <a:xfrm>
              <a:off x="10261485" y="3249189"/>
              <a:ext cx="667880" cy="652626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A5D227D5-6C92-43ED-8EE2-6B77071B9AA0}"/>
                </a:ext>
              </a:extLst>
            </p:cNvPr>
            <p:cNvSpPr txBox="1"/>
            <p:nvPr/>
          </p:nvSpPr>
          <p:spPr>
            <a:xfrm>
              <a:off x="10233129" y="307865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pic>
          <p:nvPicPr>
            <p:cNvPr id="734" name="그림 733">
              <a:extLst>
                <a:ext uri="{FF2B5EF4-FFF2-40B4-BE49-F238E27FC236}">
                  <a16:creationId xmlns:a16="http://schemas.microsoft.com/office/drawing/2014/main" id="{BE448849-00C6-488F-9FDB-1CC26BEF2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313275" y="3579549"/>
              <a:ext cx="549324" cy="273507"/>
            </a:xfrm>
            <a:prstGeom prst="rect">
              <a:avLst/>
            </a:prstGeom>
          </p:spPr>
        </p:pic>
        <p:cxnSp>
          <p:nvCxnSpPr>
            <p:cNvPr id="735" name="직선 화살표 연결선 734">
              <a:extLst>
                <a:ext uri="{FF2B5EF4-FFF2-40B4-BE49-F238E27FC236}">
                  <a16:creationId xmlns:a16="http://schemas.microsoft.com/office/drawing/2014/main" id="{CE81D981-E86B-413A-9563-7DCFD7163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0042" y="3719279"/>
              <a:ext cx="15529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화살표 연결선 735">
              <a:extLst>
                <a:ext uri="{FF2B5EF4-FFF2-40B4-BE49-F238E27FC236}">
                  <a16:creationId xmlns:a16="http://schemas.microsoft.com/office/drawing/2014/main" id="{D40F7C83-9AFB-4FAD-AD55-6AA9C3172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1717" y="3719279"/>
              <a:ext cx="1733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1" name="직선 화살표 연결선 960">
            <a:extLst>
              <a:ext uri="{FF2B5EF4-FFF2-40B4-BE49-F238E27FC236}">
                <a16:creationId xmlns:a16="http://schemas.microsoft.com/office/drawing/2014/main" id="{A991E3B4-373E-443E-8C82-47D0D6994A65}"/>
              </a:ext>
            </a:extLst>
          </p:cNvPr>
          <p:cNvCxnSpPr>
            <a:cxnSpLocks/>
          </p:cNvCxnSpPr>
          <p:nvPr/>
        </p:nvCxnSpPr>
        <p:spPr>
          <a:xfrm flipH="1">
            <a:off x="8435355" y="3624885"/>
            <a:ext cx="17779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직선 화살표 연결선 961">
            <a:extLst>
              <a:ext uri="{FF2B5EF4-FFF2-40B4-BE49-F238E27FC236}">
                <a16:creationId xmlns:a16="http://schemas.microsoft.com/office/drawing/2014/main" id="{70048029-3F6C-4C72-AA47-A79CEB76552B}"/>
              </a:ext>
            </a:extLst>
          </p:cNvPr>
          <p:cNvCxnSpPr>
            <a:cxnSpLocks/>
          </p:cNvCxnSpPr>
          <p:nvPr/>
        </p:nvCxnSpPr>
        <p:spPr>
          <a:xfrm flipH="1">
            <a:off x="8518544" y="3494426"/>
            <a:ext cx="9460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직선 화살표 연결선 975">
            <a:extLst>
              <a:ext uri="{FF2B5EF4-FFF2-40B4-BE49-F238E27FC236}">
                <a16:creationId xmlns:a16="http://schemas.microsoft.com/office/drawing/2014/main" id="{3D447E0C-3E92-477B-8751-E633C5381031}"/>
              </a:ext>
            </a:extLst>
          </p:cNvPr>
          <p:cNvCxnSpPr>
            <a:cxnSpLocks/>
          </p:cNvCxnSpPr>
          <p:nvPr/>
        </p:nvCxnSpPr>
        <p:spPr>
          <a:xfrm flipH="1">
            <a:off x="3908622" y="1985835"/>
            <a:ext cx="300461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직선 화살표 연결선 983">
            <a:extLst>
              <a:ext uri="{FF2B5EF4-FFF2-40B4-BE49-F238E27FC236}">
                <a16:creationId xmlns:a16="http://schemas.microsoft.com/office/drawing/2014/main" id="{3FBE53A2-93A9-4719-9357-C241649F49E3}"/>
              </a:ext>
            </a:extLst>
          </p:cNvPr>
          <p:cNvCxnSpPr>
            <a:cxnSpLocks/>
          </p:cNvCxnSpPr>
          <p:nvPr/>
        </p:nvCxnSpPr>
        <p:spPr>
          <a:xfrm flipH="1">
            <a:off x="8323102" y="2220567"/>
            <a:ext cx="29675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연결선: 꺾임 986">
            <a:extLst>
              <a:ext uri="{FF2B5EF4-FFF2-40B4-BE49-F238E27FC236}">
                <a16:creationId xmlns:a16="http://schemas.microsoft.com/office/drawing/2014/main" id="{2154B3D8-CF4F-431A-93B4-411CBB855F32}"/>
              </a:ext>
            </a:extLst>
          </p:cNvPr>
          <p:cNvCxnSpPr>
            <a:cxnSpLocks/>
          </p:cNvCxnSpPr>
          <p:nvPr/>
        </p:nvCxnSpPr>
        <p:spPr>
          <a:xfrm rot="10800000">
            <a:off x="7871460" y="1098013"/>
            <a:ext cx="739534" cy="154080"/>
          </a:xfrm>
          <a:prstGeom prst="bentConnector3">
            <a:avLst>
              <a:gd name="adj1" fmla="val 2904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연결선: 꺾임 987">
            <a:extLst>
              <a:ext uri="{FF2B5EF4-FFF2-40B4-BE49-F238E27FC236}">
                <a16:creationId xmlns:a16="http://schemas.microsoft.com/office/drawing/2014/main" id="{B9A05248-A550-4441-8232-54974D49B4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7080" y="1098013"/>
            <a:ext cx="754380" cy="254399"/>
          </a:xfrm>
          <a:prstGeom prst="bentConnector3">
            <a:avLst>
              <a:gd name="adj1" fmla="val 98822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DBD18DFF-2CF2-4210-B807-3EDBC927CAFA}"/>
              </a:ext>
            </a:extLst>
          </p:cNvPr>
          <p:cNvCxnSpPr>
            <a:cxnSpLocks/>
          </p:cNvCxnSpPr>
          <p:nvPr/>
        </p:nvCxnSpPr>
        <p:spPr>
          <a:xfrm flipV="1">
            <a:off x="3569970" y="3271027"/>
            <a:ext cx="663672" cy="470393"/>
          </a:xfrm>
          <a:prstGeom prst="bentConnector3">
            <a:avLst>
              <a:gd name="adj1" fmla="val 2675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BA919DC9-D146-4F38-BBFB-93D69F2DA9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7864" y="3944250"/>
            <a:ext cx="1098446" cy="176473"/>
          </a:xfrm>
          <a:prstGeom prst="bentConnector3">
            <a:avLst>
              <a:gd name="adj1" fmla="val 10012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BCF62F3D-4505-44C3-9B9A-5F0F3B44C9C0}"/>
              </a:ext>
            </a:extLst>
          </p:cNvPr>
          <p:cNvCxnSpPr>
            <a:cxnSpLocks/>
          </p:cNvCxnSpPr>
          <p:nvPr/>
        </p:nvCxnSpPr>
        <p:spPr>
          <a:xfrm flipH="1">
            <a:off x="3569970" y="4571175"/>
            <a:ext cx="48888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그룹 777">
            <a:extLst>
              <a:ext uri="{FF2B5EF4-FFF2-40B4-BE49-F238E27FC236}">
                <a16:creationId xmlns:a16="http://schemas.microsoft.com/office/drawing/2014/main" id="{F9A3A044-E667-4143-B106-9C1BE68E99F8}"/>
              </a:ext>
            </a:extLst>
          </p:cNvPr>
          <p:cNvGrpSpPr/>
          <p:nvPr/>
        </p:nvGrpSpPr>
        <p:grpSpPr>
          <a:xfrm>
            <a:off x="8624623" y="1431450"/>
            <a:ext cx="2400740" cy="1344624"/>
            <a:chOff x="8624623" y="1374524"/>
            <a:chExt cx="2400740" cy="1344624"/>
          </a:xfrm>
        </p:grpSpPr>
        <p:cxnSp>
          <p:nvCxnSpPr>
            <p:cNvPr id="779" name="직선 화살표 연결선 778">
              <a:extLst>
                <a:ext uri="{FF2B5EF4-FFF2-40B4-BE49-F238E27FC236}">
                  <a16:creationId xmlns:a16="http://schemas.microsoft.com/office/drawing/2014/main" id="{3D0A9506-3DEA-41B4-AAF8-41C05CBDFAF1}"/>
                </a:ext>
              </a:extLst>
            </p:cNvPr>
            <p:cNvCxnSpPr>
              <a:cxnSpLocks/>
            </p:cNvCxnSpPr>
            <p:nvPr/>
          </p:nvCxnSpPr>
          <p:spPr>
            <a:xfrm>
              <a:off x="8624623" y="2169991"/>
              <a:ext cx="6543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0" name="그림 779">
              <a:extLst>
                <a:ext uri="{FF2B5EF4-FFF2-40B4-BE49-F238E27FC236}">
                  <a16:creationId xmlns:a16="http://schemas.microsoft.com/office/drawing/2014/main" id="{E9CE3ED4-8DFE-422E-8292-77E90A5F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164454" y="1811210"/>
              <a:ext cx="404503" cy="404503"/>
            </a:xfrm>
            <a:prstGeom prst="rect">
              <a:avLst/>
            </a:prstGeom>
          </p:spPr>
        </p:pic>
        <p:cxnSp>
          <p:nvCxnSpPr>
            <p:cNvPr id="781" name="직선 화살표 연결선 780">
              <a:extLst>
                <a:ext uri="{FF2B5EF4-FFF2-40B4-BE49-F238E27FC236}">
                  <a16:creationId xmlns:a16="http://schemas.microsoft.com/office/drawing/2014/main" id="{7EEA55F4-0539-4069-9182-FABAF3807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882" y="1582684"/>
              <a:ext cx="0" cy="277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4F7E7389-4960-428B-8FD7-836BEA77AA21}"/>
                </a:ext>
              </a:extLst>
            </p:cNvPr>
            <p:cNvSpPr txBox="1"/>
            <p:nvPr/>
          </p:nvSpPr>
          <p:spPr>
            <a:xfrm>
              <a:off x="9480231" y="1612528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783" name="연결선: 꺾임 782">
              <a:extLst>
                <a:ext uri="{FF2B5EF4-FFF2-40B4-BE49-F238E27FC236}">
                  <a16:creationId xmlns:a16="http://schemas.microsoft.com/office/drawing/2014/main" id="{564141A2-0391-4A2B-9BDD-923655269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1377" y="2057204"/>
              <a:ext cx="670373" cy="104366"/>
            </a:xfrm>
            <a:prstGeom prst="bentConnector3">
              <a:avLst>
                <a:gd name="adj1" fmla="val 34844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4" name="그룹 783">
              <a:extLst>
                <a:ext uri="{FF2B5EF4-FFF2-40B4-BE49-F238E27FC236}">
                  <a16:creationId xmlns:a16="http://schemas.microsoft.com/office/drawing/2014/main" id="{ED7DBE5A-BF1C-46FB-84AE-836E585339D3}"/>
                </a:ext>
              </a:extLst>
            </p:cNvPr>
            <p:cNvGrpSpPr/>
            <p:nvPr/>
          </p:nvGrpSpPr>
          <p:grpSpPr>
            <a:xfrm>
              <a:off x="8997074" y="1713476"/>
              <a:ext cx="105262" cy="464755"/>
              <a:chOff x="2907816" y="2615605"/>
              <a:chExt cx="105262" cy="464755"/>
            </a:xfrm>
          </p:grpSpPr>
          <p:cxnSp>
            <p:nvCxnSpPr>
              <p:cNvPr id="800" name="직선 연결선 799">
                <a:extLst>
                  <a:ext uri="{FF2B5EF4-FFF2-40B4-BE49-F238E27FC236}">
                    <a16:creationId xmlns:a16="http://schemas.microsoft.com/office/drawing/2014/main" id="{CEC679F1-56ED-4E31-A090-D00A7EB367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직선 연결선 800">
                <a:extLst>
                  <a:ext uri="{FF2B5EF4-FFF2-40B4-BE49-F238E27FC236}">
                    <a16:creationId xmlns:a16="http://schemas.microsoft.com/office/drawing/2014/main" id="{418F7AEF-B82D-439E-9734-68186C4596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직선 연결선 801">
                <a:extLst>
                  <a:ext uri="{FF2B5EF4-FFF2-40B4-BE49-F238E27FC236}">
                    <a16:creationId xmlns:a16="http://schemas.microsoft.com/office/drawing/2014/main" id="{0AEC6D5A-9D4E-4BC7-B96A-33030BA25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2" y="2869403"/>
                <a:ext cx="0" cy="795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직선 연결선 802">
                <a:extLst>
                  <a:ext uri="{FF2B5EF4-FFF2-40B4-BE49-F238E27FC236}">
                    <a16:creationId xmlns:a16="http://schemas.microsoft.com/office/drawing/2014/main" id="{9090A3E6-73B9-449A-82D3-0B502F330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직선 연결선 803">
                <a:extLst>
                  <a:ext uri="{FF2B5EF4-FFF2-40B4-BE49-F238E27FC236}">
                    <a16:creationId xmlns:a16="http://schemas.microsoft.com/office/drawing/2014/main" id="{AFCA0DC4-5356-4556-A388-A5AD49383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383A7192-BA11-4DCD-9399-799222F968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직선 연결선 805">
                <a:extLst>
                  <a:ext uri="{FF2B5EF4-FFF2-40B4-BE49-F238E27FC236}">
                    <a16:creationId xmlns:a16="http://schemas.microsoft.com/office/drawing/2014/main" id="{AFA53537-5FE1-4413-8603-22E15D6F3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직선 연결선 806">
                <a:extLst>
                  <a:ext uri="{FF2B5EF4-FFF2-40B4-BE49-F238E27FC236}">
                    <a16:creationId xmlns:a16="http://schemas.microsoft.com/office/drawing/2014/main" id="{11B7B8D6-B446-4AD3-99FC-33E6187EE7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직선 연결선 807">
                <a:extLst>
                  <a:ext uri="{FF2B5EF4-FFF2-40B4-BE49-F238E27FC236}">
                    <a16:creationId xmlns:a16="http://schemas.microsoft.com/office/drawing/2014/main" id="{5B66EE33-E6D8-4F8E-A8D9-F294C538F7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45785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직선 연결선 808">
                <a:extLst>
                  <a:ext uri="{FF2B5EF4-FFF2-40B4-BE49-F238E27FC236}">
                    <a16:creationId xmlns:a16="http://schemas.microsoft.com/office/drawing/2014/main" id="{141100B9-EB80-4AF5-B66A-F05F777182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88268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직선 연결선 809">
                <a:extLst>
                  <a:ext uri="{FF2B5EF4-FFF2-40B4-BE49-F238E27FC236}">
                    <a16:creationId xmlns:a16="http://schemas.microsoft.com/office/drawing/2014/main" id="{98769BD2-1C49-4D48-8245-21000EE875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50" y="3034057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5" name="직선 화살표 연결선 784">
              <a:extLst>
                <a:ext uri="{FF2B5EF4-FFF2-40B4-BE49-F238E27FC236}">
                  <a16:creationId xmlns:a16="http://schemas.microsoft.com/office/drawing/2014/main" id="{835BCD3B-1675-4342-B833-83B423C33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8523" y="1711494"/>
              <a:ext cx="296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D58FDEE4-F280-4BEC-8005-C020E0FE39BA}"/>
                </a:ext>
              </a:extLst>
            </p:cNvPr>
            <p:cNvSpPr/>
            <p:nvPr/>
          </p:nvSpPr>
          <p:spPr>
            <a:xfrm flipH="1">
              <a:off x="9030548" y="1686205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99E70D7A-843A-45FD-A2C8-53102CA0BEA6}"/>
                </a:ext>
              </a:extLst>
            </p:cNvPr>
            <p:cNvSpPr/>
            <p:nvPr/>
          </p:nvSpPr>
          <p:spPr>
            <a:xfrm flipH="1">
              <a:off x="9029291" y="2146436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1054D86B-8C31-45EC-BAA6-95907D3842E4}"/>
                </a:ext>
              </a:extLst>
            </p:cNvPr>
            <p:cNvCxnSpPr>
              <a:cxnSpLocks/>
            </p:cNvCxnSpPr>
            <p:nvPr/>
          </p:nvCxnSpPr>
          <p:spPr>
            <a:xfrm>
              <a:off x="9278924" y="1711231"/>
              <a:ext cx="0" cy="1427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AE883AD2-DE9E-4B3E-A407-224E1EFCAE80}"/>
                </a:ext>
              </a:extLst>
            </p:cNvPr>
            <p:cNvSpPr txBox="1"/>
            <p:nvPr/>
          </p:nvSpPr>
          <p:spPr>
            <a:xfrm>
              <a:off x="8700820" y="1374524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790" name="연결선: 꺾임 789">
              <a:extLst>
                <a:ext uri="{FF2B5EF4-FFF2-40B4-BE49-F238E27FC236}">
                  <a16:creationId xmlns:a16="http://schemas.microsoft.com/office/drawing/2014/main" id="{C2C5527C-938A-419C-9D2B-119B0185F159}"/>
                </a:ext>
              </a:extLst>
            </p:cNvPr>
            <p:cNvCxnSpPr>
              <a:cxnSpLocks/>
              <a:endCxn id="786" idx="6"/>
            </p:cNvCxnSpPr>
            <p:nvPr/>
          </p:nvCxnSpPr>
          <p:spPr>
            <a:xfrm>
              <a:off x="8730535" y="1430697"/>
              <a:ext cx="300013" cy="280535"/>
            </a:xfrm>
            <a:prstGeom prst="bentConnector3">
              <a:avLst>
                <a:gd name="adj1" fmla="val -798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1" name="그림 790">
              <a:extLst>
                <a:ext uri="{FF2B5EF4-FFF2-40B4-BE49-F238E27FC236}">
                  <a16:creationId xmlns:a16="http://schemas.microsoft.com/office/drawing/2014/main" id="{9780F665-21A6-41F4-AF93-DA3A7D2E0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990" t="-1" r="21947" b="1"/>
            <a:stretch/>
          </p:blipFill>
          <p:spPr>
            <a:xfrm flipV="1">
              <a:off x="8769219" y="1656965"/>
              <a:ext cx="206432" cy="109689"/>
            </a:xfrm>
            <a:prstGeom prst="rect">
              <a:avLst/>
            </a:prstGeom>
          </p:spPr>
        </p:pic>
        <p:sp>
          <p:nvSpPr>
            <p:cNvPr id="792" name="사각형: 둥근 모서리 791">
              <a:extLst>
                <a:ext uri="{FF2B5EF4-FFF2-40B4-BE49-F238E27FC236}">
                  <a16:creationId xmlns:a16="http://schemas.microsoft.com/office/drawing/2014/main" id="{4141F269-F921-4BD0-B96B-7DEFA3EB068B}"/>
                </a:ext>
              </a:extLst>
            </p:cNvPr>
            <p:cNvSpPr/>
            <p:nvPr/>
          </p:nvSpPr>
          <p:spPr>
            <a:xfrm>
              <a:off x="9870029" y="1747598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KTC3875S-Y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(1ch)</a:t>
              </a:r>
            </a:p>
          </p:txBody>
        </p:sp>
        <p:pic>
          <p:nvPicPr>
            <p:cNvPr id="793" name="그림 792">
              <a:extLst>
                <a:ext uri="{FF2B5EF4-FFF2-40B4-BE49-F238E27FC236}">
                  <a16:creationId xmlns:a16="http://schemas.microsoft.com/office/drawing/2014/main" id="{73A27E3D-0CA7-4647-A412-82E26953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0110790" y="2060841"/>
              <a:ext cx="362158" cy="421205"/>
            </a:xfrm>
            <a:prstGeom prst="rect">
              <a:avLst/>
            </a:prstGeom>
          </p:spPr>
        </p:pic>
        <p:grpSp>
          <p:nvGrpSpPr>
            <p:cNvPr id="794" name="그룹 793">
              <a:extLst>
                <a:ext uri="{FF2B5EF4-FFF2-40B4-BE49-F238E27FC236}">
                  <a16:creationId xmlns:a16="http://schemas.microsoft.com/office/drawing/2014/main" id="{AF171655-4C63-4734-80AC-73432D529FD2}"/>
                </a:ext>
              </a:extLst>
            </p:cNvPr>
            <p:cNvGrpSpPr/>
            <p:nvPr/>
          </p:nvGrpSpPr>
          <p:grpSpPr>
            <a:xfrm>
              <a:off x="10132746" y="2482936"/>
              <a:ext cx="130913" cy="236212"/>
              <a:chOff x="2899994" y="2759640"/>
              <a:chExt cx="130913" cy="236212"/>
            </a:xfrm>
          </p:grpSpPr>
          <p:cxnSp>
            <p:nvCxnSpPr>
              <p:cNvPr id="796" name="직선 연결선 795">
                <a:extLst>
                  <a:ext uri="{FF2B5EF4-FFF2-40B4-BE49-F238E27FC236}">
                    <a16:creationId xmlns:a16="http://schemas.microsoft.com/office/drawing/2014/main" id="{BF075231-B423-4064-90EE-1BE5D1F98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직선 연결선 796">
                <a:extLst>
                  <a:ext uri="{FF2B5EF4-FFF2-40B4-BE49-F238E27FC236}">
                    <a16:creationId xmlns:a16="http://schemas.microsoft.com/office/drawing/2014/main" id="{BF9E47BA-9C42-429F-9184-6154BC1F45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직선 연결선 797">
                <a:extLst>
                  <a:ext uri="{FF2B5EF4-FFF2-40B4-BE49-F238E27FC236}">
                    <a16:creationId xmlns:a16="http://schemas.microsoft.com/office/drawing/2014/main" id="{5226242B-70D0-46FB-9EC0-572B5566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직선 연결선 798">
                <a:extLst>
                  <a:ext uri="{FF2B5EF4-FFF2-40B4-BE49-F238E27FC236}">
                    <a16:creationId xmlns:a16="http://schemas.microsoft.com/office/drawing/2014/main" id="{4BB3FF46-0866-47EE-A8C6-B2923EE3D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5" name="직선 화살표 연결선 794">
              <a:extLst>
                <a:ext uri="{FF2B5EF4-FFF2-40B4-BE49-F238E27FC236}">
                  <a16:creationId xmlns:a16="http://schemas.microsoft.com/office/drawing/2014/main" id="{CBDF1E44-968C-43D6-890B-CB865ED2A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948" y="2273349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그룹 810">
            <a:extLst>
              <a:ext uri="{FF2B5EF4-FFF2-40B4-BE49-F238E27FC236}">
                <a16:creationId xmlns:a16="http://schemas.microsoft.com/office/drawing/2014/main" id="{4C5EA867-FA18-4803-9674-5CBE112D4A84}"/>
              </a:ext>
            </a:extLst>
          </p:cNvPr>
          <p:cNvGrpSpPr/>
          <p:nvPr/>
        </p:nvGrpSpPr>
        <p:grpSpPr>
          <a:xfrm>
            <a:off x="8631457" y="991451"/>
            <a:ext cx="3101410" cy="794504"/>
            <a:chOff x="8631457" y="991451"/>
            <a:chExt cx="3101410" cy="794504"/>
          </a:xfrm>
        </p:grpSpPr>
        <p:grpSp>
          <p:nvGrpSpPr>
            <p:cNvPr id="812" name="그룹 811">
              <a:extLst>
                <a:ext uri="{FF2B5EF4-FFF2-40B4-BE49-F238E27FC236}">
                  <a16:creationId xmlns:a16="http://schemas.microsoft.com/office/drawing/2014/main" id="{A7177D68-74E8-4A7C-B04B-F17C241F4AFA}"/>
                </a:ext>
              </a:extLst>
            </p:cNvPr>
            <p:cNvGrpSpPr/>
            <p:nvPr/>
          </p:nvGrpSpPr>
          <p:grpSpPr>
            <a:xfrm>
              <a:off x="8631457" y="991451"/>
              <a:ext cx="3101410" cy="794504"/>
              <a:chOff x="8631457" y="991451"/>
              <a:chExt cx="3101410" cy="794504"/>
            </a:xfrm>
          </p:grpSpPr>
          <p:sp>
            <p:nvSpPr>
              <p:cNvPr id="814" name="사각형: 둥근 모서리 813">
                <a:extLst>
                  <a:ext uri="{FF2B5EF4-FFF2-40B4-BE49-F238E27FC236}">
                    <a16:creationId xmlns:a16="http://schemas.microsoft.com/office/drawing/2014/main" id="{44949BE6-1FDF-4218-A5B4-8F4F04949D9A}"/>
                  </a:ext>
                </a:extLst>
              </p:cNvPr>
              <p:cNvSpPr/>
              <p:nvPr/>
            </p:nvSpPr>
            <p:spPr>
              <a:xfrm>
                <a:off x="9869666" y="1056399"/>
                <a:ext cx="850339" cy="729556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b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CD4051BM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MUX 8ch</a:t>
                </a:r>
              </a:p>
            </p:txBody>
          </p:sp>
          <p:cxnSp>
            <p:nvCxnSpPr>
              <p:cNvPr id="815" name="직선 화살표 연결선 814">
                <a:extLst>
                  <a:ext uri="{FF2B5EF4-FFF2-40B4-BE49-F238E27FC236}">
                    <a16:creationId xmlns:a16="http://schemas.microsoft.com/office/drawing/2014/main" id="{B9BBA0AB-EAC5-4D6D-8913-38D683CDC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5338" y="1235852"/>
                <a:ext cx="6492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6" name="사각형: 둥근 모서리 815">
                <a:extLst>
                  <a:ext uri="{FF2B5EF4-FFF2-40B4-BE49-F238E27FC236}">
                    <a16:creationId xmlns:a16="http://schemas.microsoft.com/office/drawing/2014/main" id="{2AB169D5-7FD1-4EDD-9C5A-2C2C5023F4D4}"/>
                  </a:ext>
                </a:extLst>
              </p:cNvPr>
              <p:cNvSpPr/>
              <p:nvPr/>
            </p:nvSpPr>
            <p:spPr>
              <a:xfrm>
                <a:off x="10986107" y="1081154"/>
                <a:ext cx="746760" cy="2933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ADC#1-3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7" name="직선 화살표 연결선 816">
                <a:extLst>
                  <a:ext uri="{FF2B5EF4-FFF2-40B4-BE49-F238E27FC236}">
                    <a16:creationId xmlns:a16="http://schemas.microsoft.com/office/drawing/2014/main" id="{9A9F869E-0E01-48EB-8BDC-043027E7B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57" y="1242077"/>
                <a:ext cx="150095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8" name="TextBox 817">
                <a:extLst>
                  <a:ext uri="{FF2B5EF4-FFF2-40B4-BE49-F238E27FC236}">
                    <a16:creationId xmlns:a16="http://schemas.microsoft.com/office/drawing/2014/main" id="{721D7C06-9DCE-4206-B0FB-B229A97C2D34}"/>
                  </a:ext>
                </a:extLst>
              </p:cNvPr>
              <p:cNvSpPr txBox="1"/>
              <p:nvPr/>
            </p:nvSpPr>
            <p:spPr>
              <a:xfrm>
                <a:off x="9212025" y="1274089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819" name="직선 연결선 818">
                <a:extLst>
                  <a:ext uri="{FF2B5EF4-FFF2-40B4-BE49-F238E27FC236}">
                    <a16:creationId xmlns:a16="http://schemas.microsoft.com/office/drawing/2014/main" id="{8D91AE0F-354E-4D22-9B55-C61DACBF7DE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363343" y="1177683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" name="TextBox 819">
                <a:extLst>
                  <a:ext uri="{FF2B5EF4-FFF2-40B4-BE49-F238E27FC236}">
                    <a16:creationId xmlns:a16="http://schemas.microsoft.com/office/drawing/2014/main" id="{9CB1F810-0F0F-4C40-91EE-BBAAFEC12718}"/>
                  </a:ext>
                </a:extLst>
              </p:cNvPr>
              <p:cNvSpPr txBox="1"/>
              <p:nvPr/>
            </p:nvSpPr>
            <p:spPr>
              <a:xfrm>
                <a:off x="8699568" y="991451"/>
                <a:ext cx="1127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24V, 12V, 5V, 3.3V</a:t>
                </a:r>
                <a:endParaRPr lang="ko-KR" altLang="en-US" sz="800" b="1" dirty="0"/>
              </a:p>
            </p:txBody>
          </p:sp>
        </p:grpSp>
        <p:pic>
          <p:nvPicPr>
            <p:cNvPr id="813" name="그림 812">
              <a:extLst>
                <a:ext uri="{FF2B5EF4-FFF2-40B4-BE49-F238E27FC236}">
                  <a16:creationId xmlns:a16="http://schemas.microsoft.com/office/drawing/2014/main" id="{F582255D-C503-4FA6-83A8-2A9D32EC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25459" y="1106854"/>
              <a:ext cx="371059" cy="39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4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4A69DB-B4DF-4F36-80D2-0443A563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38" y="1036987"/>
            <a:ext cx="3889258" cy="3042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ATIK JIG BOARD Block Diagram : L-Titrator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2BEA0DD8-476A-4C74-AC26-0ABAF998469E}"/>
              </a:ext>
            </a:extLst>
          </p:cNvPr>
          <p:cNvCxnSpPr>
            <a:cxnSpLocks/>
          </p:cNvCxnSpPr>
          <p:nvPr/>
        </p:nvCxnSpPr>
        <p:spPr>
          <a:xfrm rot="10800000">
            <a:off x="3581400" y="1242061"/>
            <a:ext cx="614362" cy="12096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연결선: 꺾임 667">
            <a:extLst>
              <a:ext uri="{FF2B5EF4-FFF2-40B4-BE49-F238E27FC236}">
                <a16:creationId xmlns:a16="http://schemas.microsoft.com/office/drawing/2014/main" id="{9AD69938-1A01-48CC-A449-BC91E3DA91A3}"/>
              </a:ext>
            </a:extLst>
          </p:cNvPr>
          <p:cNvCxnSpPr>
            <a:cxnSpLocks/>
          </p:cNvCxnSpPr>
          <p:nvPr/>
        </p:nvCxnSpPr>
        <p:spPr>
          <a:xfrm flipV="1">
            <a:off x="3585932" y="2886736"/>
            <a:ext cx="646795" cy="125722"/>
          </a:xfrm>
          <a:prstGeom prst="bentConnector3">
            <a:avLst>
              <a:gd name="adj1" fmla="val 71795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7195D591-1862-49DD-BD94-3E7A7B6F0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8218" y="1580326"/>
            <a:ext cx="1015629" cy="294034"/>
          </a:xfrm>
          <a:prstGeom prst="bentConnector3">
            <a:avLst>
              <a:gd name="adj1" fmla="val 6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58825980-F1C2-4F69-9EB8-9B9A3C708D79}"/>
              </a:ext>
            </a:extLst>
          </p:cNvPr>
          <p:cNvCxnSpPr>
            <a:cxnSpLocks/>
          </p:cNvCxnSpPr>
          <p:nvPr/>
        </p:nvCxnSpPr>
        <p:spPr>
          <a:xfrm flipV="1">
            <a:off x="3586166" y="1728985"/>
            <a:ext cx="615238" cy="45224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21695CA5-C5E4-4AB3-B19A-4AAF9C8602FA}"/>
              </a:ext>
            </a:extLst>
          </p:cNvPr>
          <p:cNvCxnSpPr>
            <a:cxnSpLocks/>
          </p:cNvCxnSpPr>
          <p:nvPr/>
        </p:nvCxnSpPr>
        <p:spPr>
          <a:xfrm rot="5400000">
            <a:off x="7405867" y="3901183"/>
            <a:ext cx="1303612" cy="187644"/>
          </a:xfrm>
          <a:prstGeom prst="bentConnector3">
            <a:avLst>
              <a:gd name="adj1" fmla="val 7367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682D9B6E-FBDA-4EA7-BE3D-8E78FB742655}"/>
              </a:ext>
            </a:extLst>
          </p:cNvPr>
          <p:cNvCxnSpPr>
            <a:cxnSpLocks/>
          </p:cNvCxnSpPr>
          <p:nvPr/>
        </p:nvCxnSpPr>
        <p:spPr>
          <a:xfrm rot="5400000">
            <a:off x="7522985" y="3900926"/>
            <a:ext cx="1388927" cy="80533"/>
          </a:xfrm>
          <a:prstGeom prst="bentConnector3">
            <a:avLst>
              <a:gd name="adj1" fmla="val 8264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화살표 연결선 612">
            <a:extLst>
              <a:ext uri="{FF2B5EF4-FFF2-40B4-BE49-F238E27FC236}">
                <a16:creationId xmlns:a16="http://schemas.microsoft.com/office/drawing/2014/main" id="{A0B972CD-BAF1-4E69-82F7-2B038F73723B}"/>
              </a:ext>
            </a:extLst>
          </p:cNvPr>
          <p:cNvCxnSpPr>
            <a:cxnSpLocks/>
          </p:cNvCxnSpPr>
          <p:nvPr/>
        </p:nvCxnSpPr>
        <p:spPr>
          <a:xfrm flipH="1">
            <a:off x="7997992" y="3248947"/>
            <a:ext cx="259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타원 613">
            <a:extLst>
              <a:ext uri="{FF2B5EF4-FFF2-40B4-BE49-F238E27FC236}">
                <a16:creationId xmlns:a16="http://schemas.microsoft.com/office/drawing/2014/main" id="{D71779A3-AE06-41A9-80DB-4CC655D44D7A}"/>
              </a:ext>
            </a:extLst>
          </p:cNvPr>
          <p:cNvSpPr/>
          <p:nvPr/>
        </p:nvSpPr>
        <p:spPr>
          <a:xfrm flipH="1">
            <a:off x="8234236" y="3438457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3BBCF650-0FBB-4007-BC2E-8A7E9A9A66A9}"/>
              </a:ext>
            </a:extLst>
          </p:cNvPr>
          <p:cNvCxnSpPr>
            <a:cxnSpLocks/>
          </p:cNvCxnSpPr>
          <p:nvPr/>
        </p:nvCxnSpPr>
        <p:spPr>
          <a:xfrm flipH="1">
            <a:off x="7997992" y="3343199"/>
            <a:ext cx="1535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화살표 연결선 618">
            <a:extLst>
              <a:ext uri="{FF2B5EF4-FFF2-40B4-BE49-F238E27FC236}">
                <a16:creationId xmlns:a16="http://schemas.microsoft.com/office/drawing/2014/main" id="{207BA86D-2944-4994-84A6-7B7FB55E5CB3}"/>
              </a:ext>
            </a:extLst>
          </p:cNvPr>
          <p:cNvCxnSpPr>
            <a:cxnSpLocks/>
          </p:cNvCxnSpPr>
          <p:nvPr/>
        </p:nvCxnSpPr>
        <p:spPr>
          <a:xfrm flipH="1">
            <a:off x="7997992" y="3463484"/>
            <a:ext cx="2808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화살표 연결선 619">
            <a:extLst>
              <a:ext uri="{FF2B5EF4-FFF2-40B4-BE49-F238E27FC236}">
                <a16:creationId xmlns:a16="http://schemas.microsoft.com/office/drawing/2014/main" id="{8C8077CA-B552-47BE-99E6-4A79E7DAD1CE}"/>
              </a:ext>
            </a:extLst>
          </p:cNvPr>
          <p:cNvCxnSpPr>
            <a:cxnSpLocks/>
          </p:cNvCxnSpPr>
          <p:nvPr/>
        </p:nvCxnSpPr>
        <p:spPr>
          <a:xfrm flipH="1">
            <a:off x="7997992" y="3558260"/>
            <a:ext cx="1529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타원 620">
            <a:extLst>
              <a:ext uri="{FF2B5EF4-FFF2-40B4-BE49-F238E27FC236}">
                <a16:creationId xmlns:a16="http://schemas.microsoft.com/office/drawing/2014/main" id="{38EE3740-506E-4D35-8416-37E4DA8E72CB}"/>
              </a:ext>
            </a:extLst>
          </p:cNvPr>
          <p:cNvSpPr/>
          <p:nvPr/>
        </p:nvSpPr>
        <p:spPr>
          <a:xfrm flipH="1">
            <a:off x="8125939" y="3531719"/>
            <a:ext cx="50053" cy="5005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4" name="연결선: 꺾임 643">
            <a:extLst>
              <a:ext uri="{FF2B5EF4-FFF2-40B4-BE49-F238E27FC236}">
                <a16:creationId xmlns:a16="http://schemas.microsoft.com/office/drawing/2014/main" id="{EAD00FDA-C7CC-431E-8C45-40D1EEA11ECC}"/>
              </a:ext>
            </a:extLst>
          </p:cNvPr>
          <p:cNvCxnSpPr>
            <a:cxnSpLocks/>
          </p:cNvCxnSpPr>
          <p:nvPr/>
        </p:nvCxnSpPr>
        <p:spPr>
          <a:xfrm rot="5400000">
            <a:off x="3629582" y="1840259"/>
            <a:ext cx="743724" cy="401938"/>
          </a:xfrm>
          <a:prstGeom prst="bentConnector3">
            <a:avLst>
              <a:gd name="adj1" fmla="val -1485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B75882C5-ED6E-4836-B867-523198D46BE3}"/>
              </a:ext>
            </a:extLst>
          </p:cNvPr>
          <p:cNvCxnSpPr>
            <a:cxnSpLocks/>
          </p:cNvCxnSpPr>
          <p:nvPr/>
        </p:nvCxnSpPr>
        <p:spPr>
          <a:xfrm flipH="1">
            <a:off x="3591123" y="2408386"/>
            <a:ext cx="2161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89903887-CB2F-40AC-A781-4FCBE2919E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6612" y="3349740"/>
            <a:ext cx="2327572" cy="233551"/>
          </a:xfrm>
          <a:prstGeom prst="bentConnector3">
            <a:avLst>
              <a:gd name="adj1" fmla="val 99925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17F78360-BC63-498C-A2E7-BF74F318E126}"/>
              </a:ext>
            </a:extLst>
          </p:cNvPr>
          <p:cNvCxnSpPr>
            <a:cxnSpLocks/>
          </p:cNvCxnSpPr>
          <p:nvPr/>
        </p:nvCxnSpPr>
        <p:spPr>
          <a:xfrm rot="5400000">
            <a:off x="3042591" y="3487896"/>
            <a:ext cx="2218809" cy="70355"/>
          </a:xfrm>
          <a:prstGeom prst="bentConnector3">
            <a:avLst>
              <a:gd name="adj1" fmla="val 203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직선 화살표 연결선 650">
            <a:extLst>
              <a:ext uri="{FF2B5EF4-FFF2-40B4-BE49-F238E27FC236}">
                <a16:creationId xmlns:a16="http://schemas.microsoft.com/office/drawing/2014/main" id="{301FC287-6B59-4AC2-9490-3A92CB27788D}"/>
              </a:ext>
            </a:extLst>
          </p:cNvPr>
          <p:cNvCxnSpPr>
            <a:cxnSpLocks/>
            <a:endCxn id="652" idx="6"/>
          </p:cNvCxnSpPr>
          <p:nvPr/>
        </p:nvCxnSpPr>
        <p:spPr>
          <a:xfrm flipH="1">
            <a:off x="3927905" y="2556198"/>
            <a:ext cx="304822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039083F6-BC71-4418-B49D-A33BE14EC237}"/>
              </a:ext>
            </a:extLst>
          </p:cNvPr>
          <p:cNvSpPr/>
          <p:nvPr/>
        </p:nvSpPr>
        <p:spPr>
          <a:xfrm flipH="1">
            <a:off x="3927905" y="2531171"/>
            <a:ext cx="50053" cy="50053"/>
          </a:xfrm>
          <a:prstGeom prst="ellipse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4" name="직선 화살표 연결선 653">
            <a:extLst>
              <a:ext uri="{FF2B5EF4-FFF2-40B4-BE49-F238E27FC236}">
                <a16:creationId xmlns:a16="http://schemas.microsoft.com/office/drawing/2014/main" id="{6C344D1F-9B45-4B86-9240-399A419273BC}"/>
              </a:ext>
            </a:extLst>
          </p:cNvPr>
          <p:cNvCxnSpPr>
            <a:cxnSpLocks/>
            <a:endCxn id="655" idx="6"/>
          </p:cNvCxnSpPr>
          <p:nvPr/>
        </p:nvCxnSpPr>
        <p:spPr>
          <a:xfrm flipH="1">
            <a:off x="4091154" y="2713748"/>
            <a:ext cx="11125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타원 654">
            <a:extLst>
              <a:ext uri="{FF2B5EF4-FFF2-40B4-BE49-F238E27FC236}">
                <a16:creationId xmlns:a16="http://schemas.microsoft.com/office/drawing/2014/main" id="{23F33BB0-72FB-4272-BEE3-969938C15B6D}"/>
              </a:ext>
            </a:extLst>
          </p:cNvPr>
          <p:cNvSpPr/>
          <p:nvPr/>
        </p:nvSpPr>
        <p:spPr>
          <a:xfrm flipH="1">
            <a:off x="4091154" y="2688721"/>
            <a:ext cx="50053" cy="50053"/>
          </a:xfrm>
          <a:prstGeom prst="ellipse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4BB0D626-9C88-4FD5-A25A-01B80AE78FCC}"/>
              </a:ext>
            </a:extLst>
          </p:cNvPr>
          <p:cNvCxnSpPr>
            <a:cxnSpLocks/>
          </p:cNvCxnSpPr>
          <p:nvPr/>
        </p:nvCxnSpPr>
        <p:spPr>
          <a:xfrm flipH="1" flipV="1">
            <a:off x="4724353" y="4060268"/>
            <a:ext cx="624931" cy="5700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CC583735-1948-4ED2-BD84-898F28D33652}"/>
              </a:ext>
            </a:extLst>
          </p:cNvPr>
          <p:cNvCxnSpPr>
            <a:cxnSpLocks/>
          </p:cNvCxnSpPr>
          <p:nvPr/>
        </p:nvCxnSpPr>
        <p:spPr>
          <a:xfrm flipH="1" flipV="1">
            <a:off x="5043744" y="4056330"/>
            <a:ext cx="710698" cy="58366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72D47096-8041-474A-B68E-E5361416BE79}"/>
              </a:ext>
            </a:extLst>
          </p:cNvPr>
          <p:cNvCxnSpPr>
            <a:cxnSpLocks/>
          </p:cNvCxnSpPr>
          <p:nvPr/>
        </p:nvCxnSpPr>
        <p:spPr>
          <a:xfrm flipH="1" flipV="1">
            <a:off x="5366100" y="4056330"/>
            <a:ext cx="803881" cy="58366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화살표 연결선 658">
            <a:extLst>
              <a:ext uri="{FF2B5EF4-FFF2-40B4-BE49-F238E27FC236}">
                <a16:creationId xmlns:a16="http://schemas.microsoft.com/office/drawing/2014/main" id="{322111A6-8317-495D-BB5B-A2988875ACC0}"/>
              </a:ext>
            </a:extLst>
          </p:cNvPr>
          <p:cNvCxnSpPr>
            <a:cxnSpLocks/>
          </p:cNvCxnSpPr>
          <p:nvPr/>
        </p:nvCxnSpPr>
        <p:spPr>
          <a:xfrm flipV="1">
            <a:off x="6572542" y="4060268"/>
            <a:ext cx="571208" cy="5700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연결선: 꺾임 1237">
            <a:extLst>
              <a:ext uri="{FF2B5EF4-FFF2-40B4-BE49-F238E27FC236}">
                <a16:creationId xmlns:a16="http://schemas.microsoft.com/office/drawing/2014/main" id="{3FBF819C-6188-4E3F-8DEF-37F35CC7F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5652" y="2730897"/>
            <a:ext cx="1009202" cy="519457"/>
          </a:xfrm>
          <a:prstGeom prst="bentConnector3">
            <a:avLst>
              <a:gd name="adj1" fmla="val 16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연결선: 꺾임 1238">
            <a:extLst>
              <a:ext uri="{FF2B5EF4-FFF2-40B4-BE49-F238E27FC236}">
                <a16:creationId xmlns:a16="http://schemas.microsoft.com/office/drawing/2014/main" id="{275D2DE5-8C09-4119-A675-0234D392EC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10505" y="2886061"/>
            <a:ext cx="1039871" cy="430300"/>
          </a:xfrm>
          <a:prstGeom prst="bentConnector3">
            <a:avLst>
              <a:gd name="adj1" fmla="val 100379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연결선: 꺾임 1239">
            <a:extLst>
              <a:ext uri="{FF2B5EF4-FFF2-40B4-BE49-F238E27FC236}">
                <a16:creationId xmlns:a16="http://schemas.microsoft.com/office/drawing/2014/main" id="{FD579049-FEB7-47C7-AC9A-910D3707A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9287" y="3622653"/>
            <a:ext cx="1463696" cy="340749"/>
          </a:xfrm>
          <a:prstGeom prst="bentConnector3">
            <a:avLst>
              <a:gd name="adj1" fmla="val 22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직선 화살표 연결선 1240">
            <a:extLst>
              <a:ext uri="{FF2B5EF4-FFF2-40B4-BE49-F238E27FC236}">
                <a16:creationId xmlns:a16="http://schemas.microsoft.com/office/drawing/2014/main" id="{5FB63B60-A5D7-46FA-88BA-E7AD9ED33B16}"/>
              </a:ext>
            </a:extLst>
          </p:cNvPr>
          <p:cNvCxnSpPr>
            <a:cxnSpLocks/>
          </p:cNvCxnSpPr>
          <p:nvPr/>
        </p:nvCxnSpPr>
        <p:spPr>
          <a:xfrm flipH="1">
            <a:off x="8435355" y="3618307"/>
            <a:ext cx="18671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EF227012-793F-4121-8587-B1635957DF37}"/>
              </a:ext>
            </a:extLst>
          </p:cNvPr>
          <p:cNvSpPr/>
          <p:nvPr/>
        </p:nvSpPr>
        <p:spPr>
          <a:xfrm>
            <a:off x="320040" y="991630"/>
            <a:ext cx="11521440" cy="5641848"/>
          </a:xfrm>
          <a:custGeom>
            <a:avLst/>
            <a:gdLst>
              <a:gd name="connsiteX0" fmla="*/ 0 w 11521440"/>
              <a:gd name="connsiteY0" fmla="*/ 0 h 5641848"/>
              <a:gd name="connsiteX1" fmla="*/ 3255264 w 11521440"/>
              <a:gd name="connsiteY1" fmla="*/ 0 h 5641848"/>
              <a:gd name="connsiteX2" fmla="*/ 3255264 w 11521440"/>
              <a:gd name="connsiteY2" fmla="*/ 3648456 h 5641848"/>
              <a:gd name="connsiteX3" fmla="*/ 8302752 w 11521440"/>
              <a:gd name="connsiteY3" fmla="*/ 3648456 h 5641848"/>
              <a:gd name="connsiteX4" fmla="*/ 8302752 w 11521440"/>
              <a:gd name="connsiteY4" fmla="*/ 9144 h 5641848"/>
              <a:gd name="connsiteX5" fmla="*/ 11521440 w 11521440"/>
              <a:gd name="connsiteY5" fmla="*/ 9144 h 5641848"/>
              <a:gd name="connsiteX6" fmla="*/ 11521440 w 11521440"/>
              <a:gd name="connsiteY6" fmla="*/ 5641848 h 5641848"/>
              <a:gd name="connsiteX7" fmla="*/ 0 w 11521440"/>
              <a:gd name="connsiteY7" fmla="*/ 5641848 h 5641848"/>
              <a:gd name="connsiteX8" fmla="*/ 0 w 11521440"/>
              <a:gd name="connsiteY8" fmla="*/ 0 h 56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440" h="5641848">
                <a:moveTo>
                  <a:pt x="0" y="0"/>
                </a:moveTo>
                <a:lnTo>
                  <a:pt x="3255264" y="0"/>
                </a:lnTo>
                <a:lnTo>
                  <a:pt x="3255264" y="3648456"/>
                </a:lnTo>
                <a:lnTo>
                  <a:pt x="8302752" y="3648456"/>
                </a:lnTo>
                <a:lnTo>
                  <a:pt x="8302752" y="9144"/>
                </a:lnTo>
                <a:lnTo>
                  <a:pt x="11521440" y="9144"/>
                </a:lnTo>
                <a:lnTo>
                  <a:pt x="11521440" y="5641848"/>
                </a:lnTo>
                <a:lnTo>
                  <a:pt x="0" y="56418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ATIK JIG Board Rev0.1</a:t>
            </a: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0E488DAD-83A3-4579-BBFD-CC8EF4220C2D}"/>
              </a:ext>
            </a:extLst>
          </p:cNvPr>
          <p:cNvSpPr/>
          <p:nvPr/>
        </p:nvSpPr>
        <p:spPr>
          <a:xfrm>
            <a:off x="380293" y="2549911"/>
            <a:ext cx="837423" cy="4010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9" name="사각형: 둥근 모서리 408">
            <a:extLst>
              <a:ext uri="{FF2B5EF4-FFF2-40B4-BE49-F238E27FC236}">
                <a16:creationId xmlns:a16="http://schemas.microsoft.com/office/drawing/2014/main" id="{82012E6A-496F-4BD2-9A4A-6374F8C77E12}"/>
              </a:ext>
            </a:extLst>
          </p:cNvPr>
          <p:cNvSpPr/>
          <p:nvPr/>
        </p:nvSpPr>
        <p:spPr>
          <a:xfrm>
            <a:off x="464547" y="2783505"/>
            <a:ext cx="676511" cy="3716921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10" name="사각형: 둥근 모서리 409">
            <a:extLst>
              <a:ext uri="{FF2B5EF4-FFF2-40B4-BE49-F238E27FC236}">
                <a16:creationId xmlns:a16="http://schemas.microsoft.com/office/drawing/2014/main" id="{0E1E0C40-0B94-46A8-B342-1883A5EA2A8F}"/>
              </a:ext>
            </a:extLst>
          </p:cNvPr>
          <p:cNvSpPr/>
          <p:nvPr/>
        </p:nvSpPr>
        <p:spPr>
          <a:xfrm>
            <a:off x="464548" y="2413669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8E470739-DA72-4F92-8CE5-3CE1170CA1AC}"/>
              </a:ext>
            </a:extLst>
          </p:cNvPr>
          <p:cNvSpPr/>
          <p:nvPr/>
        </p:nvSpPr>
        <p:spPr>
          <a:xfrm>
            <a:off x="10940776" y="1843751"/>
            <a:ext cx="837423" cy="4702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12" name="사각형: 둥근 모서리 411">
            <a:extLst>
              <a:ext uri="{FF2B5EF4-FFF2-40B4-BE49-F238E27FC236}">
                <a16:creationId xmlns:a16="http://schemas.microsoft.com/office/drawing/2014/main" id="{03803378-879D-40AF-BB74-926663EECD68}"/>
              </a:ext>
            </a:extLst>
          </p:cNvPr>
          <p:cNvSpPr/>
          <p:nvPr/>
        </p:nvSpPr>
        <p:spPr>
          <a:xfrm>
            <a:off x="11025030" y="2077346"/>
            <a:ext cx="676511" cy="4368197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Bus net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74HC563</a:t>
            </a:r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01C100CA-A81A-48E7-8036-078C23B3AE9F}"/>
              </a:ext>
            </a:extLst>
          </p:cNvPr>
          <p:cNvSpPr/>
          <p:nvPr/>
        </p:nvSpPr>
        <p:spPr>
          <a:xfrm>
            <a:off x="11025031" y="1707510"/>
            <a:ext cx="676511" cy="24813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GPIO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83675102-0C8A-417A-B5C7-69FB00D1415F}"/>
              </a:ext>
            </a:extLst>
          </p:cNvPr>
          <p:cNvSpPr/>
          <p:nvPr/>
        </p:nvSpPr>
        <p:spPr>
          <a:xfrm>
            <a:off x="6656235" y="5594706"/>
            <a:ext cx="668473" cy="26587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I2C#3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5" name="사각형: 둥근 모서리 414">
            <a:extLst>
              <a:ext uri="{FF2B5EF4-FFF2-40B4-BE49-F238E27FC236}">
                <a16:creationId xmlns:a16="http://schemas.microsoft.com/office/drawing/2014/main" id="{61DB8E57-4B1C-4257-A659-BEEF6744A767}"/>
              </a:ext>
            </a:extLst>
          </p:cNvPr>
          <p:cNvSpPr/>
          <p:nvPr/>
        </p:nvSpPr>
        <p:spPr>
          <a:xfrm>
            <a:off x="6227783" y="5180882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UART#6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6" name="사각형: 둥근 모서리 415">
            <a:extLst>
              <a:ext uri="{FF2B5EF4-FFF2-40B4-BE49-F238E27FC236}">
                <a16:creationId xmlns:a16="http://schemas.microsoft.com/office/drawing/2014/main" id="{57632B0F-1EE6-413D-8069-B802726D878E}"/>
              </a:ext>
            </a:extLst>
          </p:cNvPr>
          <p:cNvSpPr/>
          <p:nvPr/>
        </p:nvSpPr>
        <p:spPr>
          <a:xfrm>
            <a:off x="1371596" y="6173295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(DEBUG)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381ACA86-70DE-4456-AFF6-3720EE34D2E0}"/>
              </a:ext>
            </a:extLst>
          </p:cNvPr>
          <p:cNvSpPr/>
          <p:nvPr/>
        </p:nvSpPr>
        <p:spPr>
          <a:xfrm>
            <a:off x="4993092" y="5566344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8" name="사각형: 둥근 모서리 417">
            <a:extLst>
              <a:ext uri="{FF2B5EF4-FFF2-40B4-BE49-F238E27FC236}">
                <a16:creationId xmlns:a16="http://schemas.microsoft.com/office/drawing/2014/main" id="{946B34BC-AD33-4162-B875-5FAE03E589AB}"/>
              </a:ext>
            </a:extLst>
          </p:cNvPr>
          <p:cNvSpPr/>
          <p:nvPr/>
        </p:nvSpPr>
        <p:spPr>
          <a:xfrm>
            <a:off x="5412287" y="51794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UART#4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39C30A5F-39A5-44D2-B4F2-064214556A9D}"/>
              </a:ext>
            </a:extLst>
          </p:cNvPr>
          <p:cNvSpPr/>
          <p:nvPr/>
        </p:nvSpPr>
        <p:spPr>
          <a:xfrm>
            <a:off x="5821644" y="5575803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UART#5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(RS232)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0" name="사각형: 둥근 모서리 419">
            <a:extLst>
              <a:ext uri="{FF2B5EF4-FFF2-40B4-BE49-F238E27FC236}">
                <a16:creationId xmlns:a16="http://schemas.microsoft.com/office/drawing/2014/main" id="{0BFB1D96-1500-4428-89FB-2F588538573B}"/>
              </a:ext>
            </a:extLst>
          </p:cNvPr>
          <p:cNvSpPr/>
          <p:nvPr/>
        </p:nvSpPr>
        <p:spPr>
          <a:xfrm>
            <a:off x="2145368" y="6162829"/>
            <a:ext cx="668473" cy="33759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UART#2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(HMI)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286047F-0820-4F7A-B25E-D89E5811C71B}"/>
              </a:ext>
            </a:extLst>
          </p:cNvPr>
          <p:cNvSpPr txBox="1"/>
          <p:nvPr/>
        </p:nvSpPr>
        <p:spPr>
          <a:xfrm>
            <a:off x="3049305" y="241309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12V</a:t>
            </a:r>
            <a:endParaRPr lang="ko-KR" altLang="en-US" sz="800" b="1" dirty="0"/>
          </a:p>
        </p:txBody>
      </p: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618951DF-3BF2-4528-B529-B23333C51DF4}"/>
              </a:ext>
            </a:extLst>
          </p:cNvPr>
          <p:cNvGrpSpPr/>
          <p:nvPr/>
        </p:nvGrpSpPr>
        <p:grpSpPr>
          <a:xfrm>
            <a:off x="1134272" y="4644391"/>
            <a:ext cx="3704848" cy="1362743"/>
            <a:chOff x="1134272" y="4506408"/>
            <a:chExt cx="3704848" cy="1362743"/>
          </a:xfrm>
        </p:grpSpPr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254FB6C2-A71C-4E78-A793-1EB34E43718B}"/>
                </a:ext>
              </a:extLst>
            </p:cNvPr>
            <p:cNvGrpSpPr/>
            <p:nvPr/>
          </p:nvGrpSpPr>
          <p:grpSpPr>
            <a:xfrm>
              <a:off x="1134272" y="4593639"/>
              <a:ext cx="3437823" cy="1275512"/>
              <a:chOff x="1134272" y="3355338"/>
              <a:chExt cx="3437823" cy="1275512"/>
            </a:xfrm>
          </p:grpSpPr>
          <p:sp>
            <p:nvSpPr>
              <p:cNvPr id="429" name="사각형: 둥근 모서리 428">
                <a:extLst>
                  <a:ext uri="{FF2B5EF4-FFF2-40B4-BE49-F238E27FC236}">
                    <a16:creationId xmlns:a16="http://schemas.microsoft.com/office/drawing/2014/main" id="{04927DE6-8F13-4ACE-8E54-6C242E9D5055}"/>
                  </a:ext>
                </a:extLst>
              </p:cNvPr>
              <p:cNvSpPr/>
              <p:nvPr/>
            </p:nvSpPr>
            <p:spPr>
              <a:xfrm>
                <a:off x="1798377" y="3780140"/>
                <a:ext cx="850339" cy="618137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t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74LVC540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(8ch)</a:t>
                </a:r>
              </a:p>
            </p:txBody>
          </p:sp>
          <p:cxnSp>
            <p:nvCxnSpPr>
              <p:cNvPr id="430" name="직선 화살표 연결선 429">
                <a:extLst>
                  <a:ext uri="{FF2B5EF4-FFF2-40B4-BE49-F238E27FC236}">
                    <a16:creationId xmlns:a16="http://schemas.microsoft.com/office/drawing/2014/main" id="{3360BC78-1C25-4548-BD28-A526AF758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5267" y="3807689"/>
                <a:ext cx="0" cy="1686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7CABBF7-04D7-4D0A-B0D8-FB6AC14D10BE}"/>
                  </a:ext>
                </a:extLst>
              </p:cNvPr>
              <p:cNvSpPr txBox="1"/>
              <p:nvPr/>
            </p:nvSpPr>
            <p:spPr>
              <a:xfrm>
                <a:off x="2935571" y="3673138"/>
                <a:ext cx="3994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3.3V</a:t>
                </a:r>
                <a:endParaRPr lang="ko-KR" altLang="en-US" sz="800" b="1" dirty="0"/>
              </a:p>
            </p:txBody>
          </p:sp>
          <p:cxnSp>
            <p:nvCxnSpPr>
              <p:cNvPr id="432" name="직선 화살표 연결선 431">
                <a:extLst>
                  <a:ext uri="{FF2B5EF4-FFF2-40B4-BE49-F238E27FC236}">
                    <a16:creationId xmlns:a16="http://schemas.microsoft.com/office/drawing/2014/main" id="{EFEF721A-A434-4BFE-A39B-D5F8F7DE0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272" y="4221650"/>
                <a:ext cx="83934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화살표 연결선 432">
                <a:extLst>
                  <a:ext uri="{FF2B5EF4-FFF2-40B4-BE49-F238E27FC236}">
                    <a16:creationId xmlns:a16="http://schemas.microsoft.com/office/drawing/2014/main" id="{81D755DA-0C5D-4E30-9351-206842449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475" y="4221650"/>
                <a:ext cx="110792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4" name="그림 433">
                <a:extLst>
                  <a:ext uri="{FF2B5EF4-FFF2-40B4-BE49-F238E27FC236}">
                    <a16:creationId xmlns:a16="http://schemas.microsoft.com/office/drawing/2014/main" id="{EF1E2E25-FFEC-44EB-A209-8A030C048A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64182" y="4098058"/>
                <a:ext cx="549324" cy="273506"/>
              </a:xfrm>
              <a:prstGeom prst="rect">
                <a:avLst/>
              </a:prstGeom>
            </p:spPr>
          </p:pic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A2415CFE-A5FA-46F4-958E-E7D70767BDF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58781" y="3384976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7A075F42-EE3E-4FBF-9023-A120DB1F445E}"/>
                  </a:ext>
                </a:extLst>
              </p:cNvPr>
              <p:cNvSpPr txBox="1"/>
              <p:nvPr/>
            </p:nvSpPr>
            <p:spPr>
              <a:xfrm>
                <a:off x="3527721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437" name="그룹 436">
                <a:extLst>
                  <a:ext uri="{FF2B5EF4-FFF2-40B4-BE49-F238E27FC236}">
                    <a16:creationId xmlns:a16="http://schemas.microsoft.com/office/drawing/2014/main" id="{4DEF4379-B179-4AC5-BD5F-D2498B3F11D6}"/>
                  </a:ext>
                </a:extLst>
              </p:cNvPr>
              <p:cNvGrpSpPr/>
              <p:nvPr/>
            </p:nvGrpSpPr>
            <p:grpSpPr>
              <a:xfrm>
                <a:off x="2907816" y="3976932"/>
                <a:ext cx="105262" cy="238412"/>
                <a:chOff x="2907816" y="2705476"/>
                <a:chExt cx="105262" cy="238412"/>
              </a:xfrm>
            </p:grpSpPr>
            <p:cxnSp>
              <p:nvCxnSpPr>
                <p:cNvPr id="446" name="직선 연결선 445">
                  <a:extLst>
                    <a:ext uri="{FF2B5EF4-FFF2-40B4-BE49-F238E27FC236}">
                      <a16:creationId xmlns:a16="http://schemas.microsoft.com/office/drawing/2014/main" id="{A0C4A905-5C85-4AA2-BC0D-DE856BB63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직선 연결선 446">
                  <a:extLst>
                    <a:ext uri="{FF2B5EF4-FFF2-40B4-BE49-F238E27FC236}">
                      <a16:creationId xmlns:a16="http://schemas.microsoft.com/office/drawing/2014/main" id="{30DC68F7-05BC-4E96-B9F7-84D71465E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869403"/>
                  <a:ext cx="0" cy="7448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CF40B480-C39A-4E4B-8B59-ED3C44AF1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845FE52B-40BF-4154-BC88-78EDAEF81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8496CA4F-430E-4CC7-A482-A7F0C4A03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2C97FADD-506D-4889-BFA5-383848250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367A92D4-E8F8-4787-B81C-90507D249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0E6E1A1-F379-4A36-9B79-D7CEA2045156}"/>
                  </a:ext>
                </a:extLst>
              </p:cNvPr>
              <p:cNvSpPr txBox="1"/>
              <p:nvPr/>
            </p:nvSpPr>
            <p:spPr>
              <a:xfrm>
                <a:off x="1778775" y="3572317"/>
                <a:ext cx="4475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x</a:t>
                </a:r>
                <a:r>
                  <a:rPr lang="ko-KR" altLang="en-US" sz="800" b="1" dirty="0"/>
                  <a:t> </a:t>
                </a:r>
                <a:r>
                  <a:rPr lang="en-US" altLang="ko-KR" sz="800" b="1" dirty="0"/>
                  <a:t>3ea</a:t>
                </a:r>
                <a:endParaRPr lang="ko-KR" altLang="en-US" sz="800" b="1" dirty="0"/>
              </a:p>
            </p:txBody>
          </p:sp>
          <p:cxnSp>
            <p:nvCxnSpPr>
              <p:cNvPr id="439" name="직선 화살표 연결선 438">
                <a:extLst>
                  <a:ext uri="{FF2B5EF4-FFF2-40B4-BE49-F238E27FC236}">
                    <a16:creationId xmlns:a16="http://schemas.microsoft.com/office/drawing/2014/main" id="{F2A37D59-BE5F-46F7-94BA-2B591685F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6450" y="4394638"/>
                <a:ext cx="6149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1EAD9812-6C1D-404D-B366-087B29A166DB}"/>
                  </a:ext>
                </a:extLst>
              </p:cNvPr>
              <p:cNvSpPr txBox="1"/>
              <p:nvPr/>
            </p:nvSpPr>
            <p:spPr>
              <a:xfrm>
                <a:off x="4156597" y="3355338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24ea</a:t>
                </a:r>
                <a:endParaRPr lang="ko-KR" altLang="en-US" sz="800" b="1" dirty="0"/>
              </a:p>
            </p:txBody>
          </p:sp>
          <p:grpSp>
            <p:nvGrpSpPr>
              <p:cNvPr id="441" name="그룹 440">
                <a:extLst>
                  <a:ext uri="{FF2B5EF4-FFF2-40B4-BE49-F238E27FC236}">
                    <a16:creationId xmlns:a16="http://schemas.microsoft.com/office/drawing/2014/main" id="{EC35881F-50ED-4114-8224-7842F125D769}"/>
                  </a:ext>
                </a:extLst>
              </p:cNvPr>
              <p:cNvGrpSpPr/>
              <p:nvPr/>
            </p:nvGrpSpPr>
            <p:grpSpPr>
              <a:xfrm>
                <a:off x="2900994" y="4394638"/>
                <a:ext cx="130913" cy="236212"/>
                <a:chOff x="2899994" y="2759640"/>
                <a:chExt cx="130913" cy="236212"/>
              </a:xfrm>
            </p:grpSpPr>
            <p:cxnSp>
              <p:nvCxnSpPr>
                <p:cNvPr id="442" name="직선 연결선 441">
                  <a:extLst>
                    <a:ext uri="{FF2B5EF4-FFF2-40B4-BE49-F238E27FC236}">
                      <a16:creationId xmlns:a16="http://schemas.microsoft.com/office/drawing/2014/main" id="{C9902784-D77A-4DEC-9591-7694C94A0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450" y="2759640"/>
                  <a:ext cx="0" cy="1842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직선 연결선 442">
                  <a:extLst>
                    <a:ext uri="{FF2B5EF4-FFF2-40B4-BE49-F238E27FC236}">
                      <a16:creationId xmlns:a16="http://schemas.microsoft.com/office/drawing/2014/main" id="{79F26069-25F9-450D-8E51-0D7DE3E75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65451" y="2878431"/>
                  <a:ext cx="0" cy="1309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직선 연결선 443">
                  <a:extLst>
                    <a:ext uri="{FF2B5EF4-FFF2-40B4-BE49-F238E27FC236}">
                      <a16:creationId xmlns:a16="http://schemas.microsoft.com/office/drawing/2014/main" id="{36AF6825-9939-483D-8987-6AC8C928C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9046" y="2969077"/>
                  <a:ext cx="940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직선 연결선 444">
                  <a:extLst>
                    <a:ext uri="{FF2B5EF4-FFF2-40B4-BE49-F238E27FC236}">
                      <a16:creationId xmlns:a16="http://schemas.microsoft.com/office/drawing/2014/main" id="{DF102710-E41C-4505-99D9-3CCDAA7A1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623" y="2995852"/>
                  <a:ext cx="3687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A5428E92-872A-4B8B-9638-500B5FB3F544}"/>
                </a:ext>
              </a:extLst>
            </p:cNvPr>
            <p:cNvSpPr/>
            <p:nvPr/>
          </p:nvSpPr>
          <p:spPr>
            <a:xfrm>
              <a:off x="3868099" y="4506408"/>
              <a:ext cx="355544" cy="3555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4B930F3F-D417-4688-B4E3-A0370F4844DC}"/>
                </a:ext>
              </a:extLst>
            </p:cNvPr>
            <p:cNvSpPr txBox="1"/>
            <p:nvPr/>
          </p:nvSpPr>
          <p:spPr>
            <a:xfrm>
              <a:off x="4093403" y="4869752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Relay Input</a:t>
              </a:r>
              <a:endParaRPr lang="ko-KR" altLang="en-US" sz="800" b="1" dirty="0"/>
            </a:p>
          </p:txBody>
        </p:sp>
        <p:cxnSp>
          <p:nvCxnSpPr>
            <p:cNvPr id="426" name="연결선: 꺾임 425">
              <a:extLst>
                <a:ext uri="{FF2B5EF4-FFF2-40B4-BE49-F238E27FC236}">
                  <a16:creationId xmlns:a16="http://schemas.microsoft.com/office/drawing/2014/main" id="{9F0D928B-B13C-4111-B3D8-2EF40EC0B9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3464" y="4800667"/>
              <a:ext cx="955528" cy="367010"/>
            </a:xfrm>
            <a:prstGeom prst="bentConnector3">
              <a:avLst>
                <a:gd name="adj1" fmla="val 99509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연결선: 꺾임 426">
              <a:extLst>
                <a:ext uri="{FF2B5EF4-FFF2-40B4-BE49-F238E27FC236}">
                  <a16:creationId xmlns:a16="http://schemas.microsoft.com/office/drawing/2014/main" id="{D7969EC9-95B0-4327-8B02-3E153B28FE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98761" y="4795687"/>
              <a:ext cx="1113037" cy="547973"/>
            </a:xfrm>
            <a:prstGeom prst="bentConnector3">
              <a:avLst>
                <a:gd name="adj1" fmla="val 10077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03350F25-F7CF-443B-8998-AB8D255E6B3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130339" y="462803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21BDA5F2-9FF0-4B2F-A69E-6661E3F99627}"/>
              </a:ext>
            </a:extLst>
          </p:cNvPr>
          <p:cNvCxnSpPr>
            <a:cxnSpLocks/>
          </p:cNvCxnSpPr>
          <p:nvPr/>
        </p:nvCxnSpPr>
        <p:spPr>
          <a:xfrm flipV="1">
            <a:off x="5342023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3A19567B-2A51-429F-AA1B-19D6AB90CE3D}"/>
              </a:ext>
            </a:extLst>
          </p:cNvPr>
          <p:cNvCxnSpPr>
            <a:cxnSpLocks/>
          </p:cNvCxnSpPr>
          <p:nvPr/>
        </p:nvCxnSpPr>
        <p:spPr>
          <a:xfrm flipH="1" flipV="1">
            <a:off x="575756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00964DC1-FA0F-4A42-A6C9-66CF4EE6F658}"/>
              </a:ext>
            </a:extLst>
          </p:cNvPr>
          <p:cNvCxnSpPr>
            <a:cxnSpLocks/>
          </p:cNvCxnSpPr>
          <p:nvPr/>
        </p:nvCxnSpPr>
        <p:spPr>
          <a:xfrm flipV="1">
            <a:off x="616272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4209F33F-37F2-4B0B-83BB-5E97F3E3C7C0}"/>
              </a:ext>
            </a:extLst>
          </p:cNvPr>
          <p:cNvCxnSpPr>
            <a:cxnSpLocks/>
          </p:cNvCxnSpPr>
          <p:nvPr/>
        </p:nvCxnSpPr>
        <p:spPr>
          <a:xfrm flipH="1" flipV="1">
            <a:off x="6572542" y="4670783"/>
            <a:ext cx="1" cy="4967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>
            <a:extLst>
              <a:ext uri="{FF2B5EF4-FFF2-40B4-BE49-F238E27FC236}">
                <a16:creationId xmlns:a16="http://schemas.microsoft.com/office/drawing/2014/main" id="{61E55F9D-3F81-4507-922A-FAE56DAFE784}"/>
              </a:ext>
            </a:extLst>
          </p:cNvPr>
          <p:cNvCxnSpPr>
            <a:cxnSpLocks/>
          </p:cNvCxnSpPr>
          <p:nvPr/>
        </p:nvCxnSpPr>
        <p:spPr>
          <a:xfrm flipV="1">
            <a:off x="6977700" y="4670783"/>
            <a:ext cx="0" cy="8955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" name="그룹 490">
            <a:extLst>
              <a:ext uri="{FF2B5EF4-FFF2-40B4-BE49-F238E27FC236}">
                <a16:creationId xmlns:a16="http://schemas.microsoft.com/office/drawing/2014/main" id="{F289E8AA-F5E1-4A4D-9FCA-FE0CEBAD9685}"/>
              </a:ext>
            </a:extLst>
          </p:cNvPr>
          <p:cNvGrpSpPr/>
          <p:nvPr/>
        </p:nvGrpSpPr>
        <p:grpSpPr>
          <a:xfrm>
            <a:off x="1134272" y="4121985"/>
            <a:ext cx="2517647" cy="867743"/>
            <a:chOff x="1134272" y="4040931"/>
            <a:chExt cx="2517647" cy="867743"/>
          </a:xfrm>
        </p:grpSpPr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EF7453E-D21A-47B1-82E8-C1B0D2F9D10B}"/>
                </a:ext>
              </a:extLst>
            </p:cNvPr>
            <p:cNvSpPr/>
            <p:nvPr/>
          </p:nvSpPr>
          <p:spPr>
            <a:xfrm>
              <a:off x="3183762" y="4252245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956CE899-75B1-413E-B33C-01029328D1FD}"/>
                </a:ext>
              </a:extLst>
            </p:cNvPr>
            <p:cNvSpPr txBox="1"/>
            <p:nvPr/>
          </p:nvSpPr>
          <p:spPr>
            <a:xfrm>
              <a:off x="2954292" y="4040931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3.3V Input</a:t>
              </a:r>
              <a:endParaRPr lang="ko-KR" altLang="en-US" sz="800" b="1" dirty="0"/>
            </a:p>
          </p:txBody>
        </p: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434C493A-6E38-487B-85C8-46FD333DA034}"/>
                </a:ext>
              </a:extLst>
            </p:cNvPr>
            <p:cNvGrpSpPr/>
            <p:nvPr/>
          </p:nvGrpSpPr>
          <p:grpSpPr>
            <a:xfrm>
              <a:off x="1134272" y="4050627"/>
              <a:ext cx="2447128" cy="858047"/>
              <a:chOff x="1134272" y="4050627"/>
              <a:chExt cx="2447128" cy="858047"/>
            </a:xfrm>
          </p:grpSpPr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C64966E8-96E5-43D1-8DBB-5BA750756914}"/>
                  </a:ext>
                </a:extLst>
              </p:cNvPr>
              <p:cNvGrpSpPr/>
              <p:nvPr/>
            </p:nvGrpSpPr>
            <p:grpSpPr>
              <a:xfrm>
                <a:off x="1134272" y="4050627"/>
                <a:ext cx="2447128" cy="858047"/>
                <a:chOff x="1134272" y="2766606"/>
                <a:chExt cx="2447128" cy="858047"/>
              </a:xfrm>
            </p:grpSpPr>
            <p:sp>
              <p:nvSpPr>
                <p:cNvPr id="497" name="사각형: 둥근 모서리 496">
                  <a:extLst>
                    <a:ext uri="{FF2B5EF4-FFF2-40B4-BE49-F238E27FC236}">
                      <a16:creationId xmlns:a16="http://schemas.microsoft.com/office/drawing/2014/main" id="{66FA9731-BAA0-4441-923E-BD2F804D9A1E}"/>
                    </a:ext>
                  </a:extLst>
                </p:cNvPr>
                <p:cNvSpPr/>
                <p:nvPr/>
              </p:nvSpPr>
              <p:spPr>
                <a:xfrm>
                  <a:off x="1798377" y="2766606"/>
                  <a:ext cx="850339" cy="618137"/>
                </a:xfrm>
                <a:prstGeom prst="roundRect">
                  <a:avLst/>
                </a:prstGeom>
                <a:noFill/>
                <a:ln w="9525">
                  <a:solidFill>
                    <a:srgbClr val="FFC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36000" rtlCol="0" anchor="t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74LVC540</a:t>
                  </a: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(8ch)</a:t>
                  </a:r>
                </a:p>
              </p:txBody>
            </p:sp>
            <p:cxnSp>
              <p:nvCxnSpPr>
                <p:cNvPr id="498" name="직선 화살표 연결선 497">
                  <a:extLst>
                    <a:ext uri="{FF2B5EF4-FFF2-40B4-BE49-F238E27FC236}">
                      <a16:creationId xmlns:a16="http://schemas.microsoft.com/office/drawing/2014/main" id="{B83E2E07-84D2-4977-B50A-144F117F6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4272" y="3208116"/>
                  <a:ext cx="839343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직선 화살표 연결선 498">
                  <a:extLst>
                    <a:ext uri="{FF2B5EF4-FFF2-40B4-BE49-F238E27FC236}">
                      <a16:creationId xmlns:a16="http://schemas.microsoft.com/office/drawing/2014/main" id="{770C66D0-1281-4A92-A402-162ED7B849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3475" y="3208116"/>
                  <a:ext cx="1107925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0" name="그룹 499">
                  <a:extLst>
                    <a:ext uri="{FF2B5EF4-FFF2-40B4-BE49-F238E27FC236}">
                      <a16:creationId xmlns:a16="http://schemas.microsoft.com/office/drawing/2014/main" id="{2E467E6C-C763-48E0-A1B8-B4A2CCAE0709}"/>
                    </a:ext>
                  </a:extLst>
                </p:cNvPr>
                <p:cNvGrpSpPr/>
                <p:nvPr/>
              </p:nvGrpSpPr>
              <p:grpSpPr>
                <a:xfrm>
                  <a:off x="2899994" y="3206100"/>
                  <a:ext cx="130913" cy="418553"/>
                  <a:chOff x="2899994" y="2577299"/>
                  <a:chExt cx="130913" cy="418553"/>
                </a:xfrm>
              </p:grpSpPr>
              <p:cxnSp>
                <p:nvCxnSpPr>
                  <p:cNvPr id="503" name="직선 연결선 502">
                    <a:extLst>
                      <a:ext uri="{FF2B5EF4-FFF2-40B4-BE49-F238E27FC236}">
                        <a16:creationId xmlns:a16="http://schemas.microsoft.com/office/drawing/2014/main" id="{712EEEBF-050F-41C4-930C-0FAB525F30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577299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직선 연결선 503">
                    <a:extLst>
                      <a:ext uri="{FF2B5EF4-FFF2-40B4-BE49-F238E27FC236}">
                        <a16:creationId xmlns:a16="http://schemas.microsoft.com/office/drawing/2014/main" id="{F9D56062-0567-490F-9FD6-9198529AF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05476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직선 연결선 504">
                    <a:extLst>
                      <a:ext uri="{FF2B5EF4-FFF2-40B4-BE49-F238E27FC236}">
                        <a16:creationId xmlns:a16="http://schemas.microsoft.com/office/drawing/2014/main" id="{F15FB14F-98B8-4F82-BE60-600B869C5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450" y="2869403"/>
                    <a:ext cx="0" cy="74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직선 연결선 505">
                    <a:extLst>
                      <a:ext uri="{FF2B5EF4-FFF2-40B4-BE49-F238E27FC236}">
                        <a16:creationId xmlns:a16="http://schemas.microsoft.com/office/drawing/2014/main" id="{A24AA7D9-653E-41FB-B66D-9D3F7C851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65451" y="2878431"/>
                    <a:ext cx="0" cy="1309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>
                    <a:extLst>
                      <a:ext uri="{FF2B5EF4-FFF2-40B4-BE49-F238E27FC236}">
                        <a16:creationId xmlns:a16="http://schemas.microsoft.com/office/drawing/2014/main" id="{5447A5D7-FD4B-4E46-90D6-FD7DADBE24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9046" y="2969077"/>
                    <a:ext cx="9403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직선 연결선 507">
                    <a:extLst>
                      <a:ext uri="{FF2B5EF4-FFF2-40B4-BE49-F238E27FC236}">
                        <a16:creationId xmlns:a16="http://schemas.microsoft.com/office/drawing/2014/main" id="{A60A7376-E9F1-488D-87CC-68436B84B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7623" y="2995852"/>
                    <a:ext cx="3687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직선 연결선 508">
                    <a:extLst>
                      <a:ext uri="{FF2B5EF4-FFF2-40B4-BE49-F238E27FC236}">
                        <a16:creationId xmlns:a16="http://schemas.microsoft.com/office/drawing/2014/main" id="{F3EE909D-2DCC-4167-8C43-D62A5F5F4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75627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>
                    <a:extLst>
                      <a:ext uri="{FF2B5EF4-FFF2-40B4-BE49-F238E27FC236}">
                        <a16:creationId xmlns:a16="http://schemas.microsoft.com/office/drawing/2014/main" id="{98B77C57-9AE2-4717-8F9F-305BE873C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22880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직선 연결선 510">
                    <a:extLst>
                      <a:ext uri="{FF2B5EF4-FFF2-40B4-BE49-F238E27FC236}">
                        <a16:creationId xmlns:a16="http://schemas.microsoft.com/office/drawing/2014/main" id="{6176F655-3366-480E-BA82-10FE6E8F1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7816" y="2787349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직선 연결선 511">
                    <a:extLst>
                      <a:ext uri="{FF2B5EF4-FFF2-40B4-BE49-F238E27FC236}">
                        <a16:creationId xmlns:a16="http://schemas.microsoft.com/office/drawing/2014/main" id="{9F5D8384-B888-4F7A-A38A-D870CDE3F2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8525" y="2820891"/>
                    <a:ext cx="104553" cy="351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직선 연결선 512">
                    <a:extLst>
                      <a:ext uri="{FF2B5EF4-FFF2-40B4-BE49-F238E27FC236}">
                        <a16:creationId xmlns:a16="http://schemas.microsoft.com/office/drawing/2014/main" id="{ADC7AB6A-2B16-435E-AA92-DDB845592B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08525" y="2855515"/>
                    <a:ext cx="56742" cy="1905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1" name="직선 연결선 500">
                  <a:extLst>
                    <a:ext uri="{FF2B5EF4-FFF2-40B4-BE49-F238E27FC236}">
                      <a16:creationId xmlns:a16="http://schemas.microsoft.com/office/drawing/2014/main" id="{FA1EBCD0-1BBF-4987-A918-9A9B2DEE4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377866" y="3132036"/>
                  <a:ext cx="0" cy="1549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DB246F6E-D943-4453-BCB1-08813059AB4E}"/>
                    </a:ext>
                  </a:extLst>
                </p:cNvPr>
                <p:cNvSpPr txBox="1"/>
                <p:nvPr/>
              </p:nvSpPr>
              <p:spPr>
                <a:xfrm>
                  <a:off x="3215461" y="2957302"/>
                  <a:ext cx="3561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/>
                    <a:t>8ea</a:t>
                  </a:r>
                  <a:endParaRPr lang="ko-KR" altLang="en-US" sz="800" b="1" dirty="0"/>
                </a:p>
              </p:txBody>
            </p:sp>
          </p:grpSp>
          <p:pic>
            <p:nvPicPr>
              <p:cNvPr id="496" name="그림 495">
                <a:extLst>
                  <a:ext uri="{FF2B5EF4-FFF2-40B4-BE49-F238E27FC236}">
                    <a16:creationId xmlns:a16="http://schemas.microsoft.com/office/drawing/2014/main" id="{B23421B2-FCD2-441A-A8AB-7EF64373B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2126"/>
              <a:stretch/>
            </p:blipFill>
            <p:spPr>
              <a:xfrm rot="10800000">
                <a:off x="1957322" y="4366582"/>
                <a:ext cx="549324" cy="273506"/>
              </a:xfrm>
              <a:prstGeom prst="rect">
                <a:avLst/>
              </a:prstGeom>
            </p:spPr>
          </p:pic>
        </p:grp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34EC7CF5-0C24-44A3-B643-7256F689AE47}"/>
              </a:ext>
            </a:extLst>
          </p:cNvPr>
          <p:cNvGrpSpPr/>
          <p:nvPr/>
        </p:nvGrpSpPr>
        <p:grpSpPr>
          <a:xfrm>
            <a:off x="382717" y="1036649"/>
            <a:ext cx="3227450" cy="1454184"/>
            <a:chOff x="382717" y="1036649"/>
            <a:chExt cx="3227450" cy="1454184"/>
          </a:xfrm>
        </p:grpSpPr>
        <p:sp>
          <p:nvSpPr>
            <p:cNvPr id="515" name="사각형: 둥근 모서리 514">
              <a:extLst>
                <a:ext uri="{FF2B5EF4-FFF2-40B4-BE49-F238E27FC236}">
                  <a16:creationId xmlns:a16="http://schemas.microsoft.com/office/drawing/2014/main" id="{DE3BD42E-919F-4B73-9552-51F0D8B2CCAC}"/>
                </a:ext>
              </a:extLst>
            </p:cNvPr>
            <p:cNvSpPr/>
            <p:nvPr/>
          </p:nvSpPr>
          <p:spPr>
            <a:xfrm>
              <a:off x="382717" y="1048193"/>
              <a:ext cx="746760" cy="4930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SPI#2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6" name="그룹 515">
              <a:extLst>
                <a:ext uri="{FF2B5EF4-FFF2-40B4-BE49-F238E27FC236}">
                  <a16:creationId xmlns:a16="http://schemas.microsoft.com/office/drawing/2014/main" id="{9CA898C5-3738-41AB-9B18-0F473B0A6A3A}"/>
                </a:ext>
              </a:extLst>
            </p:cNvPr>
            <p:cNvGrpSpPr/>
            <p:nvPr/>
          </p:nvGrpSpPr>
          <p:grpSpPr>
            <a:xfrm>
              <a:off x="1139466" y="1036649"/>
              <a:ext cx="2470701" cy="1454184"/>
              <a:chOff x="1139466" y="1036649"/>
              <a:chExt cx="2470701" cy="1454184"/>
            </a:xfrm>
          </p:grpSpPr>
          <p:sp>
            <p:nvSpPr>
              <p:cNvPr id="517" name="사각형: 둥근 모서리 516">
                <a:extLst>
                  <a:ext uri="{FF2B5EF4-FFF2-40B4-BE49-F238E27FC236}">
                    <a16:creationId xmlns:a16="http://schemas.microsoft.com/office/drawing/2014/main" id="{22605A79-E0F8-482D-B198-A8618D5A3D8A}"/>
                  </a:ext>
                </a:extLst>
              </p:cNvPr>
              <p:cNvSpPr/>
              <p:nvPr/>
            </p:nvSpPr>
            <p:spPr>
              <a:xfrm flipH="1">
                <a:off x="1644676" y="1603555"/>
                <a:ext cx="668473" cy="28599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LTC2601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(DAC)</a:t>
                </a:r>
              </a:p>
            </p:txBody>
          </p: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1C0B174D-D4C7-48F8-AF8B-60B68ECD0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9466" y="1298100"/>
                <a:ext cx="50521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연결선: 꺾임 518">
                <a:extLst>
                  <a:ext uri="{FF2B5EF4-FFF2-40B4-BE49-F238E27FC236}">
                    <a16:creationId xmlns:a16="http://schemas.microsoft.com/office/drawing/2014/main" id="{935B208F-A8C2-4C70-990E-ADCAE0B25306}"/>
                  </a:ext>
                </a:extLst>
              </p:cNvPr>
              <p:cNvCxnSpPr>
                <a:cxnSpLocks/>
                <a:stCxn id="520" idx="4"/>
                <a:endCxn id="517" idx="3"/>
              </p:cNvCxnSpPr>
              <p:nvPr/>
            </p:nvCxnSpPr>
            <p:spPr>
              <a:xfrm rot="16200000" flipH="1">
                <a:off x="1308962" y="1410840"/>
                <a:ext cx="418364" cy="253064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301C4778-550A-4FAE-B621-F19B1B6B5C84}"/>
                  </a:ext>
                </a:extLst>
              </p:cNvPr>
              <p:cNvSpPr/>
              <p:nvPr/>
            </p:nvSpPr>
            <p:spPr>
              <a:xfrm flipH="1">
                <a:off x="1366586" y="1278137"/>
                <a:ext cx="50053" cy="50053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1" name="사각형: 둥근 모서리 520">
                <a:extLst>
                  <a:ext uri="{FF2B5EF4-FFF2-40B4-BE49-F238E27FC236}">
                    <a16:creationId xmlns:a16="http://schemas.microsoft.com/office/drawing/2014/main" id="{10E2E2FA-A266-4CA7-9AA8-6BB7BAC2A464}"/>
                  </a:ext>
                </a:extLst>
              </p:cNvPr>
              <p:cNvSpPr/>
              <p:nvPr/>
            </p:nvSpPr>
            <p:spPr>
              <a:xfrm flipH="1">
                <a:off x="1644676" y="1106854"/>
                <a:ext cx="668473" cy="28599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AD7689</a:t>
                </a:r>
              </a:p>
              <a:p>
                <a:pPr algn="ctr"/>
                <a:r>
                  <a:rPr lang="en-US" altLang="ko-KR" sz="800" b="1">
                    <a:solidFill>
                      <a:schemeClr val="tx1"/>
                    </a:solidFill>
                  </a:rPr>
                  <a:t>(ADC)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2" name="연결선: 꺾임 521">
                <a:extLst>
                  <a:ext uri="{FF2B5EF4-FFF2-40B4-BE49-F238E27FC236}">
                    <a16:creationId xmlns:a16="http://schemas.microsoft.com/office/drawing/2014/main" id="{7097E1A4-5D74-4904-AD1F-AC7628671D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69025" y="2171666"/>
                <a:ext cx="594165" cy="234447"/>
              </a:xfrm>
              <a:prstGeom prst="bentConnector3">
                <a:avLst>
                  <a:gd name="adj1" fmla="val 304"/>
                </a:avLst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5CFB694-097E-49B7-AFD1-E8ABB95400C6}"/>
                  </a:ext>
                </a:extLst>
              </p:cNvPr>
              <p:cNvSpPr txBox="1"/>
              <p:nvPr/>
            </p:nvSpPr>
            <p:spPr>
              <a:xfrm>
                <a:off x="2334963" y="215227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Voltage</a:t>
                </a:r>
              </a:p>
              <a:p>
                <a:r>
                  <a:rPr lang="en-US" altLang="ko-KR" sz="800" b="1" dirty="0"/>
                  <a:t>summing</a:t>
                </a:r>
                <a:endParaRPr lang="ko-KR" altLang="en-US" sz="800" b="1" dirty="0"/>
              </a:p>
            </p:txBody>
          </p:sp>
          <p:cxnSp>
            <p:nvCxnSpPr>
              <p:cNvPr id="524" name="연결선: 꺾임 523">
                <a:extLst>
                  <a:ext uri="{FF2B5EF4-FFF2-40B4-BE49-F238E27FC236}">
                    <a16:creationId xmlns:a16="http://schemas.microsoft.com/office/drawing/2014/main" id="{BE5EBE48-7BFD-4EFD-9E0F-9CDACE847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744351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연결선: 꺾임 524">
                <a:extLst>
                  <a:ext uri="{FF2B5EF4-FFF2-40B4-BE49-F238E27FC236}">
                    <a16:creationId xmlns:a16="http://schemas.microsoft.com/office/drawing/2014/main" id="{5E03726E-D256-499E-9EEC-AC70DC1B1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3758" y="1245571"/>
                <a:ext cx="972880" cy="214612"/>
              </a:xfrm>
              <a:prstGeom prst="bentConnector3">
                <a:avLst>
                  <a:gd name="adj1" fmla="val -2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직선 화살표 연결선 525">
                <a:extLst>
                  <a:ext uri="{FF2B5EF4-FFF2-40B4-BE49-F238E27FC236}">
                    <a16:creationId xmlns:a16="http://schemas.microsoft.com/office/drawing/2014/main" id="{A71D0B99-8572-4F5C-AE13-289ABAC60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242737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직선 화살표 연결선 526">
                <a:extLst>
                  <a:ext uri="{FF2B5EF4-FFF2-40B4-BE49-F238E27FC236}">
                    <a16:creationId xmlns:a16="http://schemas.microsoft.com/office/drawing/2014/main" id="{5D967D23-6FD2-4BBF-BDF4-5166CB84A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149" y="1746554"/>
                <a:ext cx="1268251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453C721B-EF0A-41BB-80A9-034D351D12D8}"/>
                  </a:ext>
                </a:extLst>
              </p:cNvPr>
              <p:cNvSpPr txBox="1"/>
              <p:nvPr/>
            </p:nvSpPr>
            <p:spPr>
              <a:xfrm>
                <a:off x="2751552" y="103664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9EBB8860-A8CB-4426-A6F2-9CAE5D80475C}"/>
                  </a:ext>
                </a:extLst>
              </p:cNvPr>
              <p:cNvSpPr txBox="1"/>
              <p:nvPr/>
            </p:nvSpPr>
            <p:spPr>
              <a:xfrm>
                <a:off x="2750573" y="1535299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4-20mA</a:t>
                </a:r>
                <a:endParaRPr lang="ko-KR" altLang="en-US" sz="800" b="1" dirty="0"/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C2315017-39C7-44AF-8B80-A04989C86A39}"/>
                  </a:ext>
                </a:extLst>
              </p:cNvPr>
              <p:cNvSpPr txBox="1"/>
              <p:nvPr/>
            </p:nvSpPr>
            <p:spPr>
              <a:xfrm>
                <a:off x="2792391" y="1749808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CCADF749-BAF4-4CED-B560-10ACEEFE8301}"/>
                  </a:ext>
                </a:extLst>
              </p:cNvPr>
              <p:cNvSpPr txBox="1"/>
              <p:nvPr/>
            </p:nvSpPr>
            <p:spPr>
              <a:xfrm>
                <a:off x="2787991" y="1252540"/>
                <a:ext cx="4732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E94BD1E-68CC-4220-9F77-250645B0D19D}"/>
                  </a:ext>
                </a:extLst>
              </p:cNvPr>
              <p:cNvSpPr txBox="1"/>
              <p:nvPr/>
            </p:nvSpPr>
            <p:spPr>
              <a:xfrm>
                <a:off x="3250515" y="103664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3B370AC-37EE-4752-A3A0-41D568D71D79}"/>
                  </a:ext>
                </a:extLst>
              </p:cNvPr>
              <p:cNvSpPr txBox="1"/>
              <p:nvPr/>
            </p:nvSpPr>
            <p:spPr>
              <a:xfrm>
                <a:off x="3250515" y="1535299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cxnSp>
            <p:nvCxnSpPr>
              <p:cNvPr id="535" name="직선 연결선 534">
                <a:extLst>
                  <a:ext uri="{FF2B5EF4-FFF2-40B4-BE49-F238E27FC236}">
                    <a16:creationId xmlns:a16="http://schemas.microsoft.com/office/drawing/2014/main" id="{F2B3FC8F-0A3D-43C7-A3FF-252C1D7C32F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17327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직선 연결선 535">
                <a:extLst>
                  <a:ext uri="{FF2B5EF4-FFF2-40B4-BE49-F238E27FC236}">
                    <a16:creationId xmlns:a16="http://schemas.microsoft.com/office/drawing/2014/main" id="{5FA586C4-6717-4C0D-B307-BFF55B5F99A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671929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3CD872D3-77F9-4CEF-9DE5-AD2E3DBB93A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1892792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E3F3C627-341B-46E4-AD51-9B88615659A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2920" y="1389170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AD784EF1-B80D-4AC3-BE71-4F604E0B9243}"/>
                  </a:ext>
                </a:extLst>
              </p:cNvPr>
              <p:cNvSpPr txBox="1"/>
              <p:nvPr/>
            </p:nvSpPr>
            <p:spPr>
              <a:xfrm>
                <a:off x="3253979" y="1749808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2099FAFF-950D-436C-906F-EF93739FE7DD}"/>
                  </a:ext>
                </a:extLst>
              </p:cNvPr>
              <p:cNvSpPr txBox="1"/>
              <p:nvPr/>
            </p:nvSpPr>
            <p:spPr>
              <a:xfrm>
                <a:off x="3250515" y="1252540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541" name="연결선: 꺾임 540">
                <a:extLst>
                  <a:ext uri="{FF2B5EF4-FFF2-40B4-BE49-F238E27FC236}">
                    <a16:creationId xmlns:a16="http://schemas.microsoft.com/office/drawing/2014/main" id="{3A711890-6CB8-4F08-8364-D524B5C31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40" y="1957404"/>
                <a:ext cx="953294" cy="223062"/>
              </a:xfrm>
              <a:prstGeom prst="bentConnector3">
                <a:avLst>
                  <a:gd name="adj1" fmla="val -958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28B1628D-6E4A-4D4A-B995-C1FFD3199178}"/>
                  </a:ext>
                </a:extLst>
              </p:cNvPr>
              <p:cNvSpPr txBox="1"/>
              <p:nvPr/>
            </p:nvSpPr>
            <p:spPr>
              <a:xfrm>
                <a:off x="2792391" y="1962861"/>
                <a:ext cx="4871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0-10V</a:t>
                </a:r>
                <a:endParaRPr lang="ko-KR" altLang="en-US" sz="800" b="1" dirty="0"/>
              </a:p>
            </p:txBody>
          </p: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81ED0467-BA11-4437-838A-01536332B40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416384" y="2105845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A71C4B87-0F07-4F73-9875-99A368F974F9}"/>
                  </a:ext>
                </a:extLst>
              </p:cNvPr>
              <p:cNvSpPr txBox="1"/>
              <p:nvPr/>
            </p:nvSpPr>
            <p:spPr>
              <a:xfrm>
                <a:off x="3253979" y="1962861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8ea</a:t>
                </a:r>
                <a:endParaRPr lang="ko-KR" altLang="en-US" sz="800" b="1" dirty="0"/>
              </a:p>
            </p:txBody>
          </p:sp>
        </p:grpSp>
      </p:grp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32562BBA-825C-4110-9487-9DFC23578936}"/>
              </a:ext>
            </a:extLst>
          </p:cNvPr>
          <p:cNvGrpSpPr/>
          <p:nvPr/>
        </p:nvGrpSpPr>
        <p:grpSpPr>
          <a:xfrm>
            <a:off x="1134272" y="3299906"/>
            <a:ext cx="2508432" cy="858047"/>
            <a:chOff x="1134272" y="3299906"/>
            <a:chExt cx="2508432" cy="858047"/>
          </a:xfrm>
        </p:grpSpPr>
        <p:sp>
          <p:nvSpPr>
            <p:cNvPr id="546" name="사각형: 둥근 모서리 545">
              <a:extLst>
                <a:ext uri="{FF2B5EF4-FFF2-40B4-BE49-F238E27FC236}">
                  <a16:creationId xmlns:a16="http://schemas.microsoft.com/office/drawing/2014/main" id="{FE52B92F-820B-4414-B47D-F2F98358DFB4}"/>
                </a:ext>
              </a:extLst>
            </p:cNvPr>
            <p:cNvSpPr/>
            <p:nvPr/>
          </p:nvSpPr>
          <p:spPr>
            <a:xfrm>
              <a:off x="1798377" y="3299906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F07C5E7D-05EE-4E2A-A4BA-70599D80668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388031" y="366395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DFBCE347-0B25-40E1-BA62-813C472D1378}"/>
                </a:ext>
              </a:extLst>
            </p:cNvPr>
            <p:cNvSpPr txBox="1"/>
            <p:nvPr/>
          </p:nvSpPr>
          <p:spPr>
            <a:xfrm>
              <a:off x="3199163" y="3492226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549" name="직선 화살표 연결선 548">
              <a:extLst>
                <a:ext uri="{FF2B5EF4-FFF2-40B4-BE49-F238E27FC236}">
                  <a16:creationId xmlns:a16="http://schemas.microsoft.com/office/drawing/2014/main" id="{D59F2BEC-7F7A-4B44-8FCF-92A59BC38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741416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549">
              <a:extLst>
                <a:ext uri="{FF2B5EF4-FFF2-40B4-BE49-F238E27FC236}">
                  <a16:creationId xmlns:a16="http://schemas.microsoft.com/office/drawing/2014/main" id="{226F629D-1EF1-4F9D-BC00-EC062D874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475" y="3741416"/>
              <a:ext cx="36160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그룹 550">
              <a:extLst>
                <a:ext uri="{FF2B5EF4-FFF2-40B4-BE49-F238E27FC236}">
                  <a16:creationId xmlns:a16="http://schemas.microsoft.com/office/drawing/2014/main" id="{0445FDDE-780C-4036-A22B-8F7B09A4581E}"/>
                </a:ext>
              </a:extLst>
            </p:cNvPr>
            <p:cNvGrpSpPr/>
            <p:nvPr/>
          </p:nvGrpSpPr>
          <p:grpSpPr>
            <a:xfrm>
              <a:off x="2769809" y="3739400"/>
              <a:ext cx="130913" cy="418553"/>
              <a:chOff x="2899994" y="2577299"/>
              <a:chExt cx="130913" cy="418553"/>
            </a:xfrm>
          </p:grpSpPr>
          <p:cxnSp>
            <p:nvCxnSpPr>
              <p:cNvPr id="567" name="직선 연결선 566">
                <a:extLst>
                  <a:ext uri="{FF2B5EF4-FFF2-40B4-BE49-F238E27FC236}">
                    <a16:creationId xmlns:a16="http://schemas.microsoft.com/office/drawing/2014/main" id="{7D217A52-1D8D-4E9C-9FAA-D248B1944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 567">
                <a:extLst>
                  <a:ext uri="{FF2B5EF4-FFF2-40B4-BE49-F238E27FC236}">
                    <a16:creationId xmlns:a16="http://schemas.microsoft.com/office/drawing/2014/main" id="{3D4DCD39-2E55-4A99-BBAA-F5313018D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 568">
                <a:extLst>
                  <a:ext uri="{FF2B5EF4-FFF2-40B4-BE49-F238E27FC236}">
                    <a16:creationId xmlns:a16="http://schemas.microsoft.com/office/drawing/2014/main" id="{31415373-CEDF-4220-AB62-4FB3297FE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D8724CB2-1970-48EC-A35C-7C1DCFA806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 570">
                <a:extLst>
                  <a:ext uri="{FF2B5EF4-FFF2-40B4-BE49-F238E27FC236}">
                    <a16:creationId xmlns:a16="http://schemas.microsoft.com/office/drawing/2014/main" id="{6DC61E92-B600-451E-BEEE-467EDB2F7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10047B28-68A9-400D-AD81-F8B98F9F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4F59CB96-84B9-488C-9F63-D1AE545B8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D26314EF-DDF7-4389-AE44-9004EBBDF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 574">
                <a:extLst>
                  <a:ext uri="{FF2B5EF4-FFF2-40B4-BE49-F238E27FC236}">
                    <a16:creationId xmlns:a16="http://schemas.microsoft.com/office/drawing/2014/main" id="{5ECB7839-3726-41D9-9013-A8CCFD3407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8EDB1A5A-4F29-4517-93E9-193D447898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 576">
                <a:extLst>
                  <a:ext uri="{FF2B5EF4-FFF2-40B4-BE49-F238E27FC236}">
                    <a16:creationId xmlns:a16="http://schemas.microsoft.com/office/drawing/2014/main" id="{E942DAA4-2970-4A88-9151-6B717A46E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C9D8F7A6-D413-4AE2-AC14-F075D36ACFEE}"/>
                </a:ext>
              </a:extLst>
            </p:cNvPr>
            <p:cNvGrpSpPr/>
            <p:nvPr/>
          </p:nvGrpSpPr>
          <p:grpSpPr>
            <a:xfrm rot="5400000">
              <a:off x="2956019" y="3562126"/>
              <a:ext cx="105262" cy="344768"/>
              <a:chOff x="2907816" y="2628990"/>
              <a:chExt cx="105262" cy="344768"/>
            </a:xfrm>
          </p:grpSpPr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D14D7D04-90ED-4C76-B2F2-E0547F02C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5840" y="2668601"/>
                <a:ext cx="79221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CED8E400-6866-4A79-A976-9001E2C18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 560">
                <a:extLst>
                  <a:ext uri="{FF2B5EF4-FFF2-40B4-BE49-F238E27FC236}">
                    <a16:creationId xmlns:a16="http://schemas.microsoft.com/office/drawing/2014/main" id="{E6E532F9-008C-4696-BDF1-C8DF2E6EFF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3273" y="2921580"/>
                <a:ext cx="1043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A6574595-EDBB-45E9-BA86-2591287CB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0DFCBA3A-12D1-48F3-8C72-5810385DA4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98215C24-D289-42DE-92F9-DB06B6EEF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2004D1DF-86FB-4BB8-9A39-F4D12065C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28E0397D-EC6B-4DB1-98A6-AD6D3EF3C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3" name="직선 화살표 연결선 552">
              <a:extLst>
                <a:ext uri="{FF2B5EF4-FFF2-40B4-BE49-F238E27FC236}">
                  <a16:creationId xmlns:a16="http://schemas.microsoft.com/office/drawing/2014/main" id="{7A995C2C-AE1C-4840-A428-0B2F57123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987" y="3741416"/>
              <a:ext cx="4054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386D86E9-6F4A-4EE5-AC2E-16470AC63A80}"/>
                </a:ext>
              </a:extLst>
            </p:cNvPr>
            <p:cNvSpPr txBox="1"/>
            <p:nvPr/>
          </p:nvSpPr>
          <p:spPr>
            <a:xfrm>
              <a:off x="2815473" y="3502376"/>
              <a:ext cx="4203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150k</a:t>
              </a:r>
              <a:endParaRPr lang="ko-KR" altLang="en-US" sz="800" b="1" dirty="0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9B5B493C-B9D7-4737-8D54-976726A68FDC}"/>
                </a:ext>
              </a:extLst>
            </p:cNvPr>
            <p:cNvSpPr/>
            <p:nvPr/>
          </p:nvSpPr>
          <p:spPr>
            <a:xfrm>
              <a:off x="3182423" y="3521554"/>
              <a:ext cx="387819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616CA0F1-B4CC-4532-A91F-FBC5E46C1F93}"/>
                </a:ext>
              </a:extLst>
            </p:cNvPr>
            <p:cNvSpPr txBox="1"/>
            <p:nvPr/>
          </p:nvSpPr>
          <p:spPr>
            <a:xfrm>
              <a:off x="2972328" y="3334680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12V Input</a:t>
              </a:r>
              <a:endParaRPr lang="ko-KR" altLang="en-US" sz="800" b="1" dirty="0"/>
            </a:p>
          </p:txBody>
        </p:sp>
        <p:pic>
          <p:nvPicPr>
            <p:cNvPr id="557" name="그림 556">
              <a:extLst>
                <a:ext uri="{FF2B5EF4-FFF2-40B4-BE49-F238E27FC236}">
                  <a16:creationId xmlns:a16="http://schemas.microsoft.com/office/drawing/2014/main" id="{6908512E-243B-4F83-BDEE-638AB4516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57322" y="3610880"/>
              <a:ext cx="549324" cy="273506"/>
            </a:xfrm>
            <a:prstGeom prst="rect">
              <a:avLst/>
            </a:prstGeom>
          </p:spPr>
        </p:pic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B1DE2C22-42F4-4505-870F-716E176A1140}"/>
                </a:ext>
              </a:extLst>
            </p:cNvPr>
            <p:cNvSpPr txBox="1"/>
            <p:nvPr/>
          </p:nvSpPr>
          <p:spPr>
            <a:xfrm>
              <a:off x="2804140" y="3831414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47k</a:t>
              </a:r>
              <a:endParaRPr lang="ko-KR" altLang="en-US" sz="800" b="1" dirty="0"/>
            </a:p>
          </p:txBody>
        </p:sp>
      </p:grpSp>
      <p:grpSp>
        <p:nvGrpSpPr>
          <p:cNvPr id="578" name="그룹 577">
            <a:extLst>
              <a:ext uri="{FF2B5EF4-FFF2-40B4-BE49-F238E27FC236}">
                <a16:creationId xmlns:a16="http://schemas.microsoft.com/office/drawing/2014/main" id="{1776DE1B-62F6-44B5-B667-08840B9BF1EF}"/>
              </a:ext>
            </a:extLst>
          </p:cNvPr>
          <p:cNvGrpSpPr/>
          <p:nvPr/>
        </p:nvGrpSpPr>
        <p:grpSpPr>
          <a:xfrm>
            <a:off x="1134272" y="2542413"/>
            <a:ext cx="2767636" cy="879275"/>
            <a:chOff x="1134272" y="2542413"/>
            <a:chExt cx="2767636" cy="879275"/>
          </a:xfrm>
        </p:grpSpPr>
        <p:sp>
          <p:nvSpPr>
            <p:cNvPr id="579" name="사각형: 둥근 모서리 578">
              <a:extLst>
                <a:ext uri="{FF2B5EF4-FFF2-40B4-BE49-F238E27FC236}">
                  <a16:creationId xmlns:a16="http://schemas.microsoft.com/office/drawing/2014/main" id="{0DB2B67C-282F-40DE-AC99-DEC23871A4B5}"/>
                </a:ext>
              </a:extLst>
            </p:cNvPr>
            <p:cNvSpPr/>
            <p:nvPr/>
          </p:nvSpPr>
          <p:spPr>
            <a:xfrm>
              <a:off x="1798377" y="2570423"/>
              <a:ext cx="850339" cy="61813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74LVC540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6BF7D2A0-2B52-4CF1-BBB1-F7C427C20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438" y="2597972"/>
              <a:ext cx="0" cy="1686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화살표 연결선 580">
              <a:extLst>
                <a:ext uri="{FF2B5EF4-FFF2-40B4-BE49-F238E27FC236}">
                  <a16:creationId xmlns:a16="http://schemas.microsoft.com/office/drawing/2014/main" id="{0187C8A1-E38D-48F1-BFAE-CCC4362CA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72" y="3011933"/>
              <a:ext cx="8393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화살표 연결선 581">
              <a:extLst>
                <a:ext uri="{FF2B5EF4-FFF2-40B4-BE49-F238E27FC236}">
                  <a16:creationId xmlns:a16="http://schemas.microsoft.com/office/drawing/2014/main" id="{FD6DF756-CB5C-41C2-A925-4C697FC1F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998" y="3011933"/>
              <a:ext cx="34940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3" name="그림 582">
              <a:extLst>
                <a:ext uri="{FF2B5EF4-FFF2-40B4-BE49-F238E27FC236}">
                  <a16:creationId xmlns:a16="http://schemas.microsoft.com/office/drawing/2014/main" id="{FAB7AB91-0945-432A-AEA5-6EA70FBCA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26"/>
            <a:stretch/>
          </p:blipFill>
          <p:spPr>
            <a:xfrm rot="10800000">
              <a:off x="1964182" y="2888341"/>
              <a:ext cx="549324" cy="273506"/>
            </a:xfrm>
            <a:prstGeom prst="rect">
              <a:avLst/>
            </a:prstGeom>
          </p:spPr>
        </p:pic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C1D1DA35-C7D8-4023-81E4-6EF4D45755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440424" y="2932881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F44D40B8-FEF6-4849-9E7A-D3A593D3C427}"/>
                </a:ext>
              </a:extLst>
            </p:cNvPr>
            <p:cNvSpPr txBox="1"/>
            <p:nvPr/>
          </p:nvSpPr>
          <p:spPr>
            <a:xfrm>
              <a:off x="3278019" y="2748621"/>
              <a:ext cx="6238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trike="sngStrike" dirty="0"/>
                <a:t>8ea</a:t>
              </a:r>
              <a:r>
                <a:rPr lang="en-US" altLang="ko-KR" sz="800" b="1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16ea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86" name="그룹 585">
              <a:extLst>
                <a:ext uri="{FF2B5EF4-FFF2-40B4-BE49-F238E27FC236}">
                  <a16:creationId xmlns:a16="http://schemas.microsoft.com/office/drawing/2014/main" id="{EC9EFD70-96A7-4566-A30B-25AB4174689E}"/>
                </a:ext>
              </a:extLst>
            </p:cNvPr>
            <p:cNvGrpSpPr/>
            <p:nvPr/>
          </p:nvGrpSpPr>
          <p:grpSpPr>
            <a:xfrm>
              <a:off x="3175987" y="2767215"/>
              <a:ext cx="105262" cy="238412"/>
              <a:chOff x="2907816" y="2705476"/>
              <a:chExt cx="105262" cy="238412"/>
            </a:xfrm>
          </p:grpSpPr>
          <p:cxnSp>
            <p:nvCxnSpPr>
              <p:cNvPr id="623" name="직선 연결선 622">
                <a:extLst>
                  <a:ext uri="{FF2B5EF4-FFF2-40B4-BE49-F238E27FC236}">
                    <a16:creationId xmlns:a16="http://schemas.microsoft.com/office/drawing/2014/main" id="{36D0E753-10B4-4816-87A5-7DE4EDE34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 623">
                <a:extLst>
                  <a:ext uri="{FF2B5EF4-FFF2-40B4-BE49-F238E27FC236}">
                    <a16:creationId xmlns:a16="http://schemas.microsoft.com/office/drawing/2014/main" id="{D890C619-1D0C-4720-A4F0-B30516A7D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 624">
                <a:extLst>
                  <a:ext uri="{FF2B5EF4-FFF2-40B4-BE49-F238E27FC236}">
                    <a16:creationId xmlns:a16="http://schemas.microsoft.com/office/drawing/2014/main" id="{7BE5E361-8FC0-4E18-8823-3529AB3E7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 625">
                <a:extLst>
                  <a:ext uri="{FF2B5EF4-FFF2-40B4-BE49-F238E27FC236}">
                    <a16:creationId xmlns:a16="http://schemas.microsoft.com/office/drawing/2014/main" id="{6B9E5ED6-D494-4BD9-895B-26E339F91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5E1DAF1C-17D5-4997-9248-2515EE0559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 627">
                <a:extLst>
                  <a:ext uri="{FF2B5EF4-FFF2-40B4-BE49-F238E27FC236}">
                    <a16:creationId xmlns:a16="http://schemas.microsoft.com/office/drawing/2014/main" id="{F4A2154A-9452-41A2-8F04-6640532D8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 628">
                <a:extLst>
                  <a:ext uri="{FF2B5EF4-FFF2-40B4-BE49-F238E27FC236}">
                    <a16:creationId xmlns:a16="http://schemas.microsoft.com/office/drawing/2014/main" id="{E875F23A-3C53-470C-A88F-BF882BF4EB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15080A0D-6BF7-4EA0-9176-E890F6D17C7D}"/>
                </a:ext>
              </a:extLst>
            </p:cNvPr>
            <p:cNvSpPr/>
            <p:nvPr/>
          </p:nvSpPr>
          <p:spPr>
            <a:xfrm>
              <a:off x="3319187" y="2753727"/>
              <a:ext cx="523832" cy="3878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C594776-3DD5-4839-A74C-21C5A7E02434}"/>
                </a:ext>
              </a:extLst>
            </p:cNvPr>
            <p:cNvSpPr txBox="1"/>
            <p:nvPr/>
          </p:nvSpPr>
          <p:spPr>
            <a:xfrm>
              <a:off x="3241277" y="2542413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Input</a:t>
              </a:r>
              <a:endParaRPr lang="ko-KR" altLang="en-US" sz="800" b="1" dirty="0"/>
            </a:p>
          </p:txBody>
        </p:sp>
        <p:grpSp>
          <p:nvGrpSpPr>
            <p:cNvPr id="590" name="그룹 589">
              <a:extLst>
                <a:ext uri="{FF2B5EF4-FFF2-40B4-BE49-F238E27FC236}">
                  <a16:creationId xmlns:a16="http://schemas.microsoft.com/office/drawing/2014/main" id="{F2F12757-D369-4F98-BDD8-732BFE9B5BD2}"/>
                </a:ext>
              </a:extLst>
            </p:cNvPr>
            <p:cNvGrpSpPr/>
            <p:nvPr/>
          </p:nvGrpSpPr>
          <p:grpSpPr>
            <a:xfrm rot="16200000">
              <a:off x="3024709" y="2862537"/>
              <a:ext cx="105262" cy="307369"/>
              <a:chOff x="2907816" y="2636519"/>
              <a:chExt cx="105262" cy="307369"/>
            </a:xfrm>
          </p:grpSpPr>
          <p:cxnSp>
            <p:nvCxnSpPr>
              <p:cNvPr id="608" name="직선 연결선 607">
                <a:extLst>
                  <a:ext uri="{FF2B5EF4-FFF2-40B4-BE49-F238E27FC236}">
                    <a16:creationId xmlns:a16="http://schemas.microsoft.com/office/drawing/2014/main" id="{B6AC7677-DFA3-4BAC-8B62-7F56BCAAD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직선 연결선 608">
                <a:extLst>
                  <a:ext uri="{FF2B5EF4-FFF2-40B4-BE49-F238E27FC236}">
                    <a16:creationId xmlns:a16="http://schemas.microsoft.com/office/drawing/2014/main" id="{5E2B278D-DD4E-4394-8AAB-46653119C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직선 연결선 610">
                <a:extLst>
                  <a:ext uri="{FF2B5EF4-FFF2-40B4-BE49-F238E27FC236}">
                    <a16:creationId xmlns:a16="http://schemas.microsoft.com/office/drawing/2014/main" id="{31A97FA4-7C20-4050-B774-7567AB181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37017931-CA30-45DE-A10B-B1055E01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5549A7B9-8E00-45E3-91E0-0A7A8501E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AD0DBB26-7F49-4BF8-82F5-5214A4506A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8FE2DD51-7205-4A8F-BC92-ECFCE8419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 621">
                <a:extLst>
                  <a:ext uri="{FF2B5EF4-FFF2-40B4-BE49-F238E27FC236}">
                    <a16:creationId xmlns:a16="http://schemas.microsoft.com/office/drawing/2014/main" id="{5BB7D012-59C4-449D-9672-0AB50E00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636519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그룹 590">
              <a:extLst>
                <a:ext uri="{FF2B5EF4-FFF2-40B4-BE49-F238E27FC236}">
                  <a16:creationId xmlns:a16="http://schemas.microsoft.com/office/drawing/2014/main" id="{D0751F3E-408B-4E83-92C2-BF0B985D02A7}"/>
                </a:ext>
              </a:extLst>
            </p:cNvPr>
            <p:cNvGrpSpPr/>
            <p:nvPr/>
          </p:nvGrpSpPr>
          <p:grpSpPr>
            <a:xfrm>
              <a:off x="2854076" y="3003135"/>
              <a:ext cx="130913" cy="418553"/>
              <a:chOff x="2899994" y="2577299"/>
              <a:chExt cx="130913" cy="418553"/>
            </a:xfrm>
          </p:grpSpPr>
          <p:cxnSp>
            <p:nvCxnSpPr>
              <p:cNvPr id="596" name="직선 연결선 595">
                <a:extLst>
                  <a:ext uri="{FF2B5EF4-FFF2-40B4-BE49-F238E27FC236}">
                    <a16:creationId xmlns:a16="http://schemas.microsoft.com/office/drawing/2014/main" id="{50F1BE87-A5B3-4368-B2E3-A02F04F4D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577299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직선 연결선 596">
                <a:extLst>
                  <a:ext uri="{FF2B5EF4-FFF2-40B4-BE49-F238E27FC236}">
                    <a16:creationId xmlns:a16="http://schemas.microsoft.com/office/drawing/2014/main" id="{40CFE031-4E61-45AF-816F-EAC548539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직선 연결선 597">
                <a:extLst>
                  <a:ext uri="{FF2B5EF4-FFF2-40B4-BE49-F238E27FC236}">
                    <a16:creationId xmlns:a16="http://schemas.microsoft.com/office/drawing/2014/main" id="{5FD62EBF-DD2B-42A4-B8A2-DFDA3CA70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869403"/>
                <a:ext cx="0" cy="744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직선 연결선 598">
                <a:extLst>
                  <a:ext uri="{FF2B5EF4-FFF2-40B4-BE49-F238E27FC236}">
                    <a16:creationId xmlns:a16="http://schemas.microsoft.com/office/drawing/2014/main" id="{FE5742EF-504E-4668-9F19-3820D0F129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직선 연결선 599">
                <a:extLst>
                  <a:ext uri="{FF2B5EF4-FFF2-40B4-BE49-F238E27FC236}">
                    <a16:creationId xmlns:a16="http://schemas.microsoft.com/office/drawing/2014/main" id="{65364C9D-745C-4BFC-94C0-DEF50DD63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직선 연결선 600">
                <a:extLst>
                  <a:ext uri="{FF2B5EF4-FFF2-40B4-BE49-F238E27FC236}">
                    <a16:creationId xmlns:a16="http://schemas.microsoft.com/office/drawing/2014/main" id="{0CF2DB0D-0CF8-43D2-97B5-6ED3DCBE5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연결선 601">
                <a:extLst>
                  <a:ext uri="{FF2B5EF4-FFF2-40B4-BE49-F238E27FC236}">
                    <a16:creationId xmlns:a16="http://schemas.microsoft.com/office/drawing/2014/main" id="{1DFB51CE-D52D-488E-B324-D070923B4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직선 연결선 602">
                <a:extLst>
                  <a:ext uri="{FF2B5EF4-FFF2-40B4-BE49-F238E27FC236}">
                    <a16:creationId xmlns:a16="http://schemas.microsoft.com/office/drawing/2014/main" id="{E733763E-6A27-451E-88A6-70987AADC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연결선 603">
                <a:extLst>
                  <a:ext uri="{FF2B5EF4-FFF2-40B4-BE49-F238E27FC236}">
                    <a16:creationId xmlns:a16="http://schemas.microsoft.com/office/drawing/2014/main" id="{7338DB5A-FCF3-4B8F-BFFF-E9DC642C0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직선 연결선 604">
                <a:extLst>
                  <a:ext uri="{FF2B5EF4-FFF2-40B4-BE49-F238E27FC236}">
                    <a16:creationId xmlns:a16="http://schemas.microsoft.com/office/drawing/2014/main" id="{8C6705A4-37CF-4850-9054-8074F6ABB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직선 연결선 606">
                <a:extLst>
                  <a:ext uri="{FF2B5EF4-FFF2-40B4-BE49-F238E27FC236}">
                    <a16:creationId xmlns:a16="http://schemas.microsoft.com/office/drawing/2014/main" id="{8004C1AC-F0C4-49D0-B8A4-83758B4A6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2" name="직선 화살표 연결선 591">
              <a:extLst>
                <a:ext uri="{FF2B5EF4-FFF2-40B4-BE49-F238E27FC236}">
                  <a16:creationId xmlns:a16="http://schemas.microsoft.com/office/drawing/2014/main" id="{9E0AF061-9DDE-4288-A550-4B9F57395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646" y="3011933"/>
              <a:ext cx="41700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230473E4-1605-4237-B541-515F6B06B27B}"/>
                </a:ext>
              </a:extLst>
            </p:cNvPr>
            <p:cNvSpPr txBox="1"/>
            <p:nvPr/>
          </p:nvSpPr>
          <p:spPr>
            <a:xfrm>
              <a:off x="2565244" y="309667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63FA827A-9F12-4231-9FEF-C9F228036CD2}"/>
                </a:ext>
              </a:extLst>
            </p:cNvPr>
            <p:cNvSpPr txBox="1"/>
            <p:nvPr/>
          </p:nvSpPr>
          <p:spPr>
            <a:xfrm>
              <a:off x="2947075" y="3039223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24k</a:t>
              </a:r>
              <a:endParaRPr lang="ko-KR" altLang="en-US" sz="800" b="1" dirty="0"/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4DB19D45-C2FF-4F8B-A576-8E07B41E7429}"/>
                </a:ext>
              </a:extLst>
            </p:cNvPr>
            <p:cNvSpPr txBox="1"/>
            <p:nvPr/>
          </p:nvSpPr>
          <p:spPr>
            <a:xfrm>
              <a:off x="2903620" y="2741196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10k</a:t>
              </a:r>
              <a:endParaRPr lang="ko-KR" altLang="en-US" sz="800" b="1" dirty="0"/>
            </a:p>
          </p:txBody>
        </p:sp>
      </p:grpSp>
      <p:grpSp>
        <p:nvGrpSpPr>
          <p:cNvPr id="630" name="그룹 629">
            <a:extLst>
              <a:ext uri="{FF2B5EF4-FFF2-40B4-BE49-F238E27FC236}">
                <a16:creationId xmlns:a16="http://schemas.microsoft.com/office/drawing/2014/main" id="{E4E08AD7-FFB7-4B28-8558-8C7D20F72F4C}"/>
              </a:ext>
            </a:extLst>
          </p:cNvPr>
          <p:cNvGrpSpPr/>
          <p:nvPr/>
        </p:nvGrpSpPr>
        <p:grpSpPr>
          <a:xfrm>
            <a:off x="7889482" y="4640368"/>
            <a:ext cx="3135548" cy="1868579"/>
            <a:chOff x="7889482" y="4640368"/>
            <a:chExt cx="3135548" cy="1868579"/>
          </a:xfrm>
        </p:grpSpPr>
        <p:sp>
          <p:nvSpPr>
            <p:cNvPr id="631" name="사각형: 둥근 모서리 630">
              <a:extLst>
                <a:ext uri="{FF2B5EF4-FFF2-40B4-BE49-F238E27FC236}">
                  <a16:creationId xmlns:a16="http://schemas.microsoft.com/office/drawing/2014/main" id="{F286067D-D9DE-4D89-A416-73C462380472}"/>
                </a:ext>
              </a:extLst>
            </p:cNvPr>
            <p:cNvSpPr/>
            <p:nvPr/>
          </p:nvSpPr>
          <p:spPr>
            <a:xfrm>
              <a:off x="9869696" y="5537397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2A1892FB-F830-4CFA-9729-7844DFFC783E}"/>
                </a:ext>
              </a:extLst>
            </p:cNvPr>
            <p:cNvGrpSpPr/>
            <p:nvPr/>
          </p:nvGrpSpPr>
          <p:grpSpPr>
            <a:xfrm>
              <a:off x="10132413" y="6272735"/>
              <a:ext cx="130913" cy="236212"/>
              <a:chOff x="2899994" y="2759640"/>
              <a:chExt cx="130913" cy="236212"/>
            </a:xfrm>
          </p:grpSpPr>
          <p:cxnSp>
            <p:nvCxnSpPr>
              <p:cNvPr id="711" name="직선 연결선 710">
                <a:extLst>
                  <a:ext uri="{FF2B5EF4-FFF2-40B4-BE49-F238E27FC236}">
                    <a16:creationId xmlns:a16="http://schemas.microsoft.com/office/drawing/2014/main" id="{FB6DC72A-331F-460E-9BE1-D7FB0C46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 711">
                <a:extLst>
                  <a:ext uri="{FF2B5EF4-FFF2-40B4-BE49-F238E27FC236}">
                    <a16:creationId xmlns:a16="http://schemas.microsoft.com/office/drawing/2014/main" id="{B4E5B9DA-8179-4357-8213-FF577E047B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 712">
                <a:extLst>
                  <a:ext uri="{FF2B5EF4-FFF2-40B4-BE49-F238E27FC236}">
                    <a16:creationId xmlns:a16="http://schemas.microsoft.com/office/drawing/2014/main" id="{C849AD02-B57E-4BFE-80D4-166E4E609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719CAA22-3F3D-4069-87DD-01F3E1F70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3" name="직선 화살표 연결선 632">
              <a:extLst>
                <a:ext uri="{FF2B5EF4-FFF2-40B4-BE49-F238E27FC236}">
                  <a16:creationId xmlns:a16="http://schemas.microsoft.com/office/drawing/2014/main" id="{2482A4B8-5098-4120-A46F-AD5F0AAF6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6031398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4" name="그림 633">
              <a:extLst>
                <a:ext uri="{FF2B5EF4-FFF2-40B4-BE49-F238E27FC236}">
                  <a16:creationId xmlns:a16="http://schemas.microsoft.com/office/drawing/2014/main" id="{8A97B34D-C4D4-4ACE-A19C-F55F251C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340048" y="5490383"/>
              <a:ext cx="404503" cy="404503"/>
            </a:xfrm>
            <a:prstGeom prst="rect">
              <a:avLst/>
            </a:prstGeom>
          </p:spPr>
        </p:pic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16E95032-86F1-4D04-93C5-C933DB0F186A}"/>
                </a:ext>
              </a:extLst>
            </p:cNvPr>
            <p:cNvSpPr txBox="1"/>
            <p:nvPr/>
          </p:nvSpPr>
          <p:spPr>
            <a:xfrm>
              <a:off x="9674271" y="557216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636" name="직선 화살표 연결선 635">
              <a:extLst>
                <a:ext uri="{FF2B5EF4-FFF2-40B4-BE49-F238E27FC236}">
                  <a16:creationId xmlns:a16="http://schemas.microsoft.com/office/drawing/2014/main" id="{B1CF5D8F-2BEC-4971-B0DF-AECC5B2AD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6583" y="5306219"/>
              <a:ext cx="0" cy="232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E812B2A-FE00-443B-97C5-46144F647687}"/>
                </a:ext>
              </a:extLst>
            </p:cNvPr>
            <p:cNvSpPr txBox="1"/>
            <p:nvPr/>
          </p:nvSpPr>
          <p:spPr>
            <a:xfrm>
              <a:off x="9505454" y="511795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775E03F1-6235-43A2-8079-C5B9AD6F938E}"/>
                </a:ext>
              </a:extLst>
            </p:cNvPr>
            <p:cNvGrpSpPr/>
            <p:nvPr/>
          </p:nvGrpSpPr>
          <p:grpSpPr>
            <a:xfrm>
              <a:off x="8278807" y="5226935"/>
              <a:ext cx="1176570" cy="393260"/>
              <a:chOff x="8270875" y="4765581"/>
              <a:chExt cx="1176570" cy="393260"/>
            </a:xfrm>
          </p:grpSpPr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70CA2C97-080F-4BA1-9EAA-34C754FA120F}"/>
                  </a:ext>
                </a:extLst>
              </p:cNvPr>
              <p:cNvSpPr/>
              <p:nvPr/>
            </p:nvSpPr>
            <p:spPr>
              <a:xfrm>
                <a:off x="8270875" y="4765581"/>
                <a:ext cx="956932" cy="39326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0" name="그룹 659">
                <a:extLst>
                  <a:ext uri="{FF2B5EF4-FFF2-40B4-BE49-F238E27FC236}">
                    <a16:creationId xmlns:a16="http://schemas.microsoft.com/office/drawing/2014/main" id="{F2FE91AA-0E6F-463D-9B58-6DE0F760A7DB}"/>
                  </a:ext>
                </a:extLst>
              </p:cNvPr>
              <p:cNvGrpSpPr/>
              <p:nvPr/>
            </p:nvGrpSpPr>
            <p:grpSpPr>
              <a:xfrm rot="5400000">
                <a:off x="9134965" y="4805033"/>
                <a:ext cx="105262" cy="519699"/>
                <a:chOff x="2907816" y="2433606"/>
                <a:chExt cx="105262" cy="519699"/>
              </a:xfrm>
            </p:grpSpPr>
            <p:cxnSp>
              <p:nvCxnSpPr>
                <p:cNvPr id="703" name="직선 연결선 702">
                  <a:extLst>
                    <a:ext uri="{FF2B5EF4-FFF2-40B4-BE49-F238E27FC236}">
                      <a16:creationId xmlns:a16="http://schemas.microsoft.com/office/drawing/2014/main" id="{2DA3B3FE-15BD-448A-AF8D-5337BFA9A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28154" y="2570911"/>
                  <a:ext cx="2746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직선 연결선 703">
                  <a:extLst>
                    <a:ext uri="{FF2B5EF4-FFF2-40B4-BE49-F238E27FC236}">
                      <a16:creationId xmlns:a16="http://schemas.microsoft.com/office/drawing/2014/main" id="{93E48DF5-09DC-48A6-A54E-3A2713626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직선 연결선 704">
                  <a:extLst>
                    <a:ext uri="{FF2B5EF4-FFF2-40B4-BE49-F238E27FC236}">
                      <a16:creationId xmlns:a16="http://schemas.microsoft.com/office/drawing/2014/main" id="{EF98B0F3-BAE0-4B98-BBD6-095157543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직선 연결선 705">
                  <a:extLst>
                    <a:ext uri="{FF2B5EF4-FFF2-40B4-BE49-F238E27FC236}">
                      <a16:creationId xmlns:a16="http://schemas.microsoft.com/office/drawing/2014/main" id="{34B119FC-BA4B-48D3-9422-33386DBE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직선 연결선 706">
                  <a:extLst>
                    <a:ext uri="{FF2B5EF4-FFF2-40B4-BE49-F238E27FC236}">
                      <a16:creationId xmlns:a16="http://schemas.microsoft.com/office/drawing/2014/main" id="{B1CBE3AE-18A5-4B03-B849-A8DEC0C5C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직선 연결선 707">
                  <a:extLst>
                    <a:ext uri="{FF2B5EF4-FFF2-40B4-BE49-F238E27FC236}">
                      <a16:creationId xmlns:a16="http://schemas.microsoft.com/office/drawing/2014/main" id="{59670840-940A-4487-8903-371C0A117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직선 연결선 708">
                  <a:extLst>
                    <a:ext uri="{FF2B5EF4-FFF2-40B4-BE49-F238E27FC236}">
                      <a16:creationId xmlns:a16="http://schemas.microsoft.com/office/drawing/2014/main" id="{B078E4AC-C2E8-4820-A352-64059B4D9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직선 연결선 709">
                  <a:extLst>
                    <a:ext uri="{FF2B5EF4-FFF2-40B4-BE49-F238E27FC236}">
                      <a16:creationId xmlns:a16="http://schemas.microsoft.com/office/drawing/2014/main" id="{CA516C82-5F0D-40A3-A459-7F521742E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그룹 660">
                <a:extLst>
                  <a:ext uri="{FF2B5EF4-FFF2-40B4-BE49-F238E27FC236}">
                    <a16:creationId xmlns:a16="http://schemas.microsoft.com/office/drawing/2014/main" id="{DA0A4E18-C4E2-4E53-B540-E302F6B8A21A}"/>
                  </a:ext>
                </a:extLst>
              </p:cNvPr>
              <p:cNvGrpSpPr/>
              <p:nvPr/>
            </p:nvGrpSpPr>
            <p:grpSpPr>
              <a:xfrm rot="5400000">
                <a:off x="8760613" y="4892467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620881F5-31C8-4477-9286-58D635D18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직선 연결선 686">
                  <a:extLst>
                    <a:ext uri="{FF2B5EF4-FFF2-40B4-BE49-F238E27FC236}">
                      <a16:creationId xmlns:a16="http://schemas.microsoft.com/office/drawing/2014/main" id="{C4FD3E34-C156-48CF-AD0F-D66040317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직선 연결선 687">
                  <a:extLst>
                    <a:ext uri="{FF2B5EF4-FFF2-40B4-BE49-F238E27FC236}">
                      <a16:creationId xmlns:a16="http://schemas.microsoft.com/office/drawing/2014/main" id="{0A25C2B9-7032-4BD4-9A41-2B1079D6F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직선 연결선 688">
                  <a:extLst>
                    <a:ext uri="{FF2B5EF4-FFF2-40B4-BE49-F238E27FC236}">
                      <a16:creationId xmlns:a16="http://schemas.microsoft.com/office/drawing/2014/main" id="{C2EC364A-B46A-4D58-A316-54A5493E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직선 연결선 689">
                  <a:extLst>
                    <a:ext uri="{FF2B5EF4-FFF2-40B4-BE49-F238E27FC236}">
                      <a16:creationId xmlns:a16="http://schemas.microsoft.com/office/drawing/2014/main" id="{8934283A-478C-4FF5-A9A9-0B415F7E1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직선 연결선 690">
                  <a:extLst>
                    <a:ext uri="{FF2B5EF4-FFF2-40B4-BE49-F238E27FC236}">
                      <a16:creationId xmlns:a16="http://schemas.microsoft.com/office/drawing/2014/main" id="{3B1788BC-4B20-4E83-BA0B-67DB5802F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직선 연결선 698">
                  <a:extLst>
                    <a:ext uri="{FF2B5EF4-FFF2-40B4-BE49-F238E27FC236}">
                      <a16:creationId xmlns:a16="http://schemas.microsoft.com/office/drawing/2014/main" id="{ACDF2F01-F75F-4135-AF65-CC83B185F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직선 연결선 701">
                  <a:extLst>
                    <a:ext uri="{FF2B5EF4-FFF2-40B4-BE49-F238E27FC236}">
                      <a16:creationId xmlns:a16="http://schemas.microsoft.com/office/drawing/2014/main" id="{B06BFEC3-FF14-4626-98CE-4CAECF403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그룹 661">
                <a:extLst>
                  <a:ext uri="{FF2B5EF4-FFF2-40B4-BE49-F238E27FC236}">
                    <a16:creationId xmlns:a16="http://schemas.microsoft.com/office/drawing/2014/main" id="{D3B38576-1608-4D42-B8C8-8A59E3805DA5}"/>
                  </a:ext>
                </a:extLst>
              </p:cNvPr>
              <p:cNvGrpSpPr/>
              <p:nvPr/>
            </p:nvGrpSpPr>
            <p:grpSpPr>
              <a:xfrm rot="5400000">
                <a:off x="8463705" y="4892468"/>
                <a:ext cx="105262" cy="335299"/>
                <a:chOff x="2907816" y="2618006"/>
                <a:chExt cx="105262" cy="335299"/>
              </a:xfrm>
            </p:grpSpPr>
            <p:cxnSp>
              <p:nvCxnSpPr>
                <p:cNvPr id="678" name="직선 연결선 677">
                  <a:extLst>
                    <a:ext uri="{FF2B5EF4-FFF2-40B4-BE49-F238E27FC236}">
                      <a16:creationId xmlns:a16="http://schemas.microsoft.com/office/drawing/2014/main" id="{6BBFC3E1-CF57-4694-A46B-BA57C82FA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0352" y="2663109"/>
                  <a:ext cx="9020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직선 연결선 678">
                  <a:extLst>
                    <a:ext uri="{FF2B5EF4-FFF2-40B4-BE49-F238E27FC236}">
                      <a16:creationId xmlns:a16="http://schemas.microsoft.com/office/drawing/2014/main" id="{B1FDBC0E-2BBC-47BB-A847-98F478378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직선 연결선 679">
                  <a:extLst>
                    <a:ext uri="{FF2B5EF4-FFF2-40B4-BE49-F238E27FC236}">
                      <a16:creationId xmlns:a16="http://schemas.microsoft.com/office/drawing/2014/main" id="{9DA2E791-3355-42B9-9FE9-F2DD8FAE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직선 연결선 680">
                  <a:extLst>
                    <a:ext uri="{FF2B5EF4-FFF2-40B4-BE49-F238E27FC236}">
                      <a16:creationId xmlns:a16="http://schemas.microsoft.com/office/drawing/2014/main" id="{DF6EB67F-E7F7-4B3C-B82A-FBD4E5DBB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직선 연결선 681">
                  <a:extLst>
                    <a:ext uri="{FF2B5EF4-FFF2-40B4-BE49-F238E27FC236}">
                      <a16:creationId xmlns:a16="http://schemas.microsoft.com/office/drawing/2014/main" id="{845A2C49-CE90-4A21-BD0E-5B5544C64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직선 연결선 682">
                  <a:extLst>
                    <a:ext uri="{FF2B5EF4-FFF2-40B4-BE49-F238E27FC236}">
                      <a16:creationId xmlns:a16="http://schemas.microsoft.com/office/drawing/2014/main" id="{C59FB5D7-3F36-4623-9CF1-1A3A1FBEF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직선 연결선 683">
                  <a:extLst>
                    <a:ext uri="{FF2B5EF4-FFF2-40B4-BE49-F238E27FC236}">
                      <a16:creationId xmlns:a16="http://schemas.microsoft.com/office/drawing/2014/main" id="{4183FB63-53C7-45B5-AA30-7980A8F5A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E88C0BBC-433D-49EC-9D90-4042BA600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3" name="그룹 662">
                <a:extLst>
                  <a:ext uri="{FF2B5EF4-FFF2-40B4-BE49-F238E27FC236}">
                    <a16:creationId xmlns:a16="http://schemas.microsoft.com/office/drawing/2014/main" id="{A3FBE2A9-5A11-4E01-A306-79B321C6BBC1}"/>
                  </a:ext>
                </a:extLst>
              </p:cNvPr>
              <p:cNvGrpSpPr/>
              <p:nvPr/>
            </p:nvGrpSpPr>
            <p:grpSpPr>
              <a:xfrm rot="5400000">
                <a:off x="8453863" y="4755185"/>
                <a:ext cx="105262" cy="315615"/>
                <a:chOff x="2907816" y="2637690"/>
                <a:chExt cx="105262" cy="315615"/>
              </a:xfrm>
            </p:grpSpPr>
            <p:cxnSp>
              <p:nvCxnSpPr>
                <p:cNvPr id="670" name="직선 연결선 669">
                  <a:extLst>
                    <a:ext uri="{FF2B5EF4-FFF2-40B4-BE49-F238E27FC236}">
                      <a16:creationId xmlns:a16="http://schemas.microsoft.com/office/drawing/2014/main" id="{6E646B72-F2E2-4C93-889D-0632778F2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30195" y="2672951"/>
                  <a:ext cx="7052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직선 연결선 670">
                  <a:extLst>
                    <a:ext uri="{FF2B5EF4-FFF2-40B4-BE49-F238E27FC236}">
                      <a16:creationId xmlns:a16="http://schemas.microsoft.com/office/drawing/2014/main" id="{9CA74ADF-219A-4399-B0AB-74225D30E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05476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직선 연결선 671">
                  <a:extLst>
                    <a:ext uri="{FF2B5EF4-FFF2-40B4-BE49-F238E27FC236}">
                      <a16:creationId xmlns:a16="http://schemas.microsoft.com/office/drawing/2014/main" id="{58CC52C2-003D-48C1-BE6B-DA95F09FA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23109" y="2910962"/>
                  <a:ext cx="83902" cy="78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직선 연결선 672">
                  <a:extLst>
                    <a:ext uri="{FF2B5EF4-FFF2-40B4-BE49-F238E27FC236}">
                      <a16:creationId xmlns:a16="http://schemas.microsoft.com/office/drawing/2014/main" id="{91FD89B0-5692-44A2-A410-E2886C73A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75627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직선 연결선 673">
                  <a:extLst>
                    <a:ext uri="{FF2B5EF4-FFF2-40B4-BE49-F238E27FC236}">
                      <a16:creationId xmlns:a16="http://schemas.microsoft.com/office/drawing/2014/main" id="{8883DCCB-403D-4385-B5C4-154D879D0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22880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직선 연결선 674">
                  <a:extLst>
                    <a:ext uri="{FF2B5EF4-FFF2-40B4-BE49-F238E27FC236}">
                      <a16:creationId xmlns:a16="http://schemas.microsoft.com/office/drawing/2014/main" id="{A254FD92-6476-4E51-AFBC-708F36043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7816" y="2787349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직선 연결선 675">
                  <a:extLst>
                    <a:ext uri="{FF2B5EF4-FFF2-40B4-BE49-F238E27FC236}">
                      <a16:creationId xmlns:a16="http://schemas.microsoft.com/office/drawing/2014/main" id="{3078A1C2-AA84-48FA-87E4-B18E74562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525" y="2820891"/>
                  <a:ext cx="104553" cy="351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직선 연결선 676">
                  <a:extLst>
                    <a:ext uri="{FF2B5EF4-FFF2-40B4-BE49-F238E27FC236}">
                      <a16:creationId xmlns:a16="http://schemas.microsoft.com/office/drawing/2014/main" id="{C8061145-60FD-4EF8-895F-E69EF9F50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08525" y="2855515"/>
                  <a:ext cx="56742" cy="190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4" name="직선 연결선 663">
                <a:extLst>
                  <a:ext uri="{FF2B5EF4-FFF2-40B4-BE49-F238E27FC236}">
                    <a16:creationId xmlns:a16="http://schemas.microsoft.com/office/drawing/2014/main" id="{12651B22-851E-4C00-9CF6-AB7C4868F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302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94AC6AA4-F50F-4C5E-A1C5-7BDD940BCD2A}"/>
                  </a:ext>
                </a:extLst>
              </p:cNvPr>
              <p:cNvSpPr/>
              <p:nvPr/>
            </p:nvSpPr>
            <p:spPr>
              <a:xfrm flipH="1">
                <a:off x="8641582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05EE01F-0D3F-4E20-828A-3D41CAAB3DCB}"/>
                  </a:ext>
                </a:extLst>
              </p:cNvPr>
              <p:cNvSpPr/>
              <p:nvPr/>
            </p:nvSpPr>
            <p:spPr>
              <a:xfrm flipH="1">
                <a:off x="8324321" y="5042736"/>
                <a:ext cx="50053" cy="50053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67" name="직선 연결선 666">
                <a:extLst>
                  <a:ext uri="{FF2B5EF4-FFF2-40B4-BE49-F238E27FC236}">
                    <a16:creationId xmlns:a16="http://schemas.microsoft.com/office/drawing/2014/main" id="{25A4B866-7A58-4D0C-8AF3-236AE9A45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89" y="4912583"/>
                <a:ext cx="0" cy="1556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화살표 연결선 668">
                <a:extLst>
                  <a:ext uri="{FF2B5EF4-FFF2-40B4-BE49-F238E27FC236}">
                    <a16:creationId xmlns:a16="http://schemas.microsoft.com/office/drawing/2014/main" id="{FD5552B9-074E-4E78-A284-D8DE99772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412" y="4805273"/>
                <a:ext cx="231170" cy="174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A1F3AF2F-0FB4-4237-9E79-B79161EAC5C3}"/>
                </a:ext>
              </a:extLst>
            </p:cNvPr>
            <p:cNvSpPr txBox="1"/>
            <p:nvPr/>
          </p:nvSpPr>
          <p:spPr>
            <a:xfrm>
              <a:off x="8872435" y="5071378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8ea</a:t>
              </a:r>
              <a:endParaRPr lang="ko-KR" altLang="en-US" sz="800" b="1" dirty="0"/>
            </a:p>
          </p:txBody>
        </p:sp>
        <p:cxnSp>
          <p:nvCxnSpPr>
            <p:cNvPr id="640" name="연결선: 꺾임 639">
              <a:extLst>
                <a:ext uri="{FF2B5EF4-FFF2-40B4-BE49-F238E27FC236}">
                  <a16:creationId xmlns:a16="http://schemas.microsoft.com/office/drawing/2014/main" id="{A28BAD30-B83F-4CCD-81B2-1607A35FB2C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43851" y="4640368"/>
              <a:ext cx="1508357" cy="1213636"/>
            </a:xfrm>
            <a:prstGeom prst="bentConnector3">
              <a:avLst>
                <a:gd name="adj1" fmla="val 988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F0B5714B-B2E1-412E-8A0A-AD254B67F2F2}"/>
                </a:ext>
              </a:extLst>
            </p:cNvPr>
            <p:cNvCxnSpPr>
              <a:cxnSpLocks/>
              <a:stCxn id="666" idx="6"/>
            </p:cNvCxnSpPr>
            <p:nvPr/>
          </p:nvCxnSpPr>
          <p:spPr>
            <a:xfrm rot="10800000">
              <a:off x="8172451" y="4653837"/>
              <a:ext cx="159803" cy="87528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연결선 641">
              <a:extLst>
                <a:ext uri="{FF2B5EF4-FFF2-40B4-BE49-F238E27FC236}">
                  <a16:creationId xmlns:a16="http://schemas.microsoft.com/office/drawing/2014/main" id="{78810E77-1614-4C32-B602-D1D8FD77734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966943" y="5373353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821811F8-859C-4F18-8B56-56E591E2F826}"/>
                </a:ext>
              </a:extLst>
            </p:cNvPr>
            <p:cNvSpPr txBox="1"/>
            <p:nvPr/>
          </p:nvSpPr>
          <p:spPr>
            <a:xfrm>
              <a:off x="7901526" y="5495815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8ea</a:t>
              </a:r>
              <a:endParaRPr lang="ko-KR" altLang="en-US" sz="800" b="1" dirty="0"/>
            </a:p>
          </p:txBody>
        </p:sp>
        <p:cxnSp>
          <p:nvCxnSpPr>
            <p:cNvPr id="646" name="직선 연결선 645">
              <a:extLst>
                <a:ext uri="{FF2B5EF4-FFF2-40B4-BE49-F238E27FC236}">
                  <a16:creationId xmlns:a16="http://schemas.microsoft.com/office/drawing/2014/main" id="{2CBD61CF-A419-4FE6-B1F8-40E3764F268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173011" y="5373354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9" name="그림 648">
              <a:extLst>
                <a:ext uri="{FF2B5EF4-FFF2-40B4-BE49-F238E27FC236}">
                  <a16:creationId xmlns:a16="http://schemas.microsoft.com/office/drawing/2014/main" id="{22EE87AC-6E6D-4F8A-8ED2-FF90063BD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10122512" y="5853468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650" name="직선 화살표 연결선 649">
              <a:extLst>
                <a:ext uri="{FF2B5EF4-FFF2-40B4-BE49-F238E27FC236}">
                  <a16:creationId xmlns:a16="http://schemas.microsoft.com/office/drawing/2014/main" id="{92DE1024-E967-4272-9F50-31BDEC17D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6475" y="5846938"/>
              <a:ext cx="52486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그룹 714">
            <a:extLst>
              <a:ext uri="{FF2B5EF4-FFF2-40B4-BE49-F238E27FC236}">
                <a16:creationId xmlns:a16="http://schemas.microsoft.com/office/drawing/2014/main" id="{DF1EB19E-2797-47E1-BE6F-1AEA18B3ED17}"/>
              </a:ext>
            </a:extLst>
          </p:cNvPr>
          <p:cNvGrpSpPr/>
          <p:nvPr/>
        </p:nvGrpSpPr>
        <p:grpSpPr>
          <a:xfrm>
            <a:off x="8554261" y="4117404"/>
            <a:ext cx="2470769" cy="1062760"/>
            <a:chOff x="8554261" y="4117404"/>
            <a:chExt cx="2470769" cy="1062760"/>
          </a:xfrm>
        </p:grpSpPr>
        <p:sp>
          <p:nvSpPr>
            <p:cNvPr id="716" name="사각형: 둥근 모서리 715">
              <a:extLst>
                <a:ext uri="{FF2B5EF4-FFF2-40B4-BE49-F238E27FC236}">
                  <a16:creationId xmlns:a16="http://schemas.microsoft.com/office/drawing/2014/main" id="{C965E710-8C6E-466D-9B20-D1E6FB0F0EF9}"/>
                </a:ext>
              </a:extLst>
            </p:cNvPr>
            <p:cNvSpPr/>
            <p:nvPr/>
          </p:nvSpPr>
          <p:spPr>
            <a:xfrm>
              <a:off x="9869696" y="4406744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097B7836-AF5A-4120-B9C8-C79F28CB5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615" y="4932495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CA74700C-6D1F-4F2C-A23A-5023A745C8E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44182" y="4443495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B29AAE8-CBB7-474A-A9CC-F322FAB39FA8}"/>
                </a:ext>
              </a:extLst>
            </p:cNvPr>
            <p:cNvSpPr txBox="1"/>
            <p:nvPr/>
          </p:nvSpPr>
          <p:spPr>
            <a:xfrm>
              <a:off x="8681777" y="428781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68F9A916-0191-4272-8DEB-2E6CE46A3CDB}"/>
                </a:ext>
              </a:extLst>
            </p:cNvPr>
            <p:cNvSpPr txBox="1"/>
            <p:nvPr/>
          </p:nvSpPr>
          <p:spPr>
            <a:xfrm>
              <a:off x="9859653" y="422736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9CC19029-4C8B-4AA0-90A7-622A5E6BCB2A}"/>
                </a:ext>
              </a:extLst>
            </p:cNvPr>
            <p:cNvSpPr/>
            <p:nvPr/>
          </p:nvSpPr>
          <p:spPr>
            <a:xfrm>
              <a:off x="8623432" y="4304076"/>
              <a:ext cx="498661" cy="3362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B91F7C14-B962-485B-9A30-847A21587F14}"/>
                </a:ext>
              </a:extLst>
            </p:cNvPr>
            <p:cNvSpPr txBox="1"/>
            <p:nvPr/>
          </p:nvSpPr>
          <p:spPr>
            <a:xfrm>
              <a:off x="8554261" y="4117404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O.C Output</a:t>
              </a:r>
              <a:endParaRPr lang="ko-KR" altLang="en-US" sz="800" b="1" dirty="0"/>
            </a:p>
          </p:txBody>
        </p:sp>
        <p:pic>
          <p:nvPicPr>
            <p:cNvPr id="723" name="그림 722">
              <a:extLst>
                <a:ext uri="{FF2B5EF4-FFF2-40B4-BE49-F238E27FC236}">
                  <a16:creationId xmlns:a16="http://schemas.microsoft.com/office/drawing/2014/main" id="{CD571B87-2EBB-4E66-8384-F943EAC27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012716" y="4797501"/>
              <a:ext cx="549324" cy="273507"/>
            </a:xfrm>
            <a:prstGeom prst="rect">
              <a:avLst/>
            </a:prstGeom>
          </p:spPr>
        </p:pic>
        <p:cxnSp>
          <p:nvCxnSpPr>
            <p:cNvPr id="726" name="연결선: 꺾임 725">
              <a:extLst>
                <a:ext uri="{FF2B5EF4-FFF2-40B4-BE49-F238E27FC236}">
                  <a16:creationId xmlns:a16="http://schemas.microsoft.com/office/drawing/2014/main" id="{0EC5FECC-1B0D-4B38-9C16-421D970F77B9}"/>
                </a:ext>
              </a:extLst>
            </p:cNvPr>
            <p:cNvCxnSpPr>
              <a:cxnSpLocks/>
              <a:endCxn id="723" idx="3"/>
            </p:cNvCxnSpPr>
            <p:nvPr/>
          </p:nvCxnSpPr>
          <p:spPr>
            <a:xfrm>
              <a:off x="8631457" y="4520341"/>
              <a:ext cx="1381259" cy="413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E620AB85-EA07-49D9-BBA2-44500DDC0A74}"/>
              </a:ext>
            </a:extLst>
          </p:cNvPr>
          <p:cNvGrpSpPr/>
          <p:nvPr/>
        </p:nvGrpSpPr>
        <p:grpSpPr>
          <a:xfrm>
            <a:off x="8538590" y="2354447"/>
            <a:ext cx="2486440" cy="1842381"/>
            <a:chOff x="8538590" y="2354447"/>
            <a:chExt cx="2486440" cy="1842381"/>
          </a:xfrm>
        </p:grpSpPr>
        <p:sp>
          <p:nvSpPr>
            <p:cNvPr id="728" name="사각형: 둥근 모서리 727">
              <a:extLst>
                <a:ext uri="{FF2B5EF4-FFF2-40B4-BE49-F238E27FC236}">
                  <a16:creationId xmlns:a16="http://schemas.microsoft.com/office/drawing/2014/main" id="{D19141C9-B288-4B73-8ED3-F166540EFF83}"/>
                </a:ext>
              </a:extLst>
            </p:cNvPr>
            <p:cNvSpPr/>
            <p:nvPr/>
          </p:nvSpPr>
          <p:spPr>
            <a:xfrm>
              <a:off x="9252504" y="3488209"/>
              <a:ext cx="964415" cy="510915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ULN2803</a:t>
              </a:r>
            </a:p>
            <a:p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grpSp>
          <p:nvGrpSpPr>
            <p:cNvPr id="729" name="그룹 728">
              <a:extLst>
                <a:ext uri="{FF2B5EF4-FFF2-40B4-BE49-F238E27FC236}">
                  <a16:creationId xmlns:a16="http://schemas.microsoft.com/office/drawing/2014/main" id="{C20A042F-972D-41D6-8DE3-A18D64D84ACA}"/>
                </a:ext>
              </a:extLst>
            </p:cNvPr>
            <p:cNvGrpSpPr/>
            <p:nvPr/>
          </p:nvGrpSpPr>
          <p:grpSpPr>
            <a:xfrm>
              <a:off x="9770451" y="3960616"/>
              <a:ext cx="130913" cy="236212"/>
              <a:chOff x="2899994" y="2759640"/>
              <a:chExt cx="130913" cy="236212"/>
            </a:xfrm>
          </p:grpSpPr>
          <p:cxnSp>
            <p:nvCxnSpPr>
              <p:cNvPr id="796" name="직선 연결선 795">
                <a:extLst>
                  <a:ext uri="{FF2B5EF4-FFF2-40B4-BE49-F238E27FC236}">
                    <a16:creationId xmlns:a16="http://schemas.microsoft.com/office/drawing/2014/main" id="{FE4FDD2B-8FBD-4112-9695-DF8E6E24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직선 연결선 796">
                <a:extLst>
                  <a:ext uri="{FF2B5EF4-FFF2-40B4-BE49-F238E27FC236}">
                    <a16:creationId xmlns:a16="http://schemas.microsoft.com/office/drawing/2014/main" id="{1778783B-347F-4AA2-80AA-51693A283E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직선 연결선 797">
                <a:extLst>
                  <a:ext uri="{FF2B5EF4-FFF2-40B4-BE49-F238E27FC236}">
                    <a16:creationId xmlns:a16="http://schemas.microsoft.com/office/drawing/2014/main" id="{65E4FF12-D4C7-40B8-B329-416C68ABD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직선 연결선 798">
                <a:extLst>
                  <a:ext uri="{FF2B5EF4-FFF2-40B4-BE49-F238E27FC236}">
                    <a16:creationId xmlns:a16="http://schemas.microsoft.com/office/drawing/2014/main" id="{C575CF9A-8DF4-439A-9A2B-7AA6F4D7F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0" name="사각형: 둥근 모서리 729">
              <a:extLst>
                <a:ext uri="{FF2B5EF4-FFF2-40B4-BE49-F238E27FC236}">
                  <a16:creationId xmlns:a16="http://schemas.microsoft.com/office/drawing/2014/main" id="{741E53E7-86B1-4474-88F8-7E78758A71C3}"/>
                </a:ext>
              </a:extLst>
            </p:cNvPr>
            <p:cNvSpPr/>
            <p:nvPr/>
          </p:nvSpPr>
          <p:spPr>
            <a:xfrm>
              <a:off x="8912732" y="2557055"/>
              <a:ext cx="553763" cy="581607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SI2319</a:t>
              </a:r>
            </a:p>
          </p:txBody>
        </p:sp>
        <p:grpSp>
          <p:nvGrpSpPr>
            <p:cNvPr id="731" name="그룹 730">
              <a:extLst>
                <a:ext uri="{FF2B5EF4-FFF2-40B4-BE49-F238E27FC236}">
                  <a16:creationId xmlns:a16="http://schemas.microsoft.com/office/drawing/2014/main" id="{5279B3C1-B5BC-4F33-8BF6-0243AA4DD215}"/>
                </a:ext>
              </a:extLst>
            </p:cNvPr>
            <p:cNvGrpSpPr/>
            <p:nvPr/>
          </p:nvGrpSpPr>
          <p:grpSpPr>
            <a:xfrm rot="5400000">
              <a:off x="9481460" y="2912407"/>
              <a:ext cx="105262" cy="552059"/>
              <a:chOff x="2907816" y="2614208"/>
              <a:chExt cx="105262" cy="552059"/>
            </a:xfrm>
          </p:grpSpPr>
          <p:cxnSp>
            <p:nvCxnSpPr>
              <p:cNvPr id="788" name="직선 연결선 787">
                <a:extLst>
                  <a:ext uri="{FF2B5EF4-FFF2-40B4-BE49-F238E27FC236}">
                    <a16:creationId xmlns:a16="http://schemas.microsoft.com/office/drawing/2014/main" id="{36A37215-2F64-410A-B6E2-29ECA1723FED}"/>
                  </a:ext>
                </a:extLst>
              </p:cNvPr>
              <p:cNvCxnSpPr>
                <a:cxnSpLocks/>
                <a:stCxn id="737" idx="6"/>
              </p:cNvCxnSpPr>
              <p:nvPr/>
            </p:nvCxnSpPr>
            <p:spPr>
              <a:xfrm rot="16200000" flipH="1">
                <a:off x="2916865" y="2662004"/>
                <a:ext cx="98766" cy="3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직선 연결선 788">
                <a:extLst>
                  <a:ext uri="{FF2B5EF4-FFF2-40B4-BE49-F238E27FC236}">
                    <a16:creationId xmlns:a16="http://schemas.microsoft.com/office/drawing/2014/main" id="{111A6318-503A-4FB8-833B-7B26E0355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직선 연결선 789">
                <a:extLst>
                  <a:ext uri="{FF2B5EF4-FFF2-40B4-BE49-F238E27FC236}">
                    <a16:creationId xmlns:a16="http://schemas.microsoft.com/office/drawing/2014/main" id="{F1AFE4B3-A923-4918-AFFE-C4625B0233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17020" y="3017835"/>
                <a:ext cx="29686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직선 연결선 790">
                <a:extLst>
                  <a:ext uri="{FF2B5EF4-FFF2-40B4-BE49-F238E27FC236}">
                    <a16:creationId xmlns:a16="http://schemas.microsoft.com/office/drawing/2014/main" id="{D1507A48-CD2C-4A28-B491-6628E1972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직선 연결선 791">
                <a:extLst>
                  <a:ext uri="{FF2B5EF4-FFF2-40B4-BE49-F238E27FC236}">
                    <a16:creationId xmlns:a16="http://schemas.microsoft.com/office/drawing/2014/main" id="{F3356AC7-1022-4F22-A33C-DFD58F362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직선 연결선 792">
                <a:extLst>
                  <a:ext uri="{FF2B5EF4-FFF2-40B4-BE49-F238E27FC236}">
                    <a16:creationId xmlns:a16="http://schemas.microsoft.com/office/drawing/2014/main" id="{C187DC14-B393-469D-AE4D-BF900BE47D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직선 연결선 793">
                <a:extLst>
                  <a:ext uri="{FF2B5EF4-FFF2-40B4-BE49-F238E27FC236}">
                    <a16:creationId xmlns:a16="http://schemas.microsoft.com/office/drawing/2014/main" id="{F77A223A-44DA-4294-AC18-CF2121F6A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직선 연결선 794">
                <a:extLst>
                  <a:ext uri="{FF2B5EF4-FFF2-40B4-BE49-F238E27FC236}">
                    <a16:creationId xmlns:a16="http://schemas.microsoft.com/office/drawing/2014/main" id="{F932445C-0F1C-44B7-B8AB-A210C3B18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그룹 731">
              <a:extLst>
                <a:ext uri="{FF2B5EF4-FFF2-40B4-BE49-F238E27FC236}">
                  <a16:creationId xmlns:a16="http://schemas.microsoft.com/office/drawing/2014/main" id="{8F3377B5-2129-4DD7-9917-F433A39FBF42}"/>
                </a:ext>
              </a:extLst>
            </p:cNvPr>
            <p:cNvGrpSpPr/>
            <p:nvPr/>
          </p:nvGrpSpPr>
          <p:grpSpPr>
            <a:xfrm>
              <a:off x="9777224" y="3205497"/>
              <a:ext cx="105262" cy="337700"/>
              <a:chOff x="2907816" y="2615605"/>
              <a:chExt cx="105262" cy="337700"/>
            </a:xfrm>
          </p:grpSpPr>
          <p:cxnSp>
            <p:nvCxnSpPr>
              <p:cNvPr id="780" name="직선 연결선 779">
                <a:extLst>
                  <a:ext uri="{FF2B5EF4-FFF2-40B4-BE49-F238E27FC236}">
                    <a16:creationId xmlns:a16="http://schemas.microsoft.com/office/drawing/2014/main" id="{5989FE3A-58B2-4696-978F-9960F8CA97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직선 연결선 780">
                <a:extLst>
                  <a:ext uri="{FF2B5EF4-FFF2-40B4-BE49-F238E27FC236}">
                    <a16:creationId xmlns:a16="http://schemas.microsoft.com/office/drawing/2014/main" id="{33244D16-AD25-4AC6-86EC-4BF2E6DB6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직선 연결선 781">
                <a:extLst>
                  <a:ext uri="{FF2B5EF4-FFF2-40B4-BE49-F238E27FC236}">
                    <a16:creationId xmlns:a16="http://schemas.microsoft.com/office/drawing/2014/main" id="{BA1C4902-7183-4A36-8E81-3B7533C01DA8}"/>
                  </a:ext>
                </a:extLst>
              </p:cNvPr>
              <p:cNvCxnSpPr>
                <a:cxnSpLocks/>
                <a:endCxn id="737" idx="2"/>
              </p:cNvCxnSpPr>
              <p:nvPr/>
            </p:nvCxnSpPr>
            <p:spPr>
              <a:xfrm rot="16200000" flipH="1" flipV="1">
                <a:off x="2923109" y="2910962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직선 연결선 782">
                <a:extLst>
                  <a:ext uri="{FF2B5EF4-FFF2-40B4-BE49-F238E27FC236}">
                    <a16:creationId xmlns:a16="http://schemas.microsoft.com/office/drawing/2014/main" id="{45B4D832-DD66-4058-AD5D-CEBBF6C59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직선 연결선 783">
                <a:extLst>
                  <a:ext uri="{FF2B5EF4-FFF2-40B4-BE49-F238E27FC236}">
                    <a16:creationId xmlns:a16="http://schemas.microsoft.com/office/drawing/2014/main" id="{B5161903-8B71-41C2-8CC7-1138BE348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직선 연결선 784">
                <a:extLst>
                  <a:ext uri="{FF2B5EF4-FFF2-40B4-BE49-F238E27FC236}">
                    <a16:creationId xmlns:a16="http://schemas.microsoft.com/office/drawing/2014/main" id="{4C61C12E-53EA-4665-8027-0D6ACC472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직선 연결선 785">
                <a:extLst>
                  <a:ext uri="{FF2B5EF4-FFF2-40B4-BE49-F238E27FC236}">
                    <a16:creationId xmlns:a16="http://schemas.microsoft.com/office/drawing/2014/main" id="{1AE91B5F-0F63-4C0F-9DA2-4D906ED9C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직선 연결선 786">
                <a:extLst>
                  <a:ext uri="{FF2B5EF4-FFF2-40B4-BE49-F238E27FC236}">
                    <a16:creationId xmlns:a16="http://schemas.microsoft.com/office/drawing/2014/main" id="{5231CF36-B844-4109-BED9-4EB837818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3" name="직선 화살표 연결선 732">
              <a:extLst>
                <a:ext uri="{FF2B5EF4-FFF2-40B4-BE49-F238E27FC236}">
                  <a16:creationId xmlns:a16="http://schemas.microsoft.com/office/drawing/2014/main" id="{6C6039FE-6BF1-4FBB-AF96-F35AC801E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194" y="2457160"/>
              <a:ext cx="0" cy="4673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61B39295-4013-4A5A-9F78-39A0F745F668}"/>
                </a:ext>
              </a:extLst>
            </p:cNvPr>
            <p:cNvSpPr txBox="1"/>
            <p:nvPr/>
          </p:nvSpPr>
          <p:spPr>
            <a:xfrm>
              <a:off x="9358230" y="2354447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grpSp>
          <p:nvGrpSpPr>
            <p:cNvPr id="735" name="그룹 734">
              <a:extLst>
                <a:ext uri="{FF2B5EF4-FFF2-40B4-BE49-F238E27FC236}">
                  <a16:creationId xmlns:a16="http://schemas.microsoft.com/office/drawing/2014/main" id="{1B019ADE-8826-4E4A-875C-2C2E83254716}"/>
                </a:ext>
              </a:extLst>
            </p:cNvPr>
            <p:cNvGrpSpPr/>
            <p:nvPr/>
          </p:nvGrpSpPr>
          <p:grpSpPr>
            <a:xfrm>
              <a:off x="9777224" y="2683703"/>
              <a:ext cx="105262" cy="483914"/>
              <a:chOff x="2907816" y="2496040"/>
              <a:chExt cx="105262" cy="483914"/>
            </a:xfrm>
          </p:grpSpPr>
          <p:cxnSp>
            <p:nvCxnSpPr>
              <p:cNvPr id="771" name="직선 연결선 770">
                <a:extLst>
                  <a:ext uri="{FF2B5EF4-FFF2-40B4-BE49-F238E27FC236}">
                    <a16:creationId xmlns:a16="http://schemas.microsoft.com/office/drawing/2014/main" id="{926A5C17-0FB2-40C4-A9BB-DD6ACCBBD3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직선 연결선 771">
                <a:extLst>
                  <a:ext uri="{FF2B5EF4-FFF2-40B4-BE49-F238E27FC236}">
                    <a16:creationId xmlns:a16="http://schemas.microsoft.com/office/drawing/2014/main" id="{F43D149E-F5CD-4354-93DC-AAA4EA8061F0}"/>
                  </a:ext>
                </a:extLst>
              </p:cNvPr>
              <p:cNvCxnSpPr>
                <a:cxnSpLocks/>
                <a:endCxn id="737" idx="0"/>
              </p:cNvCxnSpPr>
              <p:nvPr/>
            </p:nvCxnSpPr>
            <p:spPr>
              <a:xfrm>
                <a:off x="2965450" y="2869403"/>
                <a:ext cx="286" cy="110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직선 연결선 772">
                <a:extLst>
                  <a:ext uri="{FF2B5EF4-FFF2-40B4-BE49-F238E27FC236}">
                    <a16:creationId xmlns:a16="http://schemas.microsoft.com/office/drawing/2014/main" id="{95A6CF58-466A-41DF-BFD0-91E509DE4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직선 연결선 774">
                <a:extLst>
                  <a:ext uri="{FF2B5EF4-FFF2-40B4-BE49-F238E27FC236}">
                    <a16:creationId xmlns:a16="http://schemas.microsoft.com/office/drawing/2014/main" id="{23C5175B-B18D-479E-AC17-AF0961ECB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직선 연결선 775">
                <a:extLst>
                  <a:ext uri="{FF2B5EF4-FFF2-40B4-BE49-F238E27FC236}">
                    <a16:creationId xmlns:a16="http://schemas.microsoft.com/office/drawing/2014/main" id="{F16B0452-26AB-4F11-BC92-F70E19423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직선 연결선 776">
                <a:extLst>
                  <a:ext uri="{FF2B5EF4-FFF2-40B4-BE49-F238E27FC236}">
                    <a16:creationId xmlns:a16="http://schemas.microsoft.com/office/drawing/2014/main" id="{91412959-8BF2-427A-A736-955692861A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직선 연결선 777">
                <a:extLst>
                  <a:ext uri="{FF2B5EF4-FFF2-40B4-BE49-F238E27FC236}">
                    <a16:creationId xmlns:a16="http://schemas.microsoft.com/office/drawing/2014/main" id="{EBEC4EF8-DE72-4DEC-97CF-1E90AD7A2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직선 연결선 778">
                <a:extLst>
                  <a:ext uri="{FF2B5EF4-FFF2-40B4-BE49-F238E27FC236}">
                    <a16:creationId xmlns:a16="http://schemas.microsoft.com/office/drawing/2014/main" id="{5DD0F457-46BE-4136-806E-DEFE8C1EA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496040"/>
                <a:ext cx="0" cy="2103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95DBCA54-8A5D-4FFE-8E11-DBC322339FC0}"/>
                </a:ext>
              </a:extLst>
            </p:cNvPr>
            <p:cNvSpPr/>
            <p:nvPr/>
          </p:nvSpPr>
          <p:spPr>
            <a:xfrm flipH="1">
              <a:off x="9810118" y="3167617"/>
              <a:ext cx="50053" cy="50053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347936F8-D89E-4138-B665-43F25F793B9C}"/>
                </a:ext>
              </a:extLst>
            </p:cNvPr>
            <p:cNvSpPr txBox="1"/>
            <p:nvPr/>
          </p:nvSpPr>
          <p:spPr>
            <a:xfrm>
              <a:off x="9816694" y="2791917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Divide</a:t>
              </a:r>
            </a:p>
            <a:p>
              <a:pPr algn="ctr"/>
              <a:r>
                <a:rPr lang="en-US" altLang="ko-KR" sz="800" b="1" dirty="0"/>
                <a:t>12V </a:t>
              </a:r>
              <a:r>
                <a:rPr lang="ko-KR" altLang="en-US" sz="800" b="1" dirty="0"/>
                <a:t>← </a:t>
              </a:r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744" name="연결선: 꺾임 743">
              <a:extLst>
                <a:ext uri="{FF2B5EF4-FFF2-40B4-BE49-F238E27FC236}">
                  <a16:creationId xmlns:a16="http://schemas.microsoft.com/office/drawing/2014/main" id="{89E162F0-5643-45AA-A276-DF6B91531B4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4567" y="3028469"/>
              <a:ext cx="579376" cy="347239"/>
            </a:xfrm>
            <a:prstGeom prst="bentConnector3">
              <a:avLst>
                <a:gd name="adj1" fmla="val -417"/>
              </a:avLst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화살표 연결선 744">
              <a:extLst>
                <a:ext uri="{FF2B5EF4-FFF2-40B4-BE49-F238E27FC236}">
                  <a16:creationId xmlns:a16="http://schemas.microsoft.com/office/drawing/2014/main" id="{EA66D40A-EC49-4554-BCB7-7F4369FB8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0637" y="3624885"/>
              <a:ext cx="4194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6" name="그룹 745">
              <a:extLst>
                <a:ext uri="{FF2B5EF4-FFF2-40B4-BE49-F238E27FC236}">
                  <a16:creationId xmlns:a16="http://schemas.microsoft.com/office/drawing/2014/main" id="{658203B8-133E-4CD4-A6A3-933A31ED345B}"/>
                </a:ext>
              </a:extLst>
            </p:cNvPr>
            <p:cNvGrpSpPr/>
            <p:nvPr/>
          </p:nvGrpSpPr>
          <p:grpSpPr>
            <a:xfrm>
              <a:off x="8987895" y="3624885"/>
              <a:ext cx="130913" cy="236212"/>
              <a:chOff x="2899994" y="2759640"/>
              <a:chExt cx="130913" cy="236212"/>
            </a:xfrm>
          </p:grpSpPr>
          <p:cxnSp>
            <p:nvCxnSpPr>
              <p:cNvPr id="767" name="직선 연결선 766">
                <a:extLst>
                  <a:ext uri="{FF2B5EF4-FFF2-40B4-BE49-F238E27FC236}">
                    <a16:creationId xmlns:a16="http://schemas.microsoft.com/office/drawing/2014/main" id="{26446304-0336-4706-84E9-1EDED5B21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직선 연결선 767">
                <a:extLst>
                  <a:ext uri="{FF2B5EF4-FFF2-40B4-BE49-F238E27FC236}">
                    <a16:creationId xmlns:a16="http://schemas.microsoft.com/office/drawing/2014/main" id="{6A938755-2F8B-47EF-B54E-6E161D0AF1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직선 연결선 768">
                <a:extLst>
                  <a:ext uri="{FF2B5EF4-FFF2-40B4-BE49-F238E27FC236}">
                    <a16:creationId xmlns:a16="http://schemas.microsoft.com/office/drawing/2014/main" id="{09EC3E2C-8C9A-4056-875A-FC0F26603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직선 연결선 769">
                <a:extLst>
                  <a:ext uri="{FF2B5EF4-FFF2-40B4-BE49-F238E27FC236}">
                    <a16:creationId xmlns:a16="http://schemas.microsoft.com/office/drawing/2014/main" id="{E72BDBE5-18E4-4E21-9C88-80AE7D1DF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7" name="직선 연결선 746">
              <a:extLst>
                <a:ext uri="{FF2B5EF4-FFF2-40B4-BE49-F238E27FC236}">
                  <a16:creationId xmlns:a16="http://schemas.microsoft.com/office/drawing/2014/main" id="{663682A8-8098-4540-AF10-9B94ED2B032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418097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C54EB43D-3035-4EA4-8ECE-E8CF0CD49D67}"/>
                </a:ext>
              </a:extLst>
            </p:cNvPr>
            <p:cNvSpPr txBox="1"/>
            <p:nvPr/>
          </p:nvSpPr>
          <p:spPr>
            <a:xfrm>
              <a:off x="8624623" y="324336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cxnSp>
          <p:nvCxnSpPr>
            <p:cNvPr id="750" name="직선 연결선 749">
              <a:extLst>
                <a:ext uri="{FF2B5EF4-FFF2-40B4-BE49-F238E27FC236}">
                  <a16:creationId xmlns:a16="http://schemas.microsoft.com/office/drawing/2014/main" id="{07709747-0224-4755-BA83-9F30F06498B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787028" y="3551389"/>
              <a:ext cx="0" cy="15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E16F8CF8-E4E0-4845-9C44-CA2B65864E9A}"/>
                </a:ext>
              </a:extLst>
            </p:cNvPr>
            <p:cNvSpPr txBox="1"/>
            <p:nvPr/>
          </p:nvSpPr>
          <p:spPr>
            <a:xfrm>
              <a:off x="8624623" y="3664343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16ea</a:t>
              </a:r>
              <a:endParaRPr lang="ko-KR" altLang="en-US" sz="800" b="1" dirty="0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21CD1D4D-5861-4F58-AD1D-1BFDB9ED05AE}"/>
                </a:ext>
              </a:extLst>
            </p:cNvPr>
            <p:cNvSpPr txBox="1"/>
            <p:nvPr/>
          </p:nvSpPr>
          <p:spPr>
            <a:xfrm>
              <a:off x="8834645" y="2370865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16ea</a:t>
              </a:r>
              <a:endParaRPr lang="ko-KR" altLang="en-US" sz="800" b="1" dirty="0"/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8B9134FF-5DBE-4EAE-B294-5179137B7242}"/>
                </a:ext>
              </a:extLst>
            </p:cNvPr>
            <p:cNvSpPr txBox="1"/>
            <p:nvPr/>
          </p:nvSpPr>
          <p:spPr>
            <a:xfrm>
              <a:off x="9238621" y="333188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90953BD7-9687-4A3A-A8F3-A2E6248A107F}"/>
                </a:ext>
              </a:extLst>
            </p:cNvPr>
            <p:cNvSpPr/>
            <p:nvPr/>
          </p:nvSpPr>
          <p:spPr>
            <a:xfrm flipH="1">
              <a:off x="9377376" y="2665178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5" name="직선 화살표 연결선 754">
              <a:extLst>
                <a:ext uri="{FF2B5EF4-FFF2-40B4-BE49-F238E27FC236}">
                  <a16:creationId xmlns:a16="http://schemas.microsoft.com/office/drawing/2014/main" id="{6B263E74-0877-47B3-A799-10F5FA3F9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801" y="2688465"/>
              <a:ext cx="41887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C2CF8B82-0774-461B-B2C1-548AE248FFBB}"/>
                </a:ext>
              </a:extLst>
            </p:cNvPr>
            <p:cNvSpPr/>
            <p:nvPr/>
          </p:nvSpPr>
          <p:spPr>
            <a:xfrm>
              <a:off x="8614626" y="3283589"/>
              <a:ext cx="491201" cy="435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7BC5C958-86ED-428D-A613-E233DB338A9C}"/>
                </a:ext>
              </a:extLst>
            </p:cNvPr>
            <p:cNvSpPr txBox="1"/>
            <p:nvPr/>
          </p:nvSpPr>
          <p:spPr>
            <a:xfrm>
              <a:off x="8538590" y="3101498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24V Output</a:t>
              </a:r>
              <a:endParaRPr lang="ko-KR" altLang="en-US" sz="800" b="1" dirty="0"/>
            </a:p>
          </p:txBody>
        </p:sp>
        <p:pic>
          <p:nvPicPr>
            <p:cNvPr id="758" name="그림 757">
              <a:extLst>
                <a:ext uri="{FF2B5EF4-FFF2-40B4-BE49-F238E27FC236}">
                  <a16:creationId xmlns:a16="http://schemas.microsoft.com/office/drawing/2014/main" id="{30780E7D-B227-4574-8EF1-544A901FA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9007087" y="2739106"/>
              <a:ext cx="363600" cy="393900"/>
            </a:xfrm>
            <a:prstGeom prst="rect">
              <a:avLst/>
            </a:prstGeom>
          </p:spPr>
        </p:pic>
        <p:cxnSp>
          <p:nvCxnSpPr>
            <p:cNvPr id="759" name="직선 연결선 758">
              <a:extLst>
                <a:ext uri="{FF2B5EF4-FFF2-40B4-BE49-F238E27FC236}">
                  <a16:creationId xmlns:a16="http://schemas.microsoft.com/office/drawing/2014/main" id="{598BF773-6008-4711-B9F8-770624A49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82" y="3120863"/>
              <a:ext cx="0" cy="648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0" name="그림 759">
              <a:extLst>
                <a:ext uri="{FF2B5EF4-FFF2-40B4-BE49-F238E27FC236}">
                  <a16:creationId xmlns:a16="http://schemas.microsoft.com/office/drawing/2014/main" id="{9A2E5F8C-219A-4B46-AFE1-AEA81ECCF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382" t="11217" r="12714" b="11476"/>
            <a:stretch/>
          </p:blipFill>
          <p:spPr>
            <a:xfrm flipH="1">
              <a:off x="9760550" y="3537820"/>
              <a:ext cx="426241" cy="4182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61" name="사각형: 둥근 모서리 760">
              <a:extLst>
                <a:ext uri="{FF2B5EF4-FFF2-40B4-BE49-F238E27FC236}">
                  <a16:creationId xmlns:a16="http://schemas.microsoft.com/office/drawing/2014/main" id="{50267E1A-D38F-4295-9544-034589625489}"/>
                </a:ext>
              </a:extLst>
            </p:cNvPr>
            <p:cNvSpPr/>
            <p:nvPr/>
          </p:nvSpPr>
          <p:spPr>
            <a:xfrm>
              <a:off x="10261485" y="3249189"/>
              <a:ext cx="667880" cy="652626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74LVC574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(8ch)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9E64B44B-3DB1-4FD4-9250-A74DBC1170BE}"/>
                </a:ext>
              </a:extLst>
            </p:cNvPr>
            <p:cNvSpPr txBox="1"/>
            <p:nvPr/>
          </p:nvSpPr>
          <p:spPr>
            <a:xfrm>
              <a:off x="10233129" y="3078653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x 2ea</a:t>
              </a:r>
              <a:endParaRPr lang="ko-KR" altLang="en-US" sz="800" b="1" dirty="0"/>
            </a:p>
          </p:txBody>
        </p:sp>
        <p:pic>
          <p:nvPicPr>
            <p:cNvPr id="763" name="그림 762">
              <a:extLst>
                <a:ext uri="{FF2B5EF4-FFF2-40B4-BE49-F238E27FC236}">
                  <a16:creationId xmlns:a16="http://schemas.microsoft.com/office/drawing/2014/main" id="{7ED56886-0CB3-428A-9769-B6B5202E4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125"/>
            <a:stretch/>
          </p:blipFill>
          <p:spPr>
            <a:xfrm rot="10800000">
              <a:off x="10313275" y="3579549"/>
              <a:ext cx="549324" cy="273507"/>
            </a:xfrm>
            <a:prstGeom prst="rect">
              <a:avLst/>
            </a:prstGeom>
          </p:spPr>
        </p:pic>
        <p:cxnSp>
          <p:nvCxnSpPr>
            <p:cNvPr id="764" name="직선 화살표 연결선 763">
              <a:extLst>
                <a:ext uri="{FF2B5EF4-FFF2-40B4-BE49-F238E27FC236}">
                  <a16:creationId xmlns:a16="http://schemas.microsoft.com/office/drawing/2014/main" id="{00128098-1394-4B21-B845-7AD83F9CD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0042" y="3719279"/>
              <a:ext cx="15529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화살표 연결선 765">
              <a:extLst>
                <a:ext uri="{FF2B5EF4-FFF2-40B4-BE49-F238E27FC236}">
                  <a16:creationId xmlns:a16="http://schemas.microsoft.com/office/drawing/2014/main" id="{DCF469E3-04BF-4AE6-A671-56F26490A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1717" y="3719279"/>
              <a:ext cx="1733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0EF3831F-F98D-4313-B883-AC63DC496CA4}"/>
              </a:ext>
            </a:extLst>
          </p:cNvPr>
          <p:cNvCxnSpPr>
            <a:cxnSpLocks/>
          </p:cNvCxnSpPr>
          <p:nvPr/>
        </p:nvCxnSpPr>
        <p:spPr>
          <a:xfrm flipH="1">
            <a:off x="8351511" y="4524878"/>
            <a:ext cx="27055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직선 화살표 연결선 1362">
            <a:extLst>
              <a:ext uri="{FF2B5EF4-FFF2-40B4-BE49-F238E27FC236}">
                <a16:creationId xmlns:a16="http://schemas.microsoft.com/office/drawing/2014/main" id="{A7238FEE-E793-4B4C-B27E-7851A5921697}"/>
              </a:ext>
            </a:extLst>
          </p:cNvPr>
          <p:cNvCxnSpPr>
            <a:cxnSpLocks/>
          </p:cNvCxnSpPr>
          <p:nvPr/>
        </p:nvCxnSpPr>
        <p:spPr>
          <a:xfrm flipH="1">
            <a:off x="8518544" y="3490224"/>
            <a:ext cx="10352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직선 화살표 연결선 1363">
            <a:extLst>
              <a:ext uri="{FF2B5EF4-FFF2-40B4-BE49-F238E27FC236}">
                <a16:creationId xmlns:a16="http://schemas.microsoft.com/office/drawing/2014/main" id="{A9EED1A2-DC09-40FA-935A-EF36BE22F091}"/>
              </a:ext>
            </a:extLst>
          </p:cNvPr>
          <p:cNvCxnSpPr>
            <a:cxnSpLocks/>
          </p:cNvCxnSpPr>
          <p:nvPr/>
        </p:nvCxnSpPr>
        <p:spPr>
          <a:xfrm flipH="1">
            <a:off x="8303049" y="2226917"/>
            <a:ext cx="3168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243511C2-5C40-4A95-A014-5B6393D2F69F}"/>
              </a:ext>
            </a:extLst>
          </p:cNvPr>
          <p:cNvCxnSpPr>
            <a:cxnSpLocks/>
          </p:cNvCxnSpPr>
          <p:nvPr/>
        </p:nvCxnSpPr>
        <p:spPr>
          <a:xfrm rot="10800000">
            <a:off x="7898130" y="882169"/>
            <a:ext cx="712864" cy="369925"/>
          </a:xfrm>
          <a:prstGeom prst="bentConnector3">
            <a:avLst>
              <a:gd name="adj1" fmla="val 27018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연결선: 꺾임 1365">
            <a:extLst>
              <a:ext uri="{FF2B5EF4-FFF2-40B4-BE49-F238E27FC236}">
                <a16:creationId xmlns:a16="http://schemas.microsoft.com/office/drawing/2014/main" id="{F3163E2A-62BD-4422-803F-C2EECDB95F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43750" y="883724"/>
            <a:ext cx="754380" cy="254399"/>
          </a:xfrm>
          <a:prstGeom prst="bentConnector3">
            <a:avLst>
              <a:gd name="adj1" fmla="val 98822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C3F90020-C1C6-4631-B9CC-91FA0A43248B}"/>
              </a:ext>
            </a:extLst>
          </p:cNvPr>
          <p:cNvGrpSpPr/>
          <p:nvPr/>
        </p:nvGrpSpPr>
        <p:grpSpPr>
          <a:xfrm>
            <a:off x="8624623" y="1431450"/>
            <a:ext cx="2400740" cy="1344624"/>
            <a:chOff x="8624623" y="1374524"/>
            <a:chExt cx="2400740" cy="1344624"/>
          </a:xfrm>
        </p:grpSpPr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CF6AEFAA-DCDE-4002-90E2-55286D455464}"/>
                </a:ext>
              </a:extLst>
            </p:cNvPr>
            <p:cNvCxnSpPr>
              <a:cxnSpLocks/>
            </p:cNvCxnSpPr>
            <p:nvPr/>
          </p:nvCxnSpPr>
          <p:spPr>
            <a:xfrm>
              <a:off x="8624623" y="2169991"/>
              <a:ext cx="6543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9" name="그림 398">
              <a:extLst>
                <a:ext uri="{FF2B5EF4-FFF2-40B4-BE49-F238E27FC236}">
                  <a16:creationId xmlns:a16="http://schemas.microsoft.com/office/drawing/2014/main" id="{7B4550BC-B44E-4E28-81FD-5327CDE8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164454" y="1811210"/>
              <a:ext cx="404503" cy="404503"/>
            </a:xfrm>
            <a:prstGeom prst="rect">
              <a:avLst/>
            </a:prstGeom>
          </p:spPr>
        </p:pic>
        <p:cxnSp>
          <p:nvCxnSpPr>
            <p:cNvPr id="400" name="직선 화살표 연결선 399">
              <a:extLst>
                <a:ext uri="{FF2B5EF4-FFF2-40B4-BE49-F238E27FC236}">
                  <a16:creationId xmlns:a16="http://schemas.microsoft.com/office/drawing/2014/main" id="{2B7CF4AF-4442-4034-9D25-ACD035369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882" y="1582684"/>
              <a:ext cx="0" cy="277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63C198CF-049E-457F-906A-6EC4E1C3085A}"/>
                </a:ext>
              </a:extLst>
            </p:cNvPr>
            <p:cNvSpPr txBox="1"/>
            <p:nvPr/>
          </p:nvSpPr>
          <p:spPr>
            <a:xfrm>
              <a:off x="9480231" y="1612528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402" name="연결선: 꺾임 401">
              <a:extLst>
                <a:ext uri="{FF2B5EF4-FFF2-40B4-BE49-F238E27FC236}">
                  <a16:creationId xmlns:a16="http://schemas.microsoft.com/office/drawing/2014/main" id="{39DCB62B-8436-4ABF-AC52-7B4AAF8CE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1377" y="2057204"/>
              <a:ext cx="670373" cy="104366"/>
            </a:xfrm>
            <a:prstGeom prst="bentConnector3">
              <a:avLst>
                <a:gd name="adj1" fmla="val 34844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27CC2E50-BA76-4C2F-8BCA-EB07B2CCC8AE}"/>
                </a:ext>
              </a:extLst>
            </p:cNvPr>
            <p:cNvGrpSpPr/>
            <p:nvPr/>
          </p:nvGrpSpPr>
          <p:grpSpPr>
            <a:xfrm>
              <a:off x="8997074" y="1713476"/>
              <a:ext cx="105262" cy="464755"/>
              <a:chOff x="2907816" y="2615605"/>
              <a:chExt cx="105262" cy="464755"/>
            </a:xfrm>
          </p:grpSpPr>
          <p:cxnSp>
            <p:nvCxnSpPr>
              <p:cNvPr id="739" name="직선 연결선 738">
                <a:extLst>
                  <a:ext uri="{FF2B5EF4-FFF2-40B4-BE49-F238E27FC236}">
                    <a16:creationId xmlns:a16="http://schemas.microsoft.com/office/drawing/2014/main" id="{ABF93959-56E6-4B14-9E24-038BA54F08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49" y="2661909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 739">
                <a:extLst>
                  <a:ext uri="{FF2B5EF4-FFF2-40B4-BE49-F238E27FC236}">
                    <a16:creationId xmlns:a16="http://schemas.microsoft.com/office/drawing/2014/main" id="{2C41F3B4-C0AC-493F-BDF1-E0F74E1E0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05476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id="{4BB11ACB-778E-45F5-82B5-D3185EA33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2" y="2869403"/>
                <a:ext cx="0" cy="795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id="{7605AEC4-8433-4B93-A990-373126E07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75627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 742">
                <a:extLst>
                  <a:ext uri="{FF2B5EF4-FFF2-40B4-BE49-F238E27FC236}">
                    <a16:creationId xmlns:a16="http://schemas.microsoft.com/office/drawing/2014/main" id="{ECB28972-AE02-4B1A-B3D5-2E5CD41EC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22880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직선 연결선 748">
                <a:extLst>
                  <a:ext uri="{FF2B5EF4-FFF2-40B4-BE49-F238E27FC236}">
                    <a16:creationId xmlns:a16="http://schemas.microsoft.com/office/drawing/2014/main" id="{302F3FEA-EB73-4793-B6A3-4D444BC6C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7816" y="2787349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직선 연결선 764">
                <a:extLst>
                  <a:ext uri="{FF2B5EF4-FFF2-40B4-BE49-F238E27FC236}">
                    <a16:creationId xmlns:a16="http://schemas.microsoft.com/office/drawing/2014/main" id="{1ACDE17A-A224-4A5F-90CA-E237182DF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8525" y="2820891"/>
                <a:ext cx="104553" cy="351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직선 연결선 773">
                <a:extLst>
                  <a:ext uri="{FF2B5EF4-FFF2-40B4-BE49-F238E27FC236}">
                    <a16:creationId xmlns:a16="http://schemas.microsoft.com/office/drawing/2014/main" id="{E7F242AD-6ED4-40E5-86ED-2530B8850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08525" y="2855515"/>
                <a:ext cx="56742" cy="190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직선 연결선 800">
                <a:extLst>
                  <a:ext uri="{FF2B5EF4-FFF2-40B4-BE49-F238E27FC236}">
                    <a16:creationId xmlns:a16="http://schemas.microsoft.com/office/drawing/2014/main" id="{9FFE6C58-7DE4-42F0-AAD8-777772BB6E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45785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직선 연결선 801">
                <a:extLst>
                  <a:ext uri="{FF2B5EF4-FFF2-40B4-BE49-F238E27FC236}">
                    <a16:creationId xmlns:a16="http://schemas.microsoft.com/office/drawing/2014/main" id="{64556C36-65BE-4A97-BD42-44C265C0DB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23109" y="2988268"/>
                <a:ext cx="83902" cy="7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직선 연결선 802">
                <a:extLst>
                  <a:ext uri="{FF2B5EF4-FFF2-40B4-BE49-F238E27FC236}">
                    <a16:creationId xmlns:a16="http://schemas.microsoft.com/office/drawing/2014/main" id="{C1B693D0-DAEF-4908-8161-4038B7BEED6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9150" y="3034057"/>
                <a:ext cx="926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A7307B1B-5EF5-47B6-9601-28FB3BB0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8523" y="1711494"/>
              <a:ext cx="296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36769EA3-1B88-4AF3-9A4D-1EF9F2E63B76}"/>
                </a:ext>
              </a:extLst>
            </p:cNvPr>
            <p:cNvSpPr/>
            <p:nvPr/>
          </p:nvSpPr>
          <p:spPr>
            <a:xfrm flipH="1">
              <a:off x="9030548" y="1686205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A8BA988E-536E-4FE8-B758-E74041DDC850}"/>
                </a:ext>
              </a:extLst>
            </p:cNvPr>
            <p:cNvSpPr/>
            <p:nvPr/>
          </p:nvSpPr>
          <p:spPr>
            <a:xfrm flipH="1">
              <a:off x="9029291" y="2146436"/>
              <a:ext cx="50053" cy="5005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2" name="직선 화살표 연결선 691">
              <a:extLst>
                <a:ext uri="{FF2B5EF4-FFF2-40B4-BE49-F238E27FC236}">
                  <a16:creationId xmlns:a16="http://schemas.microsoft.com/office/drawing/2014/main" id="{FD7047EC-B94B-4221-ACE8-36056144DB2F}"/>
                </a:ext>
              </a:extLst>
            </p:cNvPr>
            <p:cNvCxnSpPr>
              <a:cxnSpLocks/>
            </p:cNvCxnSpPr>
            <p:nvPr/>
          </p:nvCxnSpPr>
          <p:spPr>
            <a:xfrm>
              <a:off x="9278924" y="1711231"/>
              <a:ext cx="0" cy="1427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3E053741-8104-40EF-9872-3B0D0FC8823D}"/>
                </a:ext>
              </a:extLst>
            </p:cNvPr>
            <p:cNvSpPr txBox="1"/>
            <p:nvPr/>
          </p:nvSpPr>
          <p:spPr>
            <a:xfrm>
              <a:off x="8700820" y="1374524"/>
              <a:ext cx="372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24V</a:t>
              </a:r>
              <a:endParaRPr lang="ko-KR" altLang="en-US" sz="800" b="1" dirty="0"/>
            </a:p>
          </p:txBody>
        </p:sp>
        <p:cxnSp>
          <p:nvCxnSpPr>
            <p:cNvPr id="694" name="연결선: 꺾임 693">
              <a:extLst>
                <a:ext uri="{FF2B5EF4-FFF2-40B4-BE49-F238E27FC236}">
                  <a16:creationId xmlns:a16="http://schemas.microsoft.com/office/drawing/2014/main" id="{2A177606-EC8B-4D39-9D46-DDEC4583FBEA}"/>
                </a:ext>
              </a:extLst>
            </p:cNvPr>
            <p:cNvCxnSpPr>
              <a:cxnSpLocks/>
              <a:endCxn id="405" idx="6"/>
            </p:cNvCxnSpPr>
            <p:nvPr/>
          </p:nvCxnSpPr>
          <p:spPr>
            <a:xfrm>
              <a:off x="8730535" y="1430697"/>
              <a:ext cx="300013" cy="280535"/>
            </a:xfrm>
            <a:prstGeom prst="bentConnector3">
              <a:avLst>
                <a:gd name="adj1" fmla="val -798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5" name="그림 694">
              <a:extLst>
                <a:ext uri="{FF2B5EF4-FFF2-40B4-BE49-F238E27FC236}">
                  <a16:creationId xmlns:a16="http://schemas.microsoft.com/office/drawing/2014/main" id="{66CABE4D-A3A8-4B97-ABA1-7C02A68BE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990" t="-1" r="21947" b="1"/>
            <a:stretch/>
          </p:blipFill>
          <p:spPr>
            <a:xfrm flipV="1">
              <a:off x="8769219" y="1656965"/>
              <a:ext cx="206432" cy="109689"/>
            </a:xfrm>
            <a:prstGeom prst="rect">
              <a:avLst/>
            </a:prstGeom>
          </p:spPr>
        </p:pic>
        <p:sp>
          <p:nvSpPr>
            <p:cNvPr id="696" name="사각형: 둥근 모서리 695">
              <a:extLst>
                <a:ext uri="{FF2B5EF4-FFF2-40B4-BE49-F238E27FC236}">
                  <a16:creationId xmlns:a16="http://schemas.microsoft.com/office/drawing/2014/main" id="{E112F6A8-B8F1-4F72-94D3-03EA2EEEADB1}"/>
                </a:ext>
              </a:extLst>
            </p:cNvPr>
            <p:cNvSpPr/>
            <p:nvPr/>
          </p:nvSpPr>
          <p:spPr>
            <a:xfrm>
              <a:off x="9870029" y="1747598"/>
              <a:ext cx="850339" cy="773420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KTC3875S-Y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(1ch)</a:t>
              </a:r>
            </a:p>
          </p:txBody>
        </p:sp>
        <p:pic>
          <p:nvPicPr>
            <p:cNvPr id="697" name="그림 696">
              <a:extLst>
                <a:ext uri="{FF2B5EF4-FFF2-40B4-BE49-F238E27FC236}">
                  <a16:creationId xmlns:a16="http://schemas.microsoft.com/office/drawing/2014/main" id="{9088F957-F048-4476-8074-4D67E081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0110790" y="2060841"/>
              <a:ext cx="362158" cy="421205"/>
            </a:xfrm>
            <a:prstGeom prst="rect">
              <a:avLst/>
            </a:prstGeom>
          </p:spPr>
        </p:pic>
        <p:grpSp>
          <p:nvGrpSpPr>
            <p:cNvPr id="698" name="그룹 697">
              <a:extLst>
                <a:ext uri="{FF2B5EF4-FFF2-40B4-BE49-F238E27FC236}">
                  <a16:creationId xmlns:a16="http://schemas.microsoft.com/office/drawing/2014/main" id="{DD266363-B84B-4EBB-88F6-113FDFAA4200}"/>
                </a:ext>
              </a:extLst>
            </p:cNvPr>
            <p:cNvGrpSpPr/>
            <p:nvPr/>
          </p:nvGrpSpPr>
          <p:grpSpPr>
            <a:xfrm>
              <a:off x="10132746" y="2482936"/>
              <a:ext cx="130913" cy="236212"/>
              <a:chOff x="2899994" y="2759640"/>
              <a:chExt cx="130913" cy="236212"/>
            </a:xfrm>
          </p:grpSpPr>
          <p:cxnSp>
            <p:nvCxnSpPr>
              <p:cNvPr id="701" name="직선 연결선 700">
                <a:extLst>
                  <a:ext uri="{FF2B5EF4-FFF2-40B4-BE49-F238E27FC236}">
                    <a16:creationId xmlns:a16="http://schemas.microsoft.com/office/drawing/2014/main" id="{ECE083F2-E83B-4055-B9A6-9F6ED6BD5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450" y="2759640"/>
                <a:ext cx="0" cy="1842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 723">
                <a:extLst>
                  <a:ext uri="{FF2B5EF4-FFF2-40B4-BE49-F238E27FC236}">
                    <a16:creationId xmlns:a16="http://schemas.microsoft.com/office/drawing/2014/main" id="{54C5A33C-4FB8-48A1-9C18-DBE326CA3D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65451" y="2878431"/>
                <a:ext cx="0" cy="130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 724">
                <a:extLst>
                  <a:ext uri="{FF2B5EF4-FFF2-40B4-BE49-F238E27FC236}">
                    <a16:creationId xmlns:a16="http://schemas.microsoft.com/office/drawing/2014/main" id="{09E4123C-A82A-48AB-950F-8BAD365D5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046" y="2969077"/>
                <a:ext cx="940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 735">
                <a:extLst>
                  <a:ext uri="{FF2B5EF4-FFF2-40B4-BE49-F238E27FC236}">
                    <a16:creationId xmlns:a16="http://schemas.microsoft.com/office/drawing/2014/main" id="{7750C38A-23E6-41DB-8D21-0C69E965B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23" y="2995852"/>
                <a:ext cx="3687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0" name="직선 화살표 연결선 699">
              <a:extLst>
                <a:ext uri="{FF2B5EF4-FFF2-40B4-BE49-F238E27FC236}">
                  <a16:creationId xmlns:a16="http://schemas.microsoft.com/office/drawing/2014/main" id="{733095BC-C275-419E-909F-C3C668F48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2948" y="2273349"/>
              <a:ext cx="55241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4" name="그룹 803">
            <a:extLst>
              <a:ext uri="{FF2B5EF4-FFF2-40B4-BE49-F238E27FC236}">
                <a16:creationId xmlns:a16="http://schemas.microsoft.com/office/drawing/2014/main" id="{A8600AAF-4C74-44BC-B81E-8F4F07D7EED9}"/>
              </a:ext>
            </a:extLst>
          </p:cNvPr>
          <p:cNvGrpSpPr/>
          <p:nvPr/>
        </p:nvGrpSpPr>
        <p:grpSpPr>
          <a:xfrm>
            <a:off x="8631457" y="991451"/>
            <a:ext cx="3101410" cy="794504"/>
            <a:chOff x="8631457" y="991451"/>
            <a:chExt cx="3101410" cy="794504"/>
          </a:xfrm>
        </p:grpSpPr>
        <p:grpSp>
          <p:nvGrpSpPr>
            <p:cNvPr id="805" name="그룹 804">
              <a:extLst>
                <a:ext uri="{FF2B5EF4-FFF2-40B4-BE49-F238E27FC236}">
                  <a16:creationId xmlns:a16="http://schemas.microsoft.com/office/drawing/2014/main" id="{F1D2CC73-E0F8-4BEA-9AC2-F29D3954A5B1}"/>
                </a:ext>
              </a:extLst>
            </p:cNvPr>
            <p:cNvGrpSpPr/>
            <p:nvPr/>
          </p:nvGrpSpPr>
          <p:grpSpPr>
            <a:xfrm>
              <a:off x="8631457" y="991451"/>
              <a:ext cx="3101410" cy="794504"/>
              <a:chOff x="8631457" y="991451"/>
              <a:chExt cx="3101410" cy="794504"/>
            </a:xfrm>
          </p:grpSpPr>
          <p:sp>
            <p:nvSpPr>
              <p:cNvPr id="815" name="사각형: 둥근 모서리 814">
                <a:extLst>
                  <a:ext uri="{FF2B5EF4-FFF2-40B4-BE49-F238E27FC236}">
                    <a16:creationId xmlns:a16="http://schemas.microsoft.com/office/drawing/2014/main" id="{0EC14E4F-4AAD-46B4-81F7-AA8397F53F3A}"/>
                  </a:ext>
                </a:extLst>
              </p:cNvPr>
              <p:cNvSpPr/>
              <p:nvPr/>
            </p:nvSpPr>
            <p:spPr>
              <a:xfrm>
                <a:off x="9869666" y="1056399"/>
                <a:ext cx="850339" cy="729556"/>
              </a:xfrm>
              <a:prstGeom prst="roundRect">
                <a:avLst/>
              </a:prstGeom>
              <a:noFill/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b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CD4051BM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MUX 8ch</a:t>
                </a:r>
              </a:p>
            </p:txBody>
          </p:sp>
          <p:cxnSp>
            <p:nvCxnSpPr>
              <p:cNvPr id="816" name="직선 화살표 연결선 815">
                <a:extLst>
                  <a:ext uri="{FF2B5EF4-FFF2-40B4-BE49-F238E27FC236}">
                    <a16:creationId xmlns:a16="http://schemas.microsoft.com/office/drawing/2014/main" id="{139A316B-4B8D-4AFD-8346-0FC1AFCE3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5338" y="1235852"/>
                <a:ext cx="6492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7" name="사각형: 둥근 모서리 816">
                <a:extLst>
                  <a:ext uri="{FF2B5EF4-FFF2-40B4-BE49-F238E27FC236}">
                    <a16:creationId xmlns:a16="http://schemas.microsoft.com/office/drawing/2014/main" id="{F480C406-7969-4A25-A115-F57999ED0745}"/>
                  </a:ext>
                </a:extLst>
              </p:cNvPr>
              <p:cNvSpPr/>
              <p:nvPr/>
            </p:nvSpPr>
            <p:spPr>
              <a:xfrm>
                <a:off x="10986107" y="1081154"/>
                <a:ext cx="746760" cy="2933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ADC#1-3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8" name="직선 화살표 연결선 817">
                <a:extLst>
                  <a:ext uri="{FF2B5EF4-FFF2-40B4-BE49-F238E27FC236}">
                    <a16:creationId xmlns:a16="http://schemas.microsoft.com/office/drawing/2014/main" id="{A31E72CB-552D-440C-8CF9-4E7853931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57" y="1242077"/>
                <a:ext cx="150095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711E7D7D-F5B1-4AC4-9D65-B830AEA9F124}"/>
                  </a:ext>
                </a:extLst>
              </p:cNvPr>
              <p:cNvSpPr txBox="1"/>
              <p:nvPr/>
            </p:nvSpPr>
            <p:spPr>
              <a:xfrm>
                <a:off x="9212025" y="1274089"/>
                <a:ext cx="356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4ea</a:t>
                </a:r>
                <a:endParaRPr lang="ko-KR" altLang="en-US" sz="800" b="1" dirty="0"/>
              </a:p>
            </p:txBody>
          </p:sp>
          <p:cxnSp>
            <p:nvCxnSpPr>
              <p:cNvPr id="820" name="직선 연결선 819">
                <a:extLst>
                  <a:ext uri="{FF2B5EF4-FFF2-40B4-BE49-F238E27FC236}">
                    <a16:creationId xmlns:a16="http://schemas.microsoft.com/office/drawing/2014/main" id="{63CA955B-72AF-4B82-812D-21FE9A7671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363343" y="1177683"/>
                <a:ext cx="0" cy="1549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1" name="TextBox 820">
                <a:extLst>
                  <a:ext uri="{FF2B5EF4-FFF2-40B4-BE49-F238E27FC236}">
                    <a16:creationId xmlns:a16="http://schemas.microsoft.com/office/drawing/2014/main" id="{FF23B324-1DAF-443F-9F44-B073C69029C4}"/>
                  </a:ext>
                </a:extLst>
              </p:cNvPr>
              <p:cNvSpPr txBox="1"/>
              <p:nvPr/>
            </p:nvSpPr>
            <p:spPr>
              <a:xfrm>
                <a:off x="8699568" y="991451"/>
                <a:ext cx="1127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24V, 12V, 5V, 3.3V</a:t>
                </a:r>
                <a:endParaRPr lang="ko-KR" altLang="en-US" sz="800" b="1" dirty="0"/>
              </a:p>
            </p:txBody>
          </p:sp>
        </p:grpSp>
        <p:pic>
          <p:nvPicPr>
            <p:cNvPr id="814" name="그림 813">
              <a:extLst>
                <a:ext uri="{FF2B5EF4-FFF2-40B4-BE49-F238E27FC236}">
                  <a16:creationId xmlns:a16="http://schemas.microsoft.com/office/drawing/2014/main" id="{A456E488-166D-481C-987E-C78A8E9DB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25459" y="1106854"/>
              <a:ext cx="371059" cy="39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70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50481</TotalTime>
  <Words>848</Words>
  <Application>Microsoft Office PowerPoint</Application>
  <PresentationFormat>와이드스크린</PresentationFormat>
  <Paragraphs>423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Tahoma</vt:lpstr>
      <vt:lpstr>맑은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1268</cp:revision>
  <cp:lastPrinted>2022-03-30T05:00:00Z</cp:lastPrinted>
  <dcterms:created xsi:type="dcterms:W3CDTF">2018-12-09T13:48:37Z</dcterms:created>
  <dcterms:modified xsi:type="dcterms:W3CDTF">2022-04-13T04:12:46Z</dcterms:modified>
</cp:coreProperties>
</file>