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5"/>
  </p:notesMasterIdLst>
  <p:sldIdLst>
    <p:sldId id="256" r:id="rId3"/>
    <p:sldId id="1045" r:id="rId4"/>
  </p:sldIdLst>
  <p:sldSz cx="12192000" cy="6858000"/>
  <p:notesSz cx="9939338" cy="143684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spark@lth.kr" initials="y" lastIdx="1" clrIdx="0">
    <p:extLst>
      <p:ext uri="{19B8F6BF-5375-455C-9EA6-DF929625EA0E}">
        <p15:presenceInfo xmlns:p15="http://schemas.microsoft.com/office/powerpoint/2012/main" userId="yspark@lth.kr" providerId="None"/>
      </p:ext>
    </p:extLst>
  </p:cmAuthor>
  <p:cmAuthor id="2" name="Ho" initials="H" lastIdx="1" clrIdx="1">
    <p:extLst>
      <p:ext uri="{19B8F6BF-5375-455C-9EA6-DF929625EA0E}">
        <p15:presenceInfo xmlns:p15="http://schemas.microsoft.com/office/powerpoint/2012/main" userId="275b97eaf508a0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14B4"/>
    <a:srgbClr val="EFF5FB"/>
    <a:srgbClr val="EA6A00"/>
    <a:srgbClr val="9196DB"/>
    <a:srgbClr val="009900"/>
    <a:srgbClr val="254D95"/>
    <a:srgbClr val="FF8521"/>
    <a:srgbClr val="ECEEF2"/>
    <a:srgbClr val="DAA600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30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7047" cy="720918"/>
          </a:xfrm>
          <a:prstGeom prst="rect">
            <a:avLst/>
          </a:prstGeom>
        </p:spPr>
        <p:txBody>
          <a:bodyPr vert="horz" lIns="132725" tIns="66363" rIns="132725" bIns="66363" rtlCol="0"/>
          <a:lstStyle>
            <a:lvl1pPr algn="l">
              <a:defRPr sz="1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9992" y="1"/>
            <a:ext cx="4307047" cy="720918"/>
          </a:xfrm>
          <a:prstGeom prst="rect">
            <a:avLst/>
          </a:prstGeom>
        </p:spPr>
        <p:txBody>
          <a:bodyPr vert="horz" lIns="132725" tIns="66363" rIns="132725" bIns="66363" rtlCol="0"/>
          <a:lstStyle>
            <a:lvl1pPr algn="r">
              <a:defRPr sz="1700"/>
            </a:lvl1pPr>
          </a:lstStyle>
          <a:p>
            <a:fld id="{73816E14-D60C-4E2D-AFEC-16AB260E40E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58813" y="1797050"/>
            <a:ext cx="8621712" cy="4849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2725" tIns="66363" rIns="132725" bIns="6636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934" y="6914824"/>
            <a:ext cx="7951470" cy="5657582"/>
          </a:xfrm>
          <a:prstGeom prst="rect">
            <a:avLst/>
          </a:prstGeom>
        </p:spPr>
        <p:txBody>
          <a:bodyPr vert="horz" lIns="132725" tIns="66363" rIns="132725" bIns="66363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13647547"/>
            <a:ext cx="4307047" cy="720917"/>
          </a:xfrm>
          <a:prstGeom prst="rect">
            <a:avLst/>
          </a:prstGeom>
        </p:spPr>
        <p:txBody>
          <a:bodyPr vert="horz" lIns="132725" tIns="66363" rIns="132725" bIns="66363" rtlCol="0" anchor="b"/>
          <a:lstStyle>
            <a:lvl1pPr algn="l">
              <a:defRPr sz="1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9992" y="13647547"/>
            <a:ext cx="4307047" cy="720917"/>
          </a:xfrm>
          <a:prstGeom prst="rect">
            <a:avLst/>
          </a:prstGeom>
        </p:spPr>
        <p:txBody>
          <a:bodyPr vert="horz" lIns="132725" tIns="66363" rIns="132725" bIns="66363" rtlCol="0" anchor="b"/>
          <a:lstStyle>
            <a:lvl1pPr algn="r">
              <a:defRPr sz="1700"/>
            </a:lvl1pPr>
          </a:lstStyle>
          <a:p>
            <a:fld id="{ABBF2ADD-AB4F-4F5B-A7AE-D2BD0E057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317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06BCAE66-8080-4111-BF25-4A8F1D5DA1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3D7E97-E537-4C84-BB9C-748F3EB99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latin typeface="+mj-lt"/>
            </a:endParaRPr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41DC5476-88F0-40A6-8DB7-4177D8AAC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315731" latinLnBrk="1">
              <a:spcBef>
                <a:spcPct val="30000"/>
              </a:spcBef>
              <a:defRPr sz="1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1078392" indent="-414766" defTabSz="1315731" latinLnBrk="1">
              <a:spcBef>
                <a:spcPct val="30000"/>
              </a:spcBef>
              <a:defRPr sz="1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659065" indent="-331813" defTabSz="1315731" latinLnBrk="1">
              <a:spcBef>
                <a:spcPct val="30000"/>
              </a:spcBef>
              <a:defRPr sz="1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2322690" indent="-331813" defTabSz="1315731" latinLnBrk="1">
              <a:spcBef>
                <a:spcPct val="30000"/>
              </a:spcBef>
              <a:defRPr sz="1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986316" indent="-331813" defTabSz="1315731" latinLnBrk="1">
              <a:spcBef>
                <a:spcPct val="30000"/>
              </a:spcBef>
              <a:defRPr sz="1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3649942" indent="-331813" defTabSz="1315731" eaLnBrk="0" fontAlgn="base" hangingPunct="0">
              <a:spcBef>
                <a:spcPct val="3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4313568" indent="-331813" defTabSz="1315731" eaLnBrk="0" fontAlgn="base" hangingPunct="0">
              <a:spcBef>
                <a:spcPct val="3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4977194" indent="-331813" defTabSz="1315731" eaLnBrk="0" fontAlgn="base" hangingPunct="0">
              <a:spcBef>
                <a:spcPct val="3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5640819" indent="-331813" defTabSz="1315731" eaLnBrk="0" fontAlgn="base" hangingPunct="0">
              <a:spcBef>
                <a:spcPct val="3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B8FBB66-7AB8-4F3F-A269-2F3202B88C8E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1418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3F051-83B8-46B7-AEC5-9A936A862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BA1111-23D3-4C16-825B-8C950A843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DC8A0-D66C-4C6E-81BB-D9EFD2D4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0726E-B05A-4A56-8F31-EB6873EE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BC5B0-84C9-405A-8239-2C364342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DA88794-15CF-4BA1-BC36-3DBF4D5AAC01}"/>
              </a:ext>
            </a:extLst>
          </p:cNvPr>
          <p:cNvGrpSpPr/>
          <p:nvPr userDrawn="1"/>
        </p:nvGrpSpPr>
        <p:grpSpPr>
          <a:xfrm>
            <a:off x="5626735" y="-1207009"/>
            <a:ext cx="7718602" cy="7635545"/>
            <a:chOff x="5626735" y="-1207009"/>
            <a:chExt cx="7718602" cy="763554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DE2667-5077-4352-A67E-253502C96014}"/>
                </a:ext>
              </a:extLst>
            </p:cNvPr>
            <p:cNvSpPr/>
            <p:nvPr/>
          </p:nvSpPr>
          <p:spPr>
            <a:xfrm rot="2646517">
              <a:off x="11562266" y="5960536"/>
              <a:ext cx="468000" cy="468000"/>
            </a:xfrm>
            <a:prstGeom prst="rect">
              <a:avLst/>
            </a:prstGeom>
            <a:solidFill>
              <a:srgbClr val="2F5597"/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E7D8DF2-FAE0-4586-B4C1-5188EA1B0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592961">
              <a:off x="8275871" y="1483451"/>
              <a:ext cx="2394000" cy="244228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27765B2-BAFD-4DF7-9E68-8D84D0C28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3151"/>
            <a:stretch>
              <a:fillRect/>
            </a:stretch>
          </p:blipFill>
          <p:spPr>
            <a:xfrm rot="2695427">
              <a:off x="9101732" y="-1207009"/>
              <a:ext cx="2434837" cy="2394000"/>
            </a:xfrm>
            <a:custGeom>
              <a:avLst/>
              <a:gdLst>
                <a:gd name="connsiteX0" fmla="*/ 0 w 2434837"/>
                <a:gd name="connsiteY0" fmla="*/ 2394000 h 2394000"/>
                <a:gd name="connsiteX1" fmla="*/ 2400378 w 2434837"/>
                <a:gd name="connsiteY1" fmla="*/ 0 h 2394000"/>
                <a:gd name="connsiteX2" fmla="*/ 2434837 w 2434837"/>
                <a:gd name="connsiteY2" fmla="*/ 0 h 2394000"/>
                <a:gd name="connsiteX3" fmla="*/ 2434837 w 2434837"/>
                <a:gd name="connsiteY3" fmla="*/ 2394000 h 23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4837" h="2394000">
                  <a:moveTo>
                    <a:pt x="0" y="2394000"/>
                  </a:moveTo>
                  <a:lnTo>
                    <a:pt x="2400378" y="0"/>
                  </a:lnTo>
                  <a:lnTo>
                    <a:pt x="2434837" y="0"/>
                  </a:lnTo>
                  <a:lnTo>
                    <a:pt x="2434837" y="2394000"/>
                  </a:lnTo>
                  <a:close/>
                </a:path>
              </a:pathLst>
            </a:custGeom>
          </p:spPr>
        </p:pic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8F89813C-4B2C-451A-812F-D026D42F4A99}"/>
                </a:ext>
              </a:extLst>
            </p:cNvPr>
            <p:cNvSpPr/>
            <p:nvPr/>
          </p:nvSpPr>
          <p:spPr>
            <a:xfrm rot="2631424">
              <a:off x="6474795" y="-231594"/>
              <a:ext cx="2394284" cy="2394000"/>
            </a:xfrm>
            <a:custGeom>
              <a:avLst/>
              <a:gdLst>
                <a:gd name="connsiteX0" fmla="*/ 0 w 2394284"/>
                <a:gd name="connsiteY0" fmla="*/ 977703 h 2394000"/>
                <a:gd name="connsiteX1" fmla="*/ 1017509 w 2394284"/>
                <a:gd name="connsiteY1" fmla="*/ 0 h 2394000"/>
                <a:gd name="connsiteX2" fmla="*/ 2394284 w 2394284"/>
                <a:gd name="connsiteY2" fmla="*/ 0 h 2394000"/>
                <a:gd name="connsiteX3" fmla="*/ 2394284 w 2394284"/>
                <a:gd name="connsiteY3" fmla="*/ 2394000 h 2394000"/>
                <a:gd name="connsiteX4" fmla="*/ 0 w 2394284"/>
                <a:gd name="connsiteY4" fmla="*/ 2394000 h 23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4284" h="2394000">
                  <a:moveTo>
                    <a:pt x="0" y="977703"/>
                  </a:moveTo>
                  <a:lnTo>
                    <a:pt x="1017509" y="0"/>
                  </a:lnTo>
                  <a:lnTo>
                    <a:pt x="2394284" y="0"/>
                  </a:lnTo>
                  <a:lnTo>
                    <a:pt x="2394284" y="2394000"/>
                  </a:lnTo>
                  <a:lnTo>
                    <a:pt x="0" y="2394000"/>
                  </a:lnTo>
                  <a:close/>
                </a:path>
              </a:pathLst>
            </a:custGeom>
            <a:solidFill>
              <a:srgbClr val="2F5597"/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296AD5AA-9E78-43BC-930C-F1B7F7978BF0}"/>
                </a:ext>
              </a:extLst>
            </p:cNvPr>
            <p:cNvSpPr/>
            <p:nvPr/>
          </p:nvSpPr>
          <p:spPr>
            <a:xfrm rot="2568728">
              <a:off x="10139133" y="3209080"/>
              <a:ext cx="2394284" cy="2394000"/>
            </a:xfrm>
            <a:custGeom>
              <a:avLst/>
              <a:gdLst>
                <a:gd name="connsiteX0" fmla="*/ 1 w 2394284"/>
                <a:gd name="connsiteY0" fmla="*/ 0 h 2394000"/>
                <a:gd name="connsiteX1" fmla="*/ 1254733 w 2394284"/>
                <a:gd name="connsiteY1" fmla="*/ 0 h 2394000"/>
                <a:gd name="connsiteX2" fmla="*/ 2394284 w 2394284"/>
                <a:gd name="connsiteY2" fmla="*/ 1230081 h 2394000"/>
                <a:gd name="connsiteX3" fmla="*/ 2394284 w 2394284"/>
                <a:gd name="connsiteY3" fmla="*/ 2394000 h 2394000"/>
                <a:gd name="connsiteX4" fmla="*/ 0 w 2394284"/>
                <a:gd name="connsiteY4" fmla="*/ 2394000 h 23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4284" h="2394000">
                  <a:moveTo>
                    <a:pt x="1" y="0"/>
                  </a:moveTo>
                  <a:lnTo>
                    <a:pt x="1254733" y="0"/>
                  </a:lnTo>
                  <a:lnTo>
                    <a:pt x="2394284" y="1230081"/>
                  </a:lnTo>
                  <a:lnTo>
                    <a:pt x="2394284" y="2394000"/>
                  </a:lnTo>
                  <a:lnTo>
                    <a:pt x="0" y="2394000"/>
                  </a:lnTo>
                  <a:close/>
                </a:path>
              </a:pathLst>
            </a:custGeom>
            <a:solidFill>
              <a:srgbClr val="27467C"/>
            </a:solidFill>
            <a:ln>
              <a:solidFill>
                <a:srgbClr val="2746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7A15EE99-F324-4083-9A36-99F3FD23BFC5}"/>
                </a:ext>
              </a:extLst>
            </p:cNvPr>
            <p:cNvSpPr/>
            <p:nvPr/>
          </p:nvSpPr>
          <p:spPr>
            <a:xfrm rot="8098648">
              <a:off x="10907725" y="534249"/>
              <a:ext cx="2496384" cy="2378840"/>
            </a:xfrm>
            <a:custGeom>
              <a:avLst/>
              <a:gdLst>
                <a:gd name="connsiteX0" fmla="*/ 0 w 2394285"/>
                <a:gd name="connsiteY0" fmla="*/ 2363679 h 2378840"/>
                <a:gd name="connsiteX1" fmla="*/ 2394284 w 2394285"/>
                <a:gd name="connsiteY1" fmla="*/ 0 h 2378840"/>
                <a:gd name="connsiteX2" fmla="*/ 2394285 w 2394285"/>
                <a:gd name="connsiteY2" fmla="*/ 2378840 h 2378840"/>
                <a:gd name="connsiteX3" fmla="*/ 0 w 2394285"/>
                <a:gd name="connsiteY3" fmla="*/ 2378840 h 2378840"/>
                <a:gd name="connsiteX4" fmla="*/ 0 w 2394285"/>
                <a:gd name="connsiteY4" fmla="*/ 2363679 h 2378840"/>
                <a:gd name="connsiteX0" fmla="*/ 0 w 2496384"/>
                <a:gd name="connsiteY0" fmla="*/ 2363679 h 2378840"/>
                <a:gd name="connsiteX1" fmla="*/ 2394284 w 2496384"/>
                <a:gd name="connsiteY1" fmla="*/ 0 h 2378840"/>
                <a:gd name="connsiteX2" fmla="*/ 2496384 w 2496384"/>
                <a:gd name="connsiteY2" fmla="*/ 2361865 h 2378840"/>
                <a:gd name="connsiteX3" fmla="*/ 0 w 2496384"/>
                <a:gd name="connsiteY3" fmla="*/ 2378840 h 2378840"/>
                <a:gd name="connsiteX4" fmla="*/ 0 w 2496384"/>
                <a:gd name="connsiteY4" fmla="*/ 2363679 h 237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6384" h="2378840">
                  <a:moveTo>
                    <a:pt x="0" y="2363679"/>
                  </a:moveTo>
                  <a:lnTo>
                    <a:pt x="2394284" y="0"/>
                  </a:lnTo>
                  <a:lnTo>
                    <a:pt x="2496384" y="2361865"/>
                  </a:lnTo>
                  <a:lnTo>
                    <a:pt x="0" y="2378840"/>
                  </a:lnTo>
                  <a:lnTo>
                    <a:pt x="0" y="2363679"/>
                  </a:lnTo>
                  <a:close/>
                </a:path>
              </a:pathLst>
            </a:cu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85B26D3-68F5-44CA-8A02-5564D098B14C}"/>
                </a:ext>
              </a:extLst>
            </p:cNvPr>
            <p:cNvSpPr/>
            <p:nvPr/>
          </p:nvSpPr>
          <p:spPr>
            <a:xfrm rot="2646516">
              <a:off x="5626735" y="277816"/>
              <a:ext cx="540000" cy="540000"/>
            </a:xfrm>
            <a:prstGeom prst="rect">
              <a:avLst/>
            </a:prstGeom>
            <a:noFill/>
            <a:ln w="571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53A71A4-8CA8-4F7A-9C1E-6D5C1C6D853C}"/>
                </a:ext>
              </a:extLst>
            </p:cNvPr>
            <p:cNvSpPr/>
            <p:nvPr/>
          </p:nvSpPr>
          <p:spPr>
            <a:xfrm rot="2646517">
              <a:off x="9030391" y="4389653"/>
              <a:ext cx="468000" cy="468000"/>
            </a:xfrm>
            <a:prstGeom prst="rect">
              <a:avLst/>
            </a:prstGeom>
            <a:solidFill>
              <a:srgbClr val="C6C6C6"/>
            </a:solidFill>
            <a:ln>
              <a:solidFill>
                <a:srgbClr val="C6C6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FB28DA2-1281-42B7-AA7C-24CE7E5E600E}"/>
                </a:ext>
              </a:extLst>
            </p:cNvPr>
            <p:cNvSpPr/>
            <p:nvPr/>
          </p:nvSpPr>
          <p:spPr>
            <a:xfrm rot="2646517">
              <a:off x="8011517" y="3809862"/>
              <a:ext cx="864000" cy="864000"/>
            </a:xfrm>
            <a:prstGeom prst="rect">
              <a:avLst/>
            </a:prstGeom>
            <a:noFill/>
            <a:ln w="5715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 descr="그리기, 표지판, 시계이(가) 표시된 사진&#10;&#10;자동 생성된 설명">
            <a:extLst>
              <a:ext uri="{FF2B5EF4-FFF2-40B4-BE49-F238E27FC236}">
                <a16:creationId xmlns:a16="http://schemas.microsoft.com/office/drawing/2014/main" id="{E2DDE8FC-3801-48E4-857D-0885C255FCA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80" y="166024"/>
            <a:ext cx="2512269" cy="55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3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A112C-F3B9-4574-8EEF-9BD7BE8C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8EFADA-0159-4D65-A71E-B7207CE03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9E649-EEA7-4371-8E24-DAE331D8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572EB-6E86-4DC5-A317-7BFEE4AF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49961-2A52-457F-BB24-A19A5E75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14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AAE879-4C89-4BF7-8CFA-873281801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708312-5D8A-46F2-93F1-03CC73624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5881A-CD60-49EE-8013-6BE3480E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8CB6E-5D77-4200-84EC-C8FE38F5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F266B-E507-4A99-86C1-828519DB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244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190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3F051-83B8-46B7-AEC5-9A936A862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BA1111-23D3-4C16-825B-8C950A843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DC8A0-D66C-4C6E-81BB-D9EFD2D4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0726E-B05A-4A56-8F31-EB6873EE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BC5B0-84C9-405A-8239-2C364342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 descr="logo.jpg">
            <a:extLst>
              <a:ext uri="{FF2B5EF4-FFF2-40B4-BE49-F238E27FC236}">
                <a16:creationId xmlns:a16="http://schemas.microsoft.com/office/drawing/2014/main" id="{33C94C83-7ACD-4680-B316-6A8A872775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696" y="6356349"/>
            <a:ext cx="93317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449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01CA5-A0BA-4A90-8A13-C42BC89B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48B8A-AFF0-448F-94E2-CDC2FA731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6F67A-9C83-4976-82AF-E48A12F6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998F1-A9CA-4647-8641-B11E4DFD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F25CE-6401-40BC-8628-0A8B99CB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440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C2210-57E9-49BF-B9BB-9ECF6DC6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27E61-0330-4AB2-B735-35953C44B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7B6C7-5193-4DD2-B792-5A827723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F90A1-6815-4770-B549-E0BE4A5F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0D4E5-18C8-4847-9B53-7ACA4539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373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9B90F-508E-4B60-9A37-A1C4AC28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73CE5-167A-4FD1-B8A3-8F02E98CE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0D7C42-2025-4145-8F6C-804D2BE1C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464C2-9A16-4701-A82C-F813435D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C429C-1EBC-4570-AF00-64376012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827954-ED94-4353-A513-ED83224F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24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8A559-E7B4-45DF-AF87-66A5F7A1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4489D-A482-4F55-8938-148D984C8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2F5D5B-B6CE-49AD-9AC8-252534EE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5CA6D5-BBF7-45D9-B9B8-6864685E0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65747F-AAE1-438C-A1D3-8E289FDD4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873B16-B061-4C4F-A6E1-69D8083D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478C0B-8D42-4498-B4C9-73360767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A5BD08-4213-42A3-91B8-DAC79056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692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494AA-61DB-4F8E-82DA-E8A8922B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EDB159-9750-4837-9632-571EE0A6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30FBEC-2FA1-4B6E-BEEC-152FAC73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075634-6D1B-4CEC-82E0-1EF945A1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4411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D26990-E95D-4299-8FB4-5514380A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953CEE-4B68-45AF-9716-8E41075D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51A21B-00FA-470F-A3A0-AF0FC463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11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01CA5-A0BA-4A90-8A13-C42BC89B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48B8A-AFF0-448F-94E2-CDC2FA731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6F67A-9C83-4976-82AF-E48A12F6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998F1-A9CA-4647-8641-B11E4DFD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F25CE-6401-40BC-8628-0A8B99CB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771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7535B-F2F7-42B3-8A9A-573B2E9D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7C061-78D1-4804-961A-B980FA42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72465C-9C78-4928-A7A8-DF306D2C3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8428E-3917-4F35-8907-73D27DAE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54E48B-C2E3-4D9A-8A07-F65DABC6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DB7E8-7361-46C6-81B7-2D5F004A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4260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BABA9-DE43-4DF0-A0C7-8F6DC2FD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AD0DD5-6DA3-41F2-9364-37A858FD6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038E7-7307-4304-9C44-3951AD801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6E362F-1668-4A80-B5CD-B6EFCA4F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838E9-9897-4830-949F-CCD85134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F4EF5F-CE9B-4E97-BC3B-8F168B67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361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A112C-F3B9-4574-8EEF-9BD7BE8C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8EFADA-0159-4D65-A71E-B7207CE03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9E649-EEA7-4371-8E24-DAE331D8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572EB-6E86-4DC5-A317-7BFEE4AF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49961-2A52-457F-BB24-A19A5E75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4744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AAE879-4C89-4BF7-8CFA-873281801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708312-5D8A-46F2-93F1-03CC73624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5881A-CD60-49EE-8013-6BE3480E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8CB6E-5D77-4200-84EC-C8FE38F5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F266B-E507-4A99-86C1-828519DB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7208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732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C2210-57E9-49BF-B9BB-9ECF6DC6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27E61-0330-4AB2-B735-35953C44B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7B6C7-5193-4DD2-B792-5A827723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F90A1-6815-4770-B549-E0BE4A5F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0D4E5-18C8-4847-9B53-7ACA4539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2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9B90F-508E-4B60-9A37-A1C4AC28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73CE5-167A-4FD1-B8A3-8F02E98CE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0D7C42-2025-4145-8F6C-804D2BE1C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464C2-9A16-4701-A82C-F813435D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C429C-1EBC-4570-AF00-64376012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827954-ED94-4353-A513-ED83224F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18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8A559-E7B4-45DF-AF87-66A5F7A1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4489D-A482-4F55-8938-148D984C8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2F5D5B-B6CE-49AD-9AC8-252534EE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5CA6D5-BBF7-45D9-B9B8-6864685E0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65747F-AAE1-438C-A1D3-8E289FDD4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873B16-B061-4C4F-A6E1-69D8083D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478C0B-8D42-4498-B4C9-73360767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A5BD08-4213-42A3-91B8-DAC79056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38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494AA-61DB-4F8E-82DA-E8A8922B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EDB159-9750-4837-9632-571EE0A6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30FBEC-2FA1-4B6E-BEEC-152FAC73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075634-6D1B-4CEC-82E0-1EF945A1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31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D26990-E95D-4299-8FB4-5514380A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953CEE-4B68-45AF-9716-8E41075D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51A21B-00FA-470F-A3A0-AF0FC463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90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7535B-F2F7-42B3-8A9A-573B2E9D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7C061-78D1-4804-961A-B980FA42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72465C-9C78-4928-A7A8-DF306D2C3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8428E-3917-4F35-8907-73D27DAE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54E48B-C2E3-4D9A-8A07-F65DABC6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DB7E8-7361-46C6-81B7-2D5F004A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75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BABA9-DE43-4DF0-A0C7-8F6DC2FD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AD0DD5-6DA3-41F2-9364-37A858FD6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038E7-7307-4304-9C44-3951AD801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6E362F-1668-4A80-B5CD-B6EFCA4F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838E9-9897-4830-949F-CCD85134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F4EF5F-CE9B-4E97-BC3B-8F168B67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59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4F6666-33E3-4733-AB3D-1756979D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F1FE91-A24B-4A74-B344-405EF93B1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1E886-4267-49DA-920B-973A07939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58295-9234-493C-A35C-87B8CAF3753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20F1D-FA8E-4852-867F-FB425E898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0EFDE-FDF5-4552-A700-B9615A23C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78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4F6666-33E3-4733-AB3D-1756979D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F1FE91-A24B-4A74-B344-405EF93B1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1E886-4267-49DA-920B-973A07939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58295-9234-493C-A35C-87B8CAF3753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20F1D-FA8E-4852-867F-FB425E898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0EFDE-FDF5-4552-A700-B9615A23C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 descr="logo.jpg">
            <a:extLst>
              <a:ext uri="{FF2B5EF4-FFF2-40B4-BE49-F238E27FC236}">
                <a16:creationId xmlns:a16="http://schemas.microsoft.com/office/drawing/2014/main" id="{20E56D35-88CA-4EDB-8390-F6EA73C9F96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696" y="6356349"/>
            <a:ext cx="93317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94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FCB13C-4439-4FD2-8EE0-D0597CB142AC}"/>
              </a:ext>
            </a:extLst>
          </p:cNvPr>
          <p:cNvSpPr txBox="1"/>
          <p:nvPr/>
        </p:nvSpPr>
        <p:spPr>
          <a:xfrm>
            <a:off x="368162" y="2468972"/>
            <a:ext cx="781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ea typeface="나눔스퀘어 ExtraBold" panose="020B0600000101010101" pitchFamily="50" charset="-127"/>
              </a:rPr>
              <a:t>L-Titrator Reservoir </a:t>
            </a:r>
            <a:r>
              <a:rPr lang="ko-KR" altLang="en-US" sz="32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ea typeface="나눔스퀘어 ExtraBold" panose="020B0600000101010101" pitchFamily="50" charset="-127"/>
              </a:rPr>
              <a:t>센서 적용 컨셉</a:t>
            </a:r>
            <a:endParaRPr lang="en-US" altLang="ko-KR" sz="3200" b="1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F0B2-30E7-4DF2-9212-CCCFAEEBE0E7}"/>
              </a:ext>
            </a:extLst>
          </p:cNvPr>
          <p:cNvSpPr txBox="1"/>
          <p:nvPr/>
        </p:nvSpPr>
        <p:spPr>
          <a:xfrm>
            <a:off x="446105" y="3954213"/>
            <a:ext cx="2524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나눔스퀘어OTF ExtraBold" panose="020B0600000101010101"/>
                <a:cs typeface="Arial" panose="020B0604020202020204" pitchFamily="34" charset="0"/>
              </a:rPr>
              <a:t>Creativity &amp; Confidence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나눔스퀘어OTF ExtraBold" panose="020B0600000101010101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F4BF2B-46F4-414E-892B-4EA101A25E3C}"/>
              </a:ext>
            </a:extLst>
          </p:cNvPr>
          <p:cNvSpPr txBox="1"/>
          <p:nvPr/>
        </p:nvSpPr>
        <p:spPr>
          <a:xfrm>
            <a:off x="4673927" y="6386047"/>
            <a:ext cx="3383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www.atikorea.com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5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20CE7F-F788-42F4-AE5E-A5F9798D32D4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Test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항목 </a:t>
            </a: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-  1) calibration - HF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3A688-B878-4257-B1B5-5D884E049562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00100" lvl="1" indent="-342900">
              <a:buFont typeface="Wingdings" panose="05000000000000000000" pitchFamily="2" charset="2"/>
              <a:buChar char="v"/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Concept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F9F7AB-27BA-35BC-B7FB-DA50F42E1B14}"/>
              </a:ext>
            </a:extLst>
          </p:cNvPr>
          <p:cNvSpPr txBox="1"/>
          <p:nvPr/>
        </p:nvSpPr>
        <p:spPr>
          <a:xfrm>
            <a:off x="538391" y="965809"/>
            <a:ext cx="9452724" cy="697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AutoNum type="alphaUcPeriod"/>
            </a:pPr>
            <a:r>
              <a:rPr lang="en-US" altLang="ko-KR" sz="1400" dirty="0"/>
              <a:t>Reservoir + Sensor → </a:t>
            </a:r>
            <a:r>
              <a:rPr lang="ko-KR" altLang="en-US" sz="1400" dirty="0"/>
              <a:t>①</a:t>
            </a:r>
            <a:r>
              <a:rPr lang="en-US" altLang="ko-KR" sz="1400" b="1" dirty="0"/>
              <a:t>Sub Module(</a:t>
            </a:r>
            <a:r>
              <a:rPr lang="ko-KR" altLang="en-US" sz="1400" b="1" dirty="0"/>
              <a:t>자체 제작</a:t>
            </a:r>
            <a:r>
              <a:rPr lang="en-US" altLang="ko-KR" sz="1400" b="1" dirty="0"/>
              <a:t>)</a:t>
            </a:r>
            <a:r>
              <a:rPr lang="en-US" altLang="ko-KR" sz="1400" dirty="0"/>
              <a:t> → L-Titrator Main Board</a:t>
            </a:r>
          </a:p>
          <a:p>
            <a:pPr marL="342900" indent="-342900" algn="l">
              <a:lnSpc>
                <a:spcPct val="150000"/>
              </a:lnSpc>
              <a:buAutoNum type="alphaUcPeriod"/>
            </a:pPr>
            <a:r>
              <a:rPr lang="en-US" altLang="ko-KR" sz="1400" dirty="0"/>
              <a:t>Reservoir + Sensor →</a:t>
            </a:r>
            <a:r>
              <a:rPr lang="ko-KR" altLang="en-US" sz="1400" dirty="0"/>
              <a:t>②</a:t>
            </a:r>
            <a:r>
              <a:rPr lang="en-US" altLang="ko-KR" sz="1400" b="1" dirty="0"/>
              <a:t>Sub Module</a:t>
            </a:r>
            <a:r>
              <a:rPr lang="en-US" altLang="ko-KR" sz="1400" dirty="0"/>
              <a:t>(</a:t>
            </a:r>
            <a:r>
              <a:rPr lang="en-US" altLang="ko-KR" sz="1400" b="1" dirty="0"/>
              <a:t>Arduino Nano + Ext Board)</a:t>
            </a:r>
            <a:r>
              <a:rPr lang="en-US" altLang="ko-KR" sz="1400" dirty="0"/>
              <a:t> → L-Titrator Main Board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178AD9-AB55-A253-C129-8FD24CDC012B}"/>
              </a:ext>
            </a:extLst>
          </p:cNvPr>
          <p:cNvSpPr/>
          <p:nvPr/>
        </p:nvSpPr>
        <p:spPr>
          <a:xfrm>
            <a:off x="992204" y="2486089"/>
            <a:ext cx="5368625" cy="40808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Sub Module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6EAE37-BA22-C4F5-96B5-BA46B6025863}"/>
              </a:ext>
            </a:extLst>
          </p:cNvPr>
          <p:cNvSpPr/>
          <p:nvPr/>
        </p:nvSpPr>
        <p:spPr>
          <a:xfrm>
            <a:off x="2614167" y="3055190"/>
            <a:ext cx="1798320" cy="33480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>
            <a:solidFill>
              <a:srgbClr val="BAC6D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MCU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STM32G031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(20-TSSOP)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D8F9DC0-8613-E879-7C5F-DEA35F5CAD7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427730" y="3340120"/>
            <a:ext cx="489325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AC9D869-8F46-3EA6-A362-934ED40FA4E3}"/>
              </a:ext>
            </a:extLst>
          </p:cNvPr>
          <p:cNvSpPr/>
          <p:nvPr/>
        </p:nvSpPr>
        <p:spPr>
          <a:xfrm>
            <a:off x="4917055" y="3166768"/>
            <a:ext cx="880628" cy="346703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LDO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(5V </a:t>
            </a:r>
            <a:r>
              <a:rPr lang="ko-KR" altLang="en-US" sz="900" b="1" dirty="0">
                <a:solidFill>
                  <a:schemeClr val="tx1"/>
                </a:solidFill>
              </a:rPr>
              <a:t>→ </a:t>
            </a:r>
            <a:r>
              <a:rPr lang="en-US" altLang="ko-KR" sz="900" b="1" dirty="0">
                <a:solidFill>
                  <a:schemeClr val="tx1"/>
                </a:solidFill>
              </a:rPr>
              <a:t>3.3V)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8891229-D2CA-B40B-DED6-E91311F5AB0B}"/>
              </a:ext>
            </a:extLst>
          </p:cNvPr>
          <p:cNvCxnSpPr>
            <a:cxnSpLocks/>
          </p:cNvCxnSpPr>
          <p:nvPr/>
        </p:nvCxnSpPr>
        <p:spPr>
          <a:xfrm>
            <a:off x="5837779" y="2800680"/>
            <a:ext cx="523050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8D7147B-FF1D-FF1E-6270-BEF61A639344}"/>
              </a:ext>
            </a:extLst>
          </p:cNvPr>
          <p:cNvSpPr/>
          <p:nvPr/>
        </p:nvSpPr>
        <p:spPr>
          <a:xfrm>
            <a:off x="4926834" y="2627329"/>
            <a:ext cx="876314" cy="346703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Step down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(24V </a:t>
            </a:r>
            <a:r>
              <a:rPr lang="ko-KR" altLang="en-US" sz="900" b="1" dirty="0">
                <a:solidFill>
                  <a:schemeClr val="tx1"/>
                </a:solidFill>
              </a:rPr>
              <a:t>→</a:t>
            </a:r>
            <a:r>
              <a:rPr lang="en-US" altLang="ko-KR" sz="900" b="1" dirty="0">
                <a:solidFill>
                  <a:schemeClr val="tx1"/>
                </a:solidFill>
              </a:rPr>
              <a:t> 5V)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997373-B1E6-B8A9-CF02-49E519605401}"/>
              </a:ext>
            </a:extLst>
          </p:cNvPr>
          <p:cNvSpPr/>
          <p:nvPr/>
        </p:nvSpPr>
        <p:spPr>
          <a:xfrm>
            <a:off x="2675126" y="3935457"/>
            <a:ext cx="1676401" cy="6978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BFE1C3D-FCDB-6E8B-4207-E181ADE7B1BD}"/>
              </a:ext>
            </a:extLst>
          </p:cNvPr>
          <p:cNvSpPr/>
          <p:nvPr/>
        </p:nvSpPr>
        <p:spPr>
          <a:xfrm>
            <a:off x="3139947" y="3775650"/>
            <a:ext cx="746760" cy="29337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GPIO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F55FF9D-C06C-F3AF-252E-758E429FF905}"/>
              </a:ext>
            </a:extLst>
          </p:cNvPr>
          <p:cNvSpPr/>
          <p:nvPr/>
        </p:nvSpPr>
        <p:spPr>
          <a:xfrm>
            <a:off x="3574289" y="4136669"/>
            <a:ext cx="746760" cy="369585"/>
          </a:xfrm>
          <a:prstGeom prst="roundRect">
            <a:avLst/>
          </a:prstGeom>
          <a:noFill/>
          <a:ln w="12700">
            <a:solidFill>
              <a:srgbClr val="92D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SENS IN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(8-Port)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803C2AF-E7D0-2D10-2655-0D6590FC9DF7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5359526" y="2974032"/>
            <a:ext cx="5465" cy="189669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97D0607-E22D-B8F1-4300-E2EBD978AC66}"/>
              </a:ext>
            </a:extLst>
          </p:cNvPr>
          <p:cNvSpPr/>
          <p:nvPr/>
        </p:nvSpPr>
        <p:spPr>
          <a:xfrm>
            <a:off x="2714356" y="4132021"/>
            <a:ext cx="746760" cy="369585"/>
          </a:xfrm>
          <a:prstGeom prst="roundRect">
            <a:avLst/>
          </a:prstGeom>
          <a:noFill/>
          <a:ln w="12700">
            <a:solidFill>
              <a:srgbClr val="92D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LED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(3-Port)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01ED247-F019-AACB-9B11-5F4E352B15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126"/>
          <a:stretch/>
        </p:blipFill>
        <p:spPr>
          <a:xfrm rot="10800000">
            <a:off x="5264754" y="4232923"/>
            <a:ext cx="549324" cy="2735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DE41E41-C5C9-7146-F899-651D767B14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126"/>
          <a:stretch/>
        </p:blipFill>
        <p:spPr>
          <a:xfrm rot="10800000">
            <a:off x="5288455" y="4203038"/>
            <a:ext cx="549324" cy="27350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4DEB502-A8DC-9C89-9D7A-E7721CD86123}"/>
              </a:ext>
            </a:extLst>
          </p:cNvPr>
          <p:cNvCxnSpPr>
            <a:cxnSpLocks/>
          </p:cNvCxnSpPr>
          <p:nvPr/>
        </p:nvCxnSpPr>
        <p:spPr>
          <a:xfrm flipH="1">
            <a:off x="4427730" y="4325287"/>
            <a:ext cx="806364" cy="0"/>
          </a:xfrm>
          <a:prstGeom prst="straightConnector1">
            <a:avLst/>
          </a:prstGeom>
          <a:ln w="190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EB20E64-E37C-6423-7B6C-3D1F45CD04F9}"/>
              </a:ext>
            </a:extLst>
          </p:cNvPr>
          <p:cNvCxnSpPr>
            <a:cxnSpLocks/>
          </p:cNvCxnSpPr>
          <p:nvPr/>
        </p:nvCxnSpPr>
        <p:spPr>
          <a:xfrm flipH="1">
            <a:off x="5837779" y="4325287"/>
            <a:ext cx="523050" cy="0"/>
          </a:xfrm>
          <a:prstGeom prst="straightConnector1">
            <a:avLst/>
          </a:prstGeom>
          <a:ln w="19050">
            <a:solidFill>
              <a:srgbClr val="F414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26A1459-617E-BF80-8C89-C9CB91327071}"/>
              </a:ext>
            </a:extLst>
          </p:cNvPr>
          <p:cNvCxnSpPr>
            <a:cxnSpLocks/>
          </p:cNvCxnSpPr>
          <p:nvPr/>
        </p:nvCxnSpPr>
        <p:spPr>
          <a:xfrm flipH="1" flipV="1">
            <a:off x="4856814" y="4151847"/>
            <a:ext cx="0" cy="1815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AFF282F-99C4-399A-614A-76B1B69518BA}"/>
              </a:ext>
            </a:extLst>
          </p:cNvPr>
          <p:cNvSpPr/>
          <p:nvPr/>
        </p:nvSpPr>
        <p:spPr>
          <a:xfrm flipH="1">
            <a:off x="4697032" y="4021135"/>
            <a:ext cx="288815" cy="137805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3.3V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3CA41DC-47BE-7842-3817-CC2D7F3B1EAA}"/>
              </a:ext>
            </a:extLst>
          </p:cNvPr>
          <p:cNvGrpSpPr/>
          <p:nvPr/>
        </p:nvGrpSpPr>
        <p:grpSpPr>
          <a:xfrm flipH="1">
            <a:off x="1697131" y="4805154"/>
            <a:ext cx="192882" cy="205820"/>
            <a:chOff x="7048349" y="5993379"/>
            <a:chExt cx="192882" cy="205820"/>
          </a:xfrm>
        </p:grpSpPr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A9FB09A3-F4B9-6404-8A56-50464C304AD1}"/>
                </a:ext>
              </a:extLst>
            </p:cNvPr>
            <p:cNvCxnSpPr>
              <a:cxnSpLocks/>
            </p:cNvCxnSpPr>
            <p:nvPr/>
          </p:nvCxnSpPr>
          <p:spPr>
            <a:xfrm>
              <a:off x="7048349" y="6118055"/>
              <a:ext cx="192882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A04BFA7B-6F95-F1F9-BA50-7FEFDDD64CE3}"/>
                </a:ext>
              </a:extLst>
            </p:cNvPr>
            <p:cNvCxnSpPr>
              <a:cxnSpLocks/>
            </p:cNvCxnSpPr>
            <p:nvPr/>
          </p:nvCxnSpPr>
          <p:spPr>
            <a:xfrm>
              <a:off x="7086453" y="6153683"/>
              <a:ext cx="121816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46B795C-E6AB-73E9-2B3E-5EC1DAAEAE81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94" y="6199199"/>
              <a:ext cx="53574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08CE75-16DF-E1D0-A1A2-3EE500DA16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4790" y="5993379"/>
              <a:ext cx="0" cy="124676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C969F5B-9FC8-0145-7148-0EE60B18A54F}"/>
              </a:ext>
            </a:extLst>
          </p:cNvPr>
          <p:cNvSpPr/>
          <p:nvPr/>
        </p:nvSpPr>
        <p:spPr>
          <a:xfrm>
            <a:off x="5125998" y="3888843"/>
            <a:ext cx="850339" cy="665788"/>
          </a:xfrm>
          <a:prstGeom prst="roundRect">
            <a:avLst/>
          </a:prstGeom>
          <a:noFill/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74LVC540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(8ch)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853AC18-A67E-6117-4E42-1690977C3330}"/>
              </a:ext>
            </a:extLst>
          </p:cNvPr>
          <p:cNvGrpSpPr/>
          <p:nvPr/>
        </p:nvGrpSpPr>
        <p:grpSpPr>
          <a:xfrm rot="5400000">
            <a:off x="2146430" y="4145233"/>
            <a:ext cx="105262" cy="351571"/>
            <a:chOff x="2907816" y="2615605"/>
            <a:chExt cx="105262" cy="351571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747FFCF-8910-61FA-A1DC-B80CD0D246A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919149" y="2661909"/>
              <a:ext cx="92607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63290723-5AFD-6248-04AB-CA7B2442A5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525" y="2705476"/>
              <a:ext cx="56742" cy="1905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C98BF958-816B-24EA-A21B-6C17013658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525" y="2756271"/>
              <a:ext cx="104553" cy="3510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EAC94E5E-C465-BC1A-6910-2200D1FFE1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7816" y="2722880"/>
              <a:ext cx="104553" cy="3510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20C10E1F-BF54-1C13-A726-27EDEFD4FC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7816" y="2787349"/>
              <a:ext cx="104553" cy="3510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B13D5A9F-B57B-69F4-D29F-004FD36869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525" y="2820891"/>
              <a:ext cx="104553" cy="3510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92EB5A94-47FD-8AE1-635C-ABA3AFD7A8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525" y="2855515"/>
              <a:ext cx="56742" cy="1905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EE5E5E0-1B52-7CB5-72B8-3A205522EC5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919150" y="2920873"/>
              <a:ext cx="92607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6AA113C-3C2A-4A9E-B626-94D00BF10488}"/>
              </a:ext>
            </a:extLst>
          </p:cNvPr>
          <p:cNvSpPr/>
          <p:nvPr/>
        </p:nvSpPr>
        <p:spPr>
          <a:xfrm>
            <a:off x="2063343" y="4126523"/>
            <a:ext cx="309746" cy="135780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4.7K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B1ABBE0-45AE-14A6-C5DD-8A68E5D869C1}"/>
              </a:ext>
            </a:extLst>
          </p:cNvPr>
          <p:cNvSpPr/>
          <p:nvPr/>
        </p:nvSpPr>
        <p:spPr>
          <a:xfrm>
            <a:off x="2675126" y="4860749"/>
            <a:ext cx="1676401" cy="6978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531F5E2-07D6-242A-1254-C890DB2F43B0}"/>
              </a:ext>
            </a:extLst>
          </p:cNvPr>
          <p:cNvSpPr/>
          <p:nvPr/>
        </p:nvSpPr>
        <p:spPr>
          <a:xfrm>
            <a:off x="3139947" y="4700942"/>
            <a:ext cx="746760" cy="29337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Interface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FA55829-DE84-57CD-2292-BD646F488A67}"/>
              </a:ext>
            </a:extLst>
          </p:cNvPr>
          <p:cNvSpPr/>
          <p:nvPr/>
        </p:nvSpPr>
        <p:spPr>
          <a:xfrm>
            <a:off x="3574289" y="5069798"/>
            <a:ext cx="746760" cy="369585"/>
          </a:xfrm>
          <a:prstGeom prst="roundRect">
            <a:avLst/>
          </a:prstGeom>
          <a:noFill/>
          <a:ln w="12700">
            <a:solidFill>
              <a:srgbClr val="92D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UART#2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48CD8F1-D857-2625-C550-0D45BE399B3B}"/>
              </a:ext>
            </a:extLst>
          </p:cNvPr>
          <p:cNvSpPr/>
          <p:nvPr/>
        </p:nvSpPr>
        <p:spPr>
          <a:xfrm>
            <a:off x="2714356" y="5065150"/>
            <a:ext cx="746760" cy="369585"/>
          </a:xfrm>
          <a:prstGeom prst="roundRect">
            <a:avLst/>
          </a:prstGeom>
          <a:noFill/>
          <a:ln w="12700">
            <a:solidFill>
              <a:srgbClr val="92D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UART#1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316C360-1CAF-C8B2-5F87-8A485A4DA75E}"/>
              </a:ext>
            </a:extLst>
          </p:cNvPr>
          <p:cNvSpPr/>
          <p:nvPr/>
        </p:nvSpPr>
        <p:spPr>
          <a:xfrm>
            <a:off x="1492641" y="5101112"/>
            <a:ext cx="746760" cy="293370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RS232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(DEBUG)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F896BD1-7BA9-1921-11A8-62AC38FAB07D}"/>
              </a:ext>
            </a:extLst>
          </p:cNvPr>
          <p:cNvCxnSpPr>
            <a:cxnSpLocks/>
          </p:cNvCxnSpPr>
          <p:nvPr/>
        </p:nvCxnSpPr>
        <p:spPr>
          <a:xfrm>
            <a:off x="2256847" y="5247797"/>
            <a:ext cx="348113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A6942B09-7172-E6A3-F166-F8F19AEB86B7}"/>
              </a:ext>
            </a:extLst>
          </p:cNvPr>
          <p:cNvSpPr/>
          <p:nvPr/>
        </p:nvSpPr>
        <p:spPr>
          <a:xfrm>
            <a:off x="4775842" y="5101112"/>
            <a:ext cx="1061935" cy="293370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RS485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(Main board)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518E138-BE9B-DDA4-9CB7-184A3E724B96}"/>
              </a:ext>
            </a:extLst>
          </p:cNvPr>
          <p:cNvCxnSpPr>
            <a:cxnSpLocks/>
          </p:cNvCxnSpPr>
          <p:nvPr/>
        </p:nvCxnSpPr>
        <p:spPr>
          <a:xfrm>
            <a:off x="4427730" y="5247797"/>
            <a:ext cx="348113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1992BF6-4E60-8B7D-5D0B-4A37BCF2B793}"/>
              </a:ext>
            </a:extLst>
          </p:cNvPr>
          <p:cNvSpPr/>
          <p:nvPr/>
        </p:nvSpPr>
        <p:spPr>
          <a:xfrm>
            <a:off x="2675126" y="5776170"/>
            <a:ext cx="1676401" cy="5695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EA95B01F-7D5E-B395-1F11-FB5E145957B5}"/>
              </a:ext>
            </a:extLst>
          </p:cNvPr>
          <p:cNvSpPr/>
          <p:nvPr/>
        </p:nvSpPr>
        <p:spPr>
          <a:xfrm>
            <a:off x="3139947" y="5616362"/>
            <a:ext cx="746760" cy="29337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Spare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003AE89-D0D3-7E65-1777-0D194557F3DB}"/>
              </a:ext>
            </a:extLst>
          </p:cNvPr>
          <p:cNvSpPr/>
          <p:nvPr/>
        </p:nvSpPr>
        <p:spPr>
          <a:xfrm>
            <a:off x="3574289" y="5985218"/>
            <a:ext cx="746760" cy="255749"/>
          </a:xfrm>
          <a:prstGeom prst="roundRect">
            <a:avLst/>
          </a:prstGeom>
          <a:noFill/>
          <a:ln w="12700">
            <a:solidFill>
              <a:srgbClr val="92D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I2C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3D3D4234-EE71-C9D7-D283-26726F9E63C8}"/>
              </a:ext>
            </a:extLst>
          </p:cNvPr>
          <p:cNvSpPr/>
          <p:nvPr/>
        </p:nvSpPr>
        <p:spPr>
          <a:xfrm>
            <a:off x="2714356" y="5980570"/>
            <a:ext cx="746760" cy="255749"/>
          </a:xfrm>
          <a:prstGeom prst="roundRect">
            <a:avLst/>
          </a:prstGeom>
          <a:noFill/>
          <a:ln w="12700">
            <a:solidFill>
              <a:srgbClr val="92D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ADC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95FF588E-990C-8AA8-9C21-093BA758B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638793" y="4527047"/>
            <a:ext cx="315909" cy="22760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AB435B7-1C70-7D01-CDA1-816D940F3F93}"/>
              </a:ext>
            </a:extLst>
          </p:cNvPr>
          <p:cNvCxnSpPr>
            <a:cxnSpLocks/>
          </p:cNvCxnSpPr>
          <p:nvPr/>
        </p:nvCxnSpPr>
        <p:spPr>
          <a:xfrm flipH="1">
            <a:off x="2376504" y="4325287"/>
            <a:ext cx="237663" cy="0"/>
          </a:xfrm>
          <a:prstGeom prst="straightConnector1">
            <a:avLst/>
          </a:prstGeom>
          <a:ln w="190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9947588F-460E-E9B5-1B52-FAED65C3EDC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84428" y="4327096"/>
            <a:ext cx="242023" cy="149447"/>
          </a:xfrm>
          <a:prstGeom prst="bentConnector3">
            <a:avLst>
              <a:gd name="adj1" fmla="val 97227"/>
            </a:avLst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839CAF14-C64D-A828-F72B-0D98545F97BF}"/>
              </a:ext>
            </a:extLst>
          </p:cNvPr>
          <p:cNvSpPr/>
          <p:nvPr/>
        </p:nvSpPr>
        <p:spPr>
          <a:xfrm flipH="1">
            <a:off x="1979579" y="4532647"/>
            <a:ext cx="309746" cy="135780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X 3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A677ECE-8E1B-1242-CCD2-1606A0A57140}"/>
              </a:ext>
            </a:extLst>
          </p:cNvPr>
          <p:cNvCxnSpPr>
            <a:cxnSpLocks/>
          </p:cNvCxnSpPr>
          <p:nvPr/>
        </p:nvCxnSpPr>
        <p:spPr>
          <a:xfrm>
            <a:off x="992204" y="5247797"/>
            <a:ext cx="500437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1096FB1-C0ED-7F6D-6E72-AF9FC2474A11}"/>
              </a:ext>
            </a:extLst>
          </p:cNvPr>
          <p:cNvCxnSpPr>
            <a:cxnSpLocks/>
          </p:cNvCxnSpPr>
          <p:nvPr/>
        </p:nvCxnSpPr>
        <p:spPr>
          <a:xfrm>
            <a:off x="5837777" y="5247797"/>
            <a:ext cx="523052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>
            <a:extLst>
              <a:ext uri="{FF2B5EF4-FFF2-40B4-BE49-F238E27FC236}">
                <a16:creationId xmlns:a16="http://schemas.microsoft.com/office/drawing/2014/main" id="{651DCAA1-D94B-383E-8D1B-EEB917984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990509" y="3922223"/>
            <a:ext cx="315909" cy="22760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id="{6039EE34-E7E6-2A1D-38C3-F6683B2A140B}"/>
              </a:ext>
            </a:extLst>
          </p:cNvPr>
          <p:cNvGrpSpPr/>
          <p:nvPr/>
        </p:nvGrpSpPr>
        <p:grpSpPr>
          <a:xfrm>
            <a:off x="6085014" y="3526499"/>
            <a:ext cx="105262" cy="351571"/>
            <a:chOff x="2907816" y="2615605"/>
            <a:chExt cx="105262" cy="351571"/>
          </a:xfrm>
        </p:grpSpPr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3DFCE4E-E0EF-C69F-39B7-ACF5D302D32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919149" y="2661909"/>
              <a:ext cx="92607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BB20C174-199F-1453-7846-55849C57AC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525" y="2705476"/>
              <a:ext cx="56742" cy="1905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51BFA683-22C0-0961-8F83-59CABD4328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525" y="2756271"/>
              <a:ext cx="104553" cy="3510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92806A86-839C-D489-17DA-FCA71D44C6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7816" y="2722880"/>
              <a:ext cx="104553" cy="3510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D20A4DA9-86E9-1EFF-86BB-D35D779FDD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7816" y="2787349"/>
              <a:ext cx="104553" cy="3510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68868B92-E289-40D8-68EB-05AC305BA8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525" y="2820891"/>
              <a:ext cx="104553" cy="3510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F790AA5F-E080-C4A6-98AC-336CB53797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525" y="2855515"/>
              <a:ext cx="56742" cy="1905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1618E8BF-E804-C264-2F2C-04E70AEA279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919150" y="2920873"/>
              <a:ext cx="92607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57D4662-3DF9-63A4-E80E-39BCDA33C4F5}"/>
              </a:ext>
            </a:extLst>
          </p:cNvPr>
          <p:cNvCxnSpPr>
            <a:cxnSpLocks/>
          </p:cNvCxnSpPr>
          <p:nvPr/>
        </p:nvCxnSpPr>
        <p:spPr>
          <a:xfrm flipH="1" flipV="1">
            <a:off x="6142759" y="3364461"/>
            <a:ext cx="0" cy="1815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3188273-B30F-7581-8A74-C218BB8B723B}"/>
              </a:ext>
            </a:extLst>
          </p:cNvPr>
          <p:cNvSpPr/>
          <p:nvPr/>
        </p:nvSpPr>
        <p:spPr>
          <a:xfrm flipH="1">
            <a:off x="5982977" y="3233749"/>
            <a:ext cx="288815" cy="137805"/>
          </a:xfrm>
          <a:prstGeom prst="roundRect">
            <a:avLst/>
          </a:prstGeom>
          <a:noFill/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3.3V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619A31F-0563-CC95-15F2-C275BDEE47D6}"/>
              </a:ext>
            </a:extLst>
          </p:cNvPr>
          <p:cNvCxnSpPr>
            <a:cxnSpLocks/>
          </p:cNvCxnSpPr>
          <p:nvPr/>
        </p:nvCxnSpPr>
        <p:spPr>
          <a:xfrm>
            <a:off x="6145640" y="4203038"/>
            <a:ext cx="0" cy="130408"/>
          </a:xfrm>
          <a:prstGeom prst="straightConnector1">
            <a:avLst/>
          </a:prstGeom>
          <a:ln w="19050">
            <a:solidFill>
              <a:srgbClr val="F414B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3368E94-CABD-BF26-E2EB-0980D0998DFC}"/>
              </a:ext>
            </a:extLst>
          </p:cNvPr>
          <p:cNvSpPr txBox="1"/>
          <p:nvPr/>
        </p:nvSpPr>
        <p:spPr>
          <a:xfrm>
            <a:off x="563414" y="2486089"/>
            <a:ext cx="39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①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A5214AF-9475-CCC2-863F-E091F5A6EC96}"/>
              </a:ext>
            </a:extLst>
          </p:cNvPr>
          <p:cNvSpPr txBox="1"/>
          <p:nvPr/>
        </p:nvSpPr>
        <p:spPr>
          <a:xfrm>
            <a:off x="7372304" y="2572502"/>
            <a:ext cx="39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②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6227E4F-5F74-2008-5CB4-B47898B6C299}"/>
              </a:ext>
            </a:extLst>
          </p:cNvPr>
          <p:cNvSpPr txBox="1"/>
          <p:nvPr/>
        </p:nvSpPr>
        <p:spPr>
          <a:xfrm>
            <a:off x="8559290" y="3106622"/>
            <a:ext cx="1268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Arduino</a:t>
            </a:r>
            <a:r>
              <a:rPr lang="ko-KR" altLang="en-US" sz="1200" dirty="0"/>
              <a:t> </a:t>
            </a:r>
            <a:r>
              <a:rPr lang="en-US" altLang="ko-KR" sz="1200" dirty="0"/>
              <a:t>Nano</a:t>
            </a:r>
            <a:endParaRPr lang="ko-KR" altLang="en-US" sz="1200" dirty="0"/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5EC106B1-D39E-AFC2-BF16-8C0E5FF648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8903" y="3358056"/>
            <a:ext cx="2080991" cy="1918107"/>
          </a:xfrm>
          <a:prstGeom prst="rect">
            <a:avLst/>
          </a:prstGeom>
        </p:spPr>
      </p:pic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05321602-8D07-6635-5A1E-ACCCE8860063}"/>
              </a:ext>
            </a:extLst>
          </p:cNvPr>
          <p:cNvSpPr/>
          <p:nvPr/>
        </p:nvSpPr>
        <p:spPr>
          <a:xfrm>
            <a:off x="8277943" y="5415143"/>
            <a:ext cx="1911951" cy="545453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Extension Board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(Connector + RS485)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A1E4B8C-9121-5E5E-7491-5897DB420F51}"/>
              </a:ext>
            </a:extLst>
          </p:cNvPr>
          <p:cNvSpPr txBox="1"/>
          <p:nvPr/>
        </p:nvSpPr>
        <p:spPr>
          <a:xfrm>
            <a:off x="9018820" y="4953628"/>
            <a:ext cx="430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+</a:t>
            </a:r>
            <a:endParaRPr lang="ko-KR" altLang="en-US" sz="28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9EEFE1A-4EB0-E0EE-F384-FEB9E7F9B0D3}"/>
              </a:ext>
            </a:extLst>
          </p:cNvPr>
          <p:cNvSpPr/>
          <p:nvPr/>
        </p:nvSpPr>
        <p:spPr>
          <a:xfrm>
            <a:off x="7915564" y="2941359"/>
            <a:ext cx="2593491" cy="3282393"/>
          </a:xfrm>
          <a:prstGeom prst="rect">
            <a:avLst/>
          </a:prstGeom>
          <a:noFill/>
          <a:ln w="38100">
            <a:solidFill>
              <a:srgbClr val="BAC6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41C4177-E5E6-475D-0F2E-CBB583C6DF5C}"/>
              </a:ext>
            </a:extLst>
          </p:cNvPr>
          <p:cNvSpPr txBox="1"/>
          <p:nvPr/>
        </p:nvSpPr>
        <p:spPr>
          <a:xfrm>
            <a:off x="8521854" y="2586008"/>
            <a:ext cx="160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</a:rPr>
              <a:t>Sub Module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698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BAC6D4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16277</TotalTime>
  <Words>131</Words>
  <Application>Microsoft Office PowerPoint</Application>
  <PresentationFormat>와이드스크린</PresentationFormat>
  <Paragraphs>44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굴림</vt:lpstr>
      <vt:lpstr>맑은 고딕</vt:lpstr>
      <vt:lpstr>Arial</vt:lpstr>
      <vt:lpstr>Tahoma</vt:lpstr>
      <vt:lpstr>Wingdings</vt:lpstr>
      <vt:lpstr>Office 테마</vt:lpstr>
      <vt:lpstr>1_Office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yspark@lth.kr</dc:creator>
  <cp:lastModifiedBy>최 기용</cp:lastModifiedBy>
  <cp:revision>1296</cp:revision>
  <cp:lastPrinted>2021-09-23T06:20:09Z</cp:lastPrinted>
  <dcterms:created xsi:type="dcterms:W3CDTF">2018-12-09T13:48:37Z</dcterms:created>
  <dcterms:modified xsi:type="dcterms:W3CDTF">2022-09-23T02:02:05Z</dcterms:modified>
</cp:coreProperties>
</file>