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1047" r:id="rId4"/>
  </p:sldIdLst>
  <p:sldSz cx="12192000" cy="6858000"/>
  <p:notesSz cx="9939338" cy="14368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50"/>
    <a:srgbClr val="0070C0"/>
    <a:srgbClr val="7030A0"/>
    <a:srgbClr val="9464B8"/>
    <a:srgbClr val="FF0000"/>
    <a:srgbClr val="783CA5"/>
    <a:srgbClr val="F414B4"/>
    <a:srgbClr val="98D25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7" cy="720918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20918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r">
              <a:defRPr sz="1700"/>
            </a:lvl1pPr>
          </a:lstStyle>
          <a:p>
            <a:fld id="{73816E14-D60C-4E2D-AFEC-16AB260E40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7050"/>
            <a:ext cx="8621712" cy="4849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25" tIns="66363" rIns="132725" bIns="6636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6914824"/>
            <a:ext cx="7951470" cy="5657582"/>
          </a:xfrm>
          <a:prstGeom prst="rect">
            <a:avLst/>
          </a:prstGeom>
        </p:spPr>
        <p:txBody>
          <a:bodyPr vert="horz" lIns="132725" tIns="66363" rIns="132725" bIns="6636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13647547"/>
            <a:ext cx="4307047" cy="720917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20917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r">
              <a:defRPr sz="17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88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ATIK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Reservoir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Board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3542461" y="1681593"/>
            <a:ext cx="5368625" cy="4080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Reservoir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Reservoir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5164424" y="2250694"/>
            <a:ext cx="1798320" cy="33480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STM32G031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(20-TSSOP)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71813A-02D7-41E7-B565-0F783B135C0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6977987" y="2535624"/>
            <a:ext cx="48932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>
            <a:off x="7467312" y="2362272"/>
            <a:ext cx="88062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(5V </a:t>
            </a:r>
            <a:r>
              <a:rPr lang="ko-KR" altLang="en-US" sz="900" b="1" dirty="0">
                <a:solidFill>
                  <a:schemeClr val="tx1"/>
                </a:solidFill>
              </a:rPr>
              <a:t>→ </a:t>
            </a:r>
            <a:r>
              <a:rPr lang="en-US" altLang="ko-KR" sz="900" b="1" dirty="0">
                <a:solidFill>
                  <a:schemeClr val="tx1"/>
                </a:solidFill>
              </a:rPr>
              <a:t>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DAB8D2-C577-403F-94AA-6BE3FA6B7220}"/>
              </a:ext>
            </a:extLst>
          </p:cNvPr>
          <p:cNvCxnSpPr>
            <a:cxnSpLocks/>
          </p:cNvCxnSpPr>
          <p:nvPr/>
        </p:nvCxnSpPr>
        <p:spPr>
          <a:xfrm>
            <a:off x="8388036" y="1996184"/>
            <a:ext cx="52305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>
            <a:off x="7477091" y="1822833"/>
            <a:ext cx="87631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Step down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(24V </a:t>
            </a:r>
            <a:r>
              <a:rPr lang="ko-KR" altLang="en-US" sz="900" b="1" dirty="0">
                <a:solidFill>
                  <a:schemeClr val="tx1"/>
                </a:solidFill>
              </a:rPr>
              <a:t>→</a:t>
            </a:r>
            <a:r>
              <a:rPr lang="en-US" altLang="ko-KR" sz="900" b="1" dirty="0">
                <a:solidFill>
                  <a:schemeClr val="tx1"/>
                </a:solidFill>
              </a:rPr>
              <a:t>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5225383" y="3130961"/>
            <a:ext cx="1676401" cy="697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5690204" y="297115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6124546" y="3332173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SENS IN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(8-Port)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3935BDD-2683-4ED2-8804-2C4BE529C699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909783" y="2169536"/>
            <a:ext cx="5465" cy="189669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B4772EE0-BFAD-416B-844E-509CF7231CF9}"/>
              </a:ext>
            </a:extLst>
          </p:cNvPr>
          <p:cNvSpPr/>
          <p:nvPr/>
        </p:nvSpPr>
        <p:spPr>
          <a:xfrm>
            <a:off x="5264613" y="3327525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(3-Port)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700B4E80-DC82-4879-94C6-64459AFDB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26"/>
          <a:stretch/>
        </p:blipFill>
        <p:spPr>
          <a:xfrm rot="10800000">
            <a:off x="7815011" y="3428427"/>
            <a:ext cx="549324" cy="273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4" name="그림 253">
            <a:extLst>
              <a:ext uri="{FF2B5EF4-FFF2-40B4-BE49-F238E27FC236}">
                <a16:creationId xmlns:a16="http://schemas.microsoft.com/office/drawing/2014/main" id="{490CD410-AD69-4810-A1C6-C8BE1C0D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26"/>
          <a:stretch/>
        </p:blipFill>
        <p:spPr>
          <a:xfrm rot="10800000">
            <a:off x="7838712" y="3398542"/>
            <a:ext cx="549324" cy="273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319F8A9D-2B65-4103-A1A6-6F7EC91BF5FE}"/>
              </a:ext>
            </a:extLst>
          </p:cNvPr>
          <p:cNvCxnSpPr>
            <a:cxnSpLocks/>
          </p:cNvCxnSpPr>
          <p:nvPr/>
        </p:nvCxnSpPr>
        <p:spPr>
          <a:xfrm flipH="1">
            <a:off x="6977987" y="3520791"/>
            <a:ext cx="80636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5DC627C1-25A4-4AC8-A38F-58CBCB1E6BAD}"/>
              </a:ext>
            </a:extLst>
          </p:cNvPr>
          <p:cNvCxnSpPr>
            <a:cxnSpLocks/>
          </p:cNvCxnSpPr>
          <p:nvPr/>
        </p:nvCxnSpPr>
        <p:spPr>
          <a:xfrm flipH="1">
            <a:off x="8388036" y="3520791"/>
            <a:ext cx="523050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1A9D5EEA-7743-42D4-BF45-4E8C82A3C73E}"/>
              </a:ext>
            </a:extLst>
          </p:cNvPr>
          <p:cNvCxnSpPr>
            <a:cxnSpLocks/>
          </p:cNvCxnSpPr>
          <p:nvPr/>
        </p:nvCxnSpPr>
        <p:spPr>
          <a:xfrm flipH="1" flipV="1">
            <a:off x="7407071" y="334735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B58A9506-393A-4105-B958-33EA488AEA32}"/>
              </a:ext>
            </a:extLst>
          </p:cNvPr>
          <p:cNvSpPr/>
          <p:nvPr/>
        </p:nvSpPr>
        <p:spPr>
          <a:xfrm flipH="1">
            <a:off x="7247289" y="3216639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54FAB-53A8-48C2-BCA6-A3907E420ECF}"/>
              </a:ext>
            </a:extLst>
          </p:cNvPr>
          <p:cNvGrpSpPr/>
          <p:nvPr/>
        </p:nvGrpSpPr>
        <p:grpSpPr>
          <a:xfrm flipH="1">
            <a:off x="4247388" y="4000658"/>
            <a:ext cx="192882" cy="205820"/>
            <a:chOff x="7048349" y="5993379"/>
            <a:chExt cx="192882" cy="205820"/>
          </a:xfrm>
        </p:grpSpPr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8B9033CF-900A-4496-B1F4-63676FDE2146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9ED151A4-B1A8-4DA1-AFB9-C9D4298824F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75F4634E-EAAA-4FE9-BD68-474E0332B85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B93CBB47-D8D0-4D6F-BD37-10685D84A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790" y="5993379"/>
              <a:ext cx="0" cy="124676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4553DE92-B571-4942-AA58-89ECA08A5BDB}"/>
              </a:ext>
            </a:extLst>
          </p:cNvPr>
          <p:cNvSpPr/>
          <p:nvPr/>
        </p:nvSpPr>
        <p:spPr>
          <a:xfrm>
            <a:off x="7676255" y="3084347"/>
            <a:ext cx="850339" cy="665788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74LVC540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(8ch)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6BE44C-BAE7-AE73-102E-59BF8B86A39B}"/>
              </a:ext>
            </a:extLst>
          </p:cNvPr>
          <p:cNvGrpSpPr/>
          <p:nvPr/>
        </p:nvGrpSpPr>
        <p:grpSpPr>
          <a:xfrm rot="5400000">
            <a:off x="4696687" y="3340737"/>
            <a:ext cx="105262" cy="351571"/>
            <a:chOff x="2907816" y="2615605"/>
            <a:chExt cx="105262" cy="35157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548F84-7D5F-FE92-128F-962AB03B49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9149" y="2661909"/>
              <a:ext cx="926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55C961-5FA3-DFF9-B7F1-CE9669140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705476"/>
              <a:ext cx="56742" cy="190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2BBB414-F4C8-E647-3540-5D52F4925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756271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20C9BB-C1B0-28C0-FE0C-56B723ADC3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816" y="2722880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F3A2E9-8115-5093-6722-7C358FAA8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816" y="2787349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95423FD-E643-A79B-D213-A025ED95E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820891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989157F-379F-9FC7-0EFB-C42FC3D692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525" y="2855515"/>
              <a:ext cx="56742" cy="190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D19178-A91B-B223-4A9C-C58869E066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9150" y="2920873"/>
              <a:ext cx="926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8B7663-4465-07C1-FED0-4F1088659823}"/>
              </a:ext>
            </a:extLst>
          </p:cNvPr>
          <p:cNvSpPr/>
          <p:nvPr/>
        </p:nvSpPr>
        <p:spPr>
          <a:xfrm>
            <a:off x="4613600" y="3322027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4.7K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F59E64-AA03-B1ED-5E9C-520BBE492426}"/>
              </a:ext>
            </a:extLst>
          </p:cNvPr>
          <p:cNvSpPr/>
          <p:nvPr/>
        </p:nvSpPr>
        <p:spPr>
          <a:xfrm>
            <a:off x="5225383" y="4056253"/>
            <a:ext cx="1676401" cy="697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9A8008E-941E-6FCF-9C39-182650EC9D2C}"/>
              </a:ext>
            </a:extLst>
          </p:cNvPr>
          <p:cNvSpPr/>
          <p:nvPr/>
        </p:nvSpPr>
        <p:spPr>
          <a:xfrm>
            <a:off x="5690204" y="3896446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Interface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D4ED65-49CE-FC28-F987-E237C0DB21CA}"/>
              </a:ext>
            </a:extLst>
          </p:cNvPr>
          <p:cNvSpPr/>
          <p:nvPr/>
        </p:nvSpPr>
        <p:spPr>
          <a:xfrm>
            <a:off x="6124546" y="4265302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C8FA735-036B-A111-72D0-0AD32B50133D}"/>
              </a:ext>
            </a:extLst>
          </p:cNvPr>
          <p:cNvSpPr/>
          <p:nvPr/>
        </p:nvSpPr>
        <p:spPr>
          <a:xfrm>
            <a:off x="5264613" y="4260654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3C42DBF-9217-DE47-2945-7550F0E9BA08}"/>
              </a:ext>
            </a:extLst>
          </p:cNvPr>
          <p:cNvSpPr/>
          <p:nvPr/>
        </p:nvSpPr>
        <p:spPr>
          <a:xfrm>
            <a:off x="4042898" y="4296616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(DEBUG)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B8BF90-06E4-2D8E-A1C5-8721F9AA7EDF}"/>
              </a:ext>
            </a:extLst>
          </p:cNvPr>
          <p:cNvCxnSpPr>
            <a:cxnSpLocks/>
          </p:cNvCxnSpPr>
          <p:nvPr/>
        </p:nvCxnSpPr>
        <p:spPr>
          <a:xfrm>
            <a:off x="4807104" y="4443301"/>
            <a:ext cx="348113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A61485B-BF75-3C94-DCA4-CA3700B4174D}"/>
              </a:ext>
            </a:extLst>
          </p:cNvPr>
          <p:cNvSpPr/>
          <p:nvPr/>
        </p:nvSpPr>
        <p:spPr>
          <a:xfrm>
            <a:off x="7326099" y="4296616"/>
            <a:ext cx="1061935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RS485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(Main board)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1EE619-E1C8-8817-C552-2ADC4AE34877}"/>
              </a:ext>
            </a:extLst>
          </p:cNvPr>
          <p:cNvCxnSpPr>
            <a:cxnSpLocks/>
          </p:cNvCxnSpPr>
          <p:nvPr/>
        </p:nvCxnSpPr>
        <p:spPr>
          <a:xfrm>
            <a:off x="6977987" y="4443301"/>
            <a:ext cx="348113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AC821A-C448-9045-05A4-654DCC591D25}"/>
              </a:ext>
            </a:extLst>
          </p:cNvPr>
          <p:cNvSpPr/>
          <p:nvPr/>
        </p:nvSpPr>
        <p:spPr>
          <a:xfrm>
            <a:off x="5225383" y="4971674"/>
            <a:ext cx="1676401" cy="569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EA8DE3A-1C1F-5A57-8665-D154633F4D11}"/>
              </a:ext>
            </a:extLst>
          </p:cNvPr>
          <p:cNvSpPr/>
          <p:nvPr/>
        </p:nvSpPr>
        <p:spPr>
          <a:xfrm>
            <a:off x="5690204" y="4811866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Spare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AF0CA3-2F5B-B002-5F45-D64C316CECE3}"/>
              </a:ext>
            </a:extLst>
          </p:cNvPr>
          <p:cNvSpPr/>
          <p:nvPr/>
        </p:nvSpPr>
        <p:spPr>
          <a:xfrm>
            <a:off x="6124546" y="5180722"/>
            <a:ext cx="746760" cy="255749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D485BEB-4935-632B-F74E-346878DC8462}"/>
              </a:ext>
            </a:extLst>
          </p:cNvPr>
          <p:cNvSpPr/>
          <p:nvPr/>
        </p:nvSpPr>
        <p:spPr>
          <a:xfrm>
            <a:off x="5264613" y="5176074"/>
            <a:ext cx="746760" cy="255749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F30EA50-7EFE-4662-F61E-579805C82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9050" y="3722551"/>
            <a:ext cx="315909" cy="2276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2A6E28D-B0DB-E796-51CD-4A292743F36E}"/>
              </a:ext>
            </a:extLst>
          </p:cNvPr>
          <p:cNvCxnSpPr>
            <a:cxnSpLocks/>
          </p:cNvCxnSpPr>
          <p:nvPr/>
        </p:nvCxnSpPr>
        <p:spPr>
          <a:xfrm flipH="1">
            <a:off x="4926761" y="3520791"/>
            <a:ext cx="237663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0B61FC8B-EF97-ED6F-0850-6DD8F27D23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4685" y="3522600"/>
            <a:ext cx="242023" cy="149447"/>
          </a:xfrm>
          <a:prstGeom prst="bentConnector3">
            <a:avLst>
              <a:gd name="adj1" fmla="val 97227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CF579B2F-9AB8-B385-13E4-8BCD335C3130}"/>
              </a:ext>
            </a:extLst>
          </p:cNvPr>
          <p:cNvSpPr/>
          <p:nvPr/>
        </p:nvSpPr>
        <p:spPr>
          <a:xfrm flipH="1">
            <a:off x="4529836" y="3728151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3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43E2CF63-19E7-B984-CD42-C98C19C05806}"/>
              </a:ext>
            </a:extLst>
          </p:cNvPr>
          <p:cNvCxnSpPr>
            <a:cxnSpLocks/>
          </p:cNvCxnSpPr>
          <p:nvPr/>
        </p:nvCxnSpPr>
        <p:spPr>
          <a:xfrm>
            <a:off x="3542461" y="4443301"/>
            <a:ext cx="50043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455">
            <a:extLst>
              <a:ext uri="{FF2B5EF4-FFF2-40B4-BE49-F238E27FC236}">
                <a16:creationId xmlns:a16="http://schemas.microsoft.com/office/drawing/2014/main" id="{7CF8C90B-F35F-B754-9C02-A158FD2D7D2D}"/>
              </a:ext>
            </a:extLst>
          </p:cNvPr>
          <p:cNvCxnSpPr>
            <a:cxnSpLocks/>
          </p:cNvCxnSpPr>
          <p:nvPr/>
        </p:nvCxnSpPr>
        <p:spPr>
          <a:xfrm>
            <a:off x="8388034" y="4443301"/>
            <a:ext cx="523052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50533</TotalTime>
  <Words>86</Words>
  <Application>Microsoft Office PowerPoint</Application>
  <PresentationFormat>와이드스크린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1272</cp:revision>
  <cp:lastPrinted>2022-03-30T05:00:00Z</cp:lastPrinted>
  <dcterms:created xsi:type="dcterms:W3CDTF">2018-12-09T13:48:37Z</dcterms:created>
  <dcterms:modified xsi:type="dcterms:W3CDTF">2022-09-23T01:06:55Z</dcterms:modified>
</cp:coreProperties>
</file>