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1052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14B4"/>
    <a:srgbClr val="98D25A"/>
    <a:srgbClr val="EDEDED"/>
    <a:srgbClr val="0070C0"/>
    <a:srgbClr val="FFC000"/>
    <a:srgbClr val="92D050"/>
    <a:srgbClr val="783CA5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Sigma-3000/4000</a:t>
            </a:r>
          </a:p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I/O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Board 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개발 제안서</a:t>
            </a:r>
            <a:endParaRPr lang="ko-KR" altLang="en-US" sz="44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4635162-E9AB-4F45-8F35-408CC9B8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6" y="937307"/>
            <a:ext cx="3423704" cy="57209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B13A73-FD65-4A25-9965-98D3C588396C}"/>
              </a:ext>
            </a:extLst>
          </p:cNvPr>
          <p:cNvSpPr/>
          <p:nvPr/>
        </p:nvSpPr>
        <p:spPr>
          <a:xfrm>
            <a:off x="160020" y="2391007"/>
            <a:ext cx="4008120" cy="426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A1270-F7FB-492D-AFED-8B5D04213703}"/>
              </a:ext>
            </a:extLst>
          </p:cNvPr>
          <p:cNvSpPr txBox="1"/>
          <p:nvPr/>
        </p:nvSpPr>
        <p:spPr>
          <a:xfrm>
            <a:off x="195998" y="2391007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Board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84260-B36F-4A5C-B4A0-292A5F044FD7}"/>
              </a:ext>
            </a:extLst>
          </p:cNvPr>
          <p:cNvSpPr txBox="1"/>
          <p:nvPr/>
        </p:nvSpPr>
        <p:spPr>
          <a:xfrm>
            <a:off x="3024019" y="335068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Digital GND</a:t>
            </a:r>
            <a:endParaRPr lang="ko-KR" altLang="en-US" sz="12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63BF6C-DE3C-4F3C-B184-3B03A3661CE3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276600" y="2932027"/>
            <a:ext cx="281380" cy="418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8A583-BF0E-419F-8F56-4C856021E7DF}"/>
              </a:ext>
            </a:extLst>
          </p:cNvPr>
          <p:cNvSpPr txBox="1"/>
          <p:nvPr/>
        </p:nvSpPr>
        <p:spPr>
          <a:xfrm>
            <a:off x="4420721" y="937307"/>
            <a:ext cx="7189789" cy="460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Digital input/output 1-port</a:t>
            </a:r>
            <a:r>
              <a:rPr lang="ko-KR" altLang="en-US" sz="1200" dirty="0"/>
              <a:t>를 구성하기 위해서는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입력 포트가 필요</a:t>
            </a:r>
            <a:r>
              <a:rPr lang="en-US" altLang="ko-KR" sz="1200" dirty="0"/>
              <a:t> (Signal 1ea, DGND 1ea)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Sigma-3000/4000</a:t>
            </a:r>
            <a:r>
              <a:rPr lang="ko-KR" altLang="en-US" sz="1200" dirty="0"/>
              <a:t>의 경우 여유분 포함 </a:t>
            </a:r>
            <a:r>
              <a:rPr lang="en-US" altLang="ko-KR" sz="1200" dirty="0"/>
              <a:t>Digital input 16-port</a:t>
            </a:r>
            <a:r>
              <a:rPr lang="ko-KR" altLang="en-US" sz="1200" dirty="0"/>
              <a:t>와 </a:t>
            </a:r>
            <a:r>
              <a:rPr lang="en-US" altLang="ko-KR" sz="1200" dirty="0"/>
              <a:t>Digital output 16-port</a:t>
            </a:r>
            <a:r>
              <a:rPr lang="ko-KR" altLang="en-US" sz="1200" dirty="0"/>
              <a:t>로 구성되며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단일 보드</a:t>
            </a:r>
            <a:r>
              <a:rPr lang="en-US" altLang="ko-KR" sz="1200" dirty="0"/>
              <a:t>(Main</a:t>
            </a:r>
            <a:r>
              <a:rPr lang="ko-KR" altLang="en-US" sz="1200" dirty="0"/>
              <a:t>보드</a:t>
            </a:r>
            <a:r>
              <a:rPr lang="en-US" altLang="ko-KR" sz="1200" dirty="0"/>
              <a:t>)</a:t>
            </a:r>
            <a:r>
              <a:rPr lang="ko-KR" altLang="en-US" sz="1200" dirty="0"/>
              <a:t>로 제작 시 아래와 같은 두가지 방안이 존재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① 총 </a:t>
            </a:r>
            <a:r>
              <a:rPr lang="en-US" altLang="ko-KR" sz="1200" b="1" dirty="0"/>
              <a:t>64</a:t>
            </a:r>
            <a:r>
              <a:rPr lang="ko-KR" altLang="en-US" sz="1200" b="1" dirty="0"/>
              <a:t>개의 입력 포트를</a:t>
            </a:r>
            <a:r>
              <a:rPr lang="en-US" altLang="ko-KR" sz="1200" b="1" dirty="0"/>
              <a:t> Main </a:t>
            </a:r>
            <a:r>
              <a:rPr lang="ko-KR" altLang="en-US" sz="1200" b="1" dirty="0"/>
              <a:t>보드에 직접 구성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장점 </a:t>
            </a:r>
            <a:r>
              <a:rPr lang="en-US" altLang="ko-KR" sz="1100" dirty="0"/>
              <a:t>: </a:t>
            </a:r>
            <a:r>
              <a:rPr lang="ko-KR" altLang="en-US" sz="1100" dirty="0"/>
              <a:t>보드 단일화로 추가 보드 및 커넥터 감소 </a:t>
            </a:r>
            <a:r>
              <a:rPr lang="en-US" altLang="ko-KR" sz="1100" dirty="0"/>
              <a:t>(</a:t>
            </a:r>
            <a:r>
              <a:rPr lang="ko-KR" altLang="en-US" sz="1100" dirty="0"/>
              <a:t>작업 공수 및 관리 자재 종류 감소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단점 </a:t>
            </a:r>
            <a:r>
              <a:rPr lang="en-US" altLang="ko-KR" sz="1100" dirty="0"/>
              <a:t>: PCB </a:t>
            </a:r>
            <a:r>
              <a:rPr lang="ko-KR" altLang="en-US" sz="1100" dirty="0"/>
              <a:t>사이즈 및 단가 증가</a:t>
            </a:r>
            <a:r>
              <a:rPr lang="en-US" altLang="ko-KR" sz="1100" dirty="0"/>
              <a:t> (</a:t>
            </a:r>
            <a:r>
              <a:rPr lang="ko-KR" altLang="en-US" sz="1100" dirty="0"/>
              <a:t>예상 단가 및 사이즈 </a:t>
            </a:r>
            <a:r>
              <a:rPr lang="en-US" altLang="ko-KR" sz="1100" dirty="0"/>
              <a:t>: </a:t>
            </a:r>
            <a:r>
              <a:rPr lang="ko-KR" altLang="en-US" sz="1100" dirty="0"/>
              <a:t>현 상태에서 </a:t>
            </a:r>
            <a:r>
              <a:rPr lang="en-US" altLang="ko-KR" sz="1100" dirty="0"/>
              <a:t>50% </a:t>
            </a:r>
            <a:r>
              <a:rPr lang="ko-KR" altLang="en-US" sz="1100" dirty="0"/>
              <a:t>이상 증가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ko-KR" altLang="en-US" sz="1200" b="1" dirty="0"/>
              <a:t>② </a:t>
            </a:r>
            <a:r>
              <a:rPr lang="en-US" altLang="ko-KR" sz="1200" b="1" dirty="0"/>
              <a:t>16ea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DGND</a:t>
            </a:r>
            <a:r>
              <a:rPr lang="ko-KR" altLang="en-US" sz="1200" b="1" dirty="0"/>
              <a:t>를 와이어 점프하여 </a:t>
            </a:r>
            <a:r>
              <a:rPr lang="en-US" altLang="ko-KR" sz="1200" b="1" dirty="0"/>
              <a:t>1ea</a:t>
            </a:r>
            <a:r>
              <a:rPr lang="ko-KR" altLang="en-US" sz="1200" b="1" dirty="0"/>
              <a:t>의 라인으로 </a:t>
            </a:r>
            <a:r>
              <a:rPr lang="en-US" altLang="ko-KR" sz="1200" b="1" dirty="0"/>
              <a:t>Short</a:t>
            </a:r>
            <a:r>
              <a:rPr lang="ko-KR" altLang="en-US" sz="1200" b="1" dirty="0"/>
              <a:t>한 후 보드에 입력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장점 </a:t>
            </a:r>
            <a:r>
              <a:rPr lang="en-US" altLang="ko-KR" sz="1100" dirty="0"/>
              <a:t>: PCB </a:t>
            </a:r>
            <a:r>
              <a:rPr lang="ko-KR" altLang="en-US" sz="1100" dirty="0"/>
              <a:t>사이즈 및 단가 유지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단점 </a:t>
            </a:r>
            <a:r>
              <a:rPr lang="en-US" altLang="ko-KR" sz="1100" dirty="0"/>
              <a:t>: </a:t>
            </a:r>
            <a:r>
              <a:rPr lang="ko-KR" altLang="en-US" sz="1100" dirty="0"/>
              <a:t>작업 공수 증가</a:t>
            </a:r>
            <a:r>
              <a:rPr lang="en-US" altLang="ko-KR" sz="1100" dirty="0"/>
              <a:t>, </a:t>
            </a:r>
            <a:r>
              <a:rPr lang="ko-KR" altLang="en-US" sz="1100" dirty="0"/>
              <a:t>와이어 작업 불량 예상</a:t>
            </a:r>
            <a:r>
              <a:rPr lang="en-US" altLang="ko-KR" sz="1100" dirty="0"/>
              <a:t>, </a:t>
            </a:r>
            <a:r>
              <a:rPr lang="ko-KR" altLang="en-US" sz="1100" dirty="0"/>
              <a:t>미관상 불량</a:t>
            </a:r>
            <a:r>
              <a:rPr lang="en-US" altLang="ko-KR" sz="1100" dirty="0"/>
              <a:t>(</a:t>
            </a:r>
            <a:r>
              <a:rPr lang="ko-KR" altLang="en-US" sz="1100" dirty="0"/>
              <a:t>와이어</a:t>
            </a:r>
            <a:r>
              <a:rPr lang="en-US" altLang="ko-KR" sz="1100" dirty="0"/>
              <a:t>), 8</a:t>
            </a:r>
            <a:r>
              <a:rPr lang="ko-KR" altLang="en-US" sz="1100" dirty="0"/>
              <a:t>계통 이슈</a:t>
            </a:r>
            <a:r>
              <a:rPr lang="en-US" altLang="ko-KR" sz="1100" dirty="0"/>
              <a:t> </a:t>
            </a:r>
            <a:r>
              <a:rPr lang="ko-KR" altLang="en-US" sz="1100" dirty="0"/>
              <a:t>예상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①의 경우 사이즈 증가를 감소하더라도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6</a:t>
            </a:r>
            <a:r>
              <a:rPr lang="ko-KR" altLang="en-US" sz="1100" dirty="0"/>
              <a:t>층 </a:t>
            </a:r>
            <a:r>
              <a:rPr lang="en-US" altLang="ko-KR" sz="1100" dirty="0"/>
              <a:t>PCB</a:t>
            </a:r>
            <a:r>
              <a:rPr lang="ko-KR" altLang="en-US" sz="1100" dirty="0"/>
              <a:t>로 구성되어 있기 때문에</a:t>
            </a:r>
            <a:r>
              <a:rPr lang="en-US" altLang="ko-KR" sz="1100" dirty="0"/>
              <a:t> </a:t>
            </a:r>
            <a:r>
              <a:rPr lang="ko-KR" altLang="en-US" sz="1100" dirty="0"/>
              <a:t>단가 문제가 클 것으로 예상됨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②의 경우 와이어 작업 불량</a:t>
            </a:r>
            <a:r>
              <a:rPr lang="en-US" altLang="ko-KR" sz="1100" dirty="0"/>
              <a:t>(Pin</a:t>
            </a:r>
            <a:r>
              <a:rPr lang="ko-KR" altLang="en-US" sz="1100" dirty="0"/>
              <a:t> </a:t>
            </a:r>
            <a:r>
              <a:rPr lang="en-US" altLang="ko-KR" sz="1100" dirty="0"/>
              <a:t>map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오삽입</a:t>
            </a:r>
            <a:r>
              <a:rPr lang="en-US" altLang="ko-KR" sz="1100" dirty="0"/>
              <a:t>, </a:t>
            </a:r>
            <a:r>
              <a:rPr lang="ko-KR" altLang="en-US" sz="1100" dirty="0"/>
              <a:t>와이어 체결 불량 등</a:t>
            </a:r>
            <a:r>
              <a:rPr lang="en-US" altLang="ko-KR" sz="1100" dirty="0"/>
              <a:t>)</a:t>
            </a:r>
            <a:r>
              <a:rPr lang="ko-KR" altLang="en-US" sz="1100" dirty="0"/>
              <a:t>이 예상되며</a:t>
            </a:r>
            <a:r>
              <a:rPr lang="en-US" altLang="ko-KR" sz="1100" dirty="0"/>
              <a:t>, 1-Port</a:t>
            </a:r>
            <a:r>
              <a:rPr lang="ko-KR" altLang="en-US" sz="1100" dirty="0"/>
              <a:t>에 </a:t>
            </a:r>
            <a:r>
              <a:rPr lang="en-US" altLang="ko-KR" sz="1100" dirty="0"/>
              <a:t>2</a:t>
            </a:r>
            <a:r>
              <a:rPr lang="ko-KR" altLang="en-US" sz="1100" dirty="0"/>
              <a:t>개 이상의 와이어를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삽입하면서 </a:t>
            </a:r>
            <a:r>
              <a:rPr lang="en-US" altLang="ko-KR" sz="1100" dirty="0"/>
              <a:t>8</a:t>
            </a:r>
            <a:r>
              <a:rPr lang="ko-KR" altLang="en-US" sz="1100" dirty="0"/>
              <a:t>계통과 같은 안전 규정에 문제가 발생할 수 있음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이에 추가 </a:t>
            </a:r>
            <a:r>
              <a:rPr lang="en-US" altLang="ko-KR" sz="1200" b="1" dirty="0"/>
              <a:t>I/O</a:t>
            </a:r>
            <a:r>
              <a:rPr lang="ko-KR" altLang="en-US" sz="1200" b="1" dirty="0"/>
              <a:t>보드</a:t>
            </a:r>
            <a:r>
              <a:rPr lang="en-US" altLang="ko-KR" sz="1200" b="1" dirty="0"/>
              <a:t>(2</a:t>
            </a:r>
            <a:r>
              <a:rPr lang="ko-KR" altLang="en-US" sz="1200" b="1" dirty="0"/>
              <a:t>층 </a:t>
            </a:r>
            <a:r>
              <a:rPr lang="en-US" altLang="ko-KR" sz="1200" b="1" dirty="0"/>
              <a:t>PCB)</a:t>
            </a:r>
            <a:r>
              <a:rPr lang="ko-KR" altLang="en-US" sz="1200" b="1" dirty="0"/>
              <a:t>를 제작하여 </a:t>
            </a:r>
            <a:r>
              <a:rPr lang="en-US" altLang="ko-KR" sz="1200" b="1" dirty="0"/>
              <a:t>Main</a:t>
            </a:r>
            <a:r>
              <a:rPr lang="ko-KR" altLang="en-US" sz="1200" b="1" dirty="0"/>
              <a:t>보드</a:t>
            </a:r>
            <a:r>
              <a:rPr lang="en-US" altLang="ko-KR" sz="1200" b="1" dirty="0"/>
              <a:t>(6</a:t>
            </a:r>
            <a:r>
              <a:rPr lang="ko-KR" altLang="en-US" sz="1200" b="1" dirty="0"/>
              <a:t>층 </a:t>
            </a:r>
            <a:r>
              <a:rPr lang="en-US" altLang="ko-KR" sz="1200" b="1" dirty="0"/>
              <a:t>PCB)</a:t>
            </a:r>
            <a:r>
              <a:rPr lang="ko-KR" altLang="en-US" sz="1200" b="1" dirty="0"/>
              <a:t>의 사이즈 및 단가를 최소화하고 작업 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발생할 수 있는 작업 불량률을 최소화하는 방안을 제안</a:t>
            </a:r>
            <a:r>
              <a:rPr lang="en-US" altLang="ko-KR" sz="1200" b="1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1FA7B9-5752-41D5-94B6-3F7CAEF40BA4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Sigma-3000/4000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용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I/O Board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FE8BA-31E0-4BFC-A991-49DA07C483D1}"/>
              </a:ext>
            </a:extLst>
          </p:cNvPr>
          <p:cNvSpPr txBox="1"/>
          <p:nvPr/>
        </p:nvSpPr>
        <p:spPr>
          <a:xfrm>
            <a:off x="298269" y="342017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Signal</a:t>
            </a:r>
            <a:endParaRPr lang="ko-KR" altLang="en-US" sz="12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A77C10-2868-4485-B637-500D2AA57FB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25364" y="3489180"/>
            <a:ext cx="369967" cy="694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21766</TotalTime>
  <Words>264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1179</cp:revision>
  <cp:lastPrinted>2021-01-18T01:51:47Z</cp:lastPrinted>
  <dcterms:created xsi:type="dcterms:W3CDTF">2018-12-09T13:48:37Z</dcterms:created>
  <dcterms:modified xsi:type="dcterms:W3CDTF">2021-08-17T03:21:06Z</dcterms:modified>
</cp:coreProperties>
</file>