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4" r:id="rId4"/>
    <p:sldId id="286" r:id="rId5"/>
    <p:sldId id="287" r:id="rId6"/>
    <p:sldId id="283" r:id="rId7"/>
    <p:sldId id="285" r:id="rId8"/>
    <p:sldId id="288" r:id="rId9"/>
    <p:sldId id="289" r:id="rId10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1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48"/>
      </p:cViewPr>
      <p:guideLst>
        <p:guide orient="horz" pos="1275"/>
        <p:guide pos="1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D116B-0457-4ECD-902A-6651E075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2D2BC-B99D-4018-B1CD-2794C9E05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813F-7F37-41F0-83DC-C60D42F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793A3-814C-41B0-AAD4-BF8386F1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549AD-7798-42DB-9E51-54BEB34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5394B-8205-4D31-983D-B5ECC31A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C8338-6F70-45E8-AD97-6C5B031C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1D7F4-2289-41C9-8E5F-D23D5868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4183D-CCE6-40C8-8789-CDF7F66E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B453F-F2FF-4880-BE39-F2F3B8EE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57299C-B9B3-4C4A-B039-405BC49BF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9B83D-4737-4CBF-8725-2CE2E986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FA8D9-B902-418E-B8BF-2635947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D2A6D-FB2E-4232-A8BC-82E10689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7C5CC-8FB6-495E-9090-BF34A88F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6E47-5021-4D31-93D1-8E70BF0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5917F-223A-4731-8D43-F14B23FB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0AEF5-855B-45BE-847D-329D7431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499E-106F-43C0-AD5C-858D6B88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B5141-6421-4453-A768-BFE5747A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6E6A6-0589-4090-BE1F-3EEFF201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3013D-D8F2-4371-B0A3-E5A745B5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9AD2D-4D64-41DC-B9DC-0FFE3AF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75D50-FA45-4CE8-9B3E-F200BF07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D6363-ABD7-4704-88CD-4E3DD55E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5250C-990D-4AA8-9E9D-4C50C4AB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E358-B35A-4EB5-A737-A554D464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AFC44-2272-4C27-B261-485F6A7F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F87B-F0DF-4074-AA41-2701E111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A905E-12E7-43C4-B560-EC83999D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ADAD3-E8A8-41C2-8A32-E52BA47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675B9-99C2-4B95-BBAB-EC352B4C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5E5DD-03DC-40EF-B43E-01B66D41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0DE87-813D-4602-956E-7CDEC0597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FFCC6-17D8-4551-A43A-0AD87BC5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B08517-8CAC-4C91-A07A-F8BCD9EB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3035FF-5844-4A83-9B43-38CDE3DB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7F5653-2AB9-4023-AD39-D94F7D5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813D77-6CC2-4A5D-8BEE-E94B8B4C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DF90-0FF0-4003-B309-851675E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17DBC-D422-48F7-94ED-458BA31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85BF61-2B02-4A04-8444-00950C14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3C27B-4D66-4783-AB46-66E9418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637D5B-97B9-43B7-BC6C-2E6796CF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CC20F3-2337-495B-8048-CA753A6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600B3-6345-4502-80EF-C4486416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7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BF5C-DDB0-484A-824E-9C4C19BE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13933-90FA-4458-9BD8-A8F7C134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97E8A-0530-4C0B-AEAB-D304D338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58A60-750B-406E-AD93-5FF3B619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808D6-3B66-454A-B9F6-216D9EB7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FE29F-FFF3-484F-AC22-240B157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39533-E669-4BB5-8A95-F72EBF60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392CD7-8360-4454-8B30-6CB994B2E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8F2A4-2C61-47E8-85A9-0B7244B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FF80E-8924-4AEA-BBFA-F742F39F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F83DD-8CEA-4B1A-A061-7BA51CF5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CBD15-3E22-4CB2-B30D-8D545B6D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80A37C-245B-4053-8AB5-BEE69AD3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40F75-41E2-4E92-B745-2F949102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C785-4A33-4382-88E8-163080804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430-92FF-46EC-94F7-C7723481573B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5E4A-DC34-40E1-A502-5B14C129C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BC1D-95C8-4651-99C9-A2D33ACFC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E7CE-D0C4-455A-AE12-43565C965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D2C2EA4-BBAC-4A07-87ED-B81ED1F498BB}"/>
              </a:ext>
            </a:extLst>
          </p:cNvPr>
          <p:cNvSpPr/>
          <p:nvPr/>
        </p:nvSpPr>
        <p:spPr>
          <a:xfrm>
            <a:off x="652165" y="3595208"/>
            <a:ext cx="754603" cy="9533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Power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70350"/>
              </p:ext>
            </p:extLst>
          </p:nvPr>
        </p:nvGraphicFramePr>
        <p:xfrm>
          <a:off x="6926256" y="3510625"/>
          <a:ext cx="4854681" cy="1089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24V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RED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lt"/>
                        </a:rPr>
                        <a:t>Power Inlet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5557-02R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GND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BLK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Power Inlet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5557-02R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668751-ED94-4EB6-BADE-F6E32569FCB4}"/>
              </a:ext>
            </a:extLst>
          </p:cNvPr>
          <p:cNvCxnSpPr>
            <a:cxnSpLocks/>
          </p:cNvCxnSpPr>
          <p:nvPr/>
        </p:nvCxnSpPr>
        <p:spPr>
          <a:xfrm>
            <a:off x="1273982" y="4357490"/>
            <a:ext cx="3862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30E8B1-7CF2-46DA-93CE-22CDD0AB8AA8}"/>
              </a:ext>
            </a:extLst>
          </p:cNvPr>
          <p:cNvCxnSpPr>
            <a:cxnSpLocks/>
          </p:cNvCxnSpPr>
          <p:nvPr/>
        </p:nvCxnSpPr>
        <p:spPr>
          <a:xfrm>
            <a:off x="1273982" y="3797565"/>
            <a:ext cx="3862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3C9199-C9EC-4D9A-B982-E34A298E16CF}"/>
              </a:ext>
            </a:extLst>
          </p:cNvPr>
          <p:cNvSpPr txBox="1"/>
          <p:nvPr/>
        </p:nvSpPr>
        <p:spPr>
          <a:xfrm>
            <a:off x="2838403" y="352471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24V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3030F-5E28-4B88-A0CE-92FC022AD852}"/>
              </a:ext>
            </a:extLst>
          </p:cNvPr>
          <p:cNvSpPr txBox="1"/>
          <p:nvPr/>
        </p:nvSpPr>
        <p:spPr>
          <a:xfrm>
            <a:off x="2838403" y="410384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023B9-3B92-44CC-BDDC-F18B4AD1ADDD}"/>
              </a:ext>
            </a:extLst>
          </p:cNvPr>
          <p:cNvSpPr txBox="1"/>
          <p:nvPr/>
        </p:nvSpPr>
        <p:spPr>
          <a:xfrm>
            <a:off x="4852631" y="3264751"/>
            <a:ext cx="1502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5557-02R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2DC76-9DDA-4922-9CA5-08A1A1E1E875}"/>
              </a:ext>
            </a:extLst>
          </p:cNvPr>
          <p:cNvSpPr txBox="1"/>
          <p:nvPr/>
        </p:nvSpPr>
        <p:spPr>
          <a:xfrm>
            <a:off x="358541" y="2971229"/>
            <a:ext cx="1330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Power Inlet (DC 24V)</a:t>
            </a:r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5713AB-B098-408B-8FC6-AC11489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40" y="3603305"/>
            <a:ext cx="1506807" cy="904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052887-1D2B-459C-AC89-F16922A0ADD0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C6DB1C-68ED-4CDA-8F84-130990C17FC3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063BC2-FBC0-4D2A-AE8E-BC7F22C41F22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9A4385F-EC9F-42B8-8FF9-AF728DBB56B9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5D2C774D-F12A-4AF1-A1EE-DC83B611DA1E}"/>
              </a:ext>
            </a:extLst>
          </p:cNvPr>
          <p:cNvSpPr/>
          <p:nvPr/>
        </p:nvSpPr>
        <p:spPr>
          <a:xfrm>
            <a:off x="3691350" y="1331480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FC98C9-090C-48F5-9A1A-FEDB418EF9B9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CB22741-C5B0-4F81-BF7B-302CDB5C32F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B5E4B95-B3CD-4530-861B-82F7639B74F1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37BF1D-3DF0-4990-9946-345E2CB02041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E65E9D0-CC22-4776-86CC-2DD91C0290E6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15DF4F9-F111-4574-85EA-731D8037EA3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6B1B4BC-5AA5-41CC-805F-7A6E4A4F7009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4" name="표 39">
            <a:extLst>
              <a:ext uri="{FF2B5EF4-FFF2-40B4-BE49-F238E27FC236}">
                <a16:creationId xmlns:a16="http://schemas.microsoft.com/office/drawing/2014/main" id="{7E377BCF-239F-4321-8436-B6F23871D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75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Power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06710"/>
              </p:ext>
            </p:extLst>
          </p:nvPr>
        </p:nvGraphicFramePr>
        <p:xfrm>
          <a:off x="6926256" y="3268578"/>
          <a:ext cx="4930061" cy="1089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24V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RED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SMH250-02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lt"/>
                        </a:rPr>
                        <a:t>SMH250-02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GND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BLK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SMH250-02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lt"/>
                        </a:rPr>
                        <a:t>SMH250-02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6668751-ED94-4EB6-BADE-F6E32569FCB4}"/>
              </a:ext>
            </a:extLst>
          </p:cNvPr>
          <p:cNvCxnSpPr>
            <a:cxnSpLocks/>
          </p:cNvCxnSpPr>
          <p:nvPr/>
        </p:nvCxnSpPr>
        <p:spPr>
          <a:xfrm flipV="1">
            <a:off x="1273982" y="3553956"/>
            <a:ext cx="3879199" cy="561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30E8B1-7CF2-46DA-93CE-22CDD0AB8AA8}"/>
              </a:ext>
            </a:extLst>
          </p:cNvPr>
          <p:cNvCxnSpPr>
            <a:cxnSpLocks/>
          </p:cNvCxnSpPr>
          <p:nvPr/>
        </p:nvCxnSpPr>
        <p:spPr>
          <a:xfrm>
            <a:off x="1273982" y="3555518"/>
            <a:ext cx="3862058" cy="5599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3C9199-C9EC-4D9A-B982-E34A298E16CF}"/>
              </a:ext>
            </a:extLst>
          </p:cNvPr>
          <p:cNvSpPr txBox="1"/>
          <p:nvPr/>
        </p:nvSpPr>
        <p:spPr>
          <a:xfrm>
            <a:off x="1550253" y="327695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24V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3030F-5E28-4B88-A0CE-92FC022AD852}"/>
              </a:ext>
            </a:extLst>
          </p:cNvPr>
          <p:cNvSpPr txBox="1"/>
          <p:nvPr/>
        </p:nvSpPr>
        <p:spPr>
          <a:xfrm>
            <a:off x="1550253" y="4087092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2DC76-9DDA-4922-9CA5-08A1A1E1E875}"/>
              </a:ext>
            </a:extLst>
          </p:cNvPr>
          <p:cNvSpPr txBox="1"/>
          <p:nvPr/>
        </p:nvSpPr>
        <p:spPr>
          <a:xfrm>
            <a:off x="85409" y="299104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SMH250-02</a:t>
            </a:r>
            <a:endParaRPr lang="ko-KR" altLang="en-US" sz="1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63BEBF-D6AD-4081-9476-C3BDD4A6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3" y="3329595"/>
            <a:ext cx="1022358" cy="106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14C58F-C589-4578-9E33-EE5D36067AE6}"/>
              </a:ext>
            </a:extLst>
          </p:cNvPr>
          <p:cNvSpPr txBox="1"/>
          <p:nvPr/>
        </p:nvSpPr>
        <p:spPr>
          <a:xfrm>
            <a:off x="5004107" y="299104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SMH250-02</a:t>
            </a:r>
            <a:endParaRPr lang="ko-KR" altLang="en-US" sz="16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4EC9020-9A37-4DFD-9B6C-E86AC34C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53181" y="3329595"/>
            <a:ext cx="1022358" cy="106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263A90-9806-4ACD-AB91-99690466A982}"/>
              </a:ext>
            </a:extLst>
          </p:cNvPr>
          <p:cNvSpPr txBox="1"/>
          <p:nvPr/>
        </p:nvSpPr>
        <p:spPr>
          <a:xfrm>
            <a:off x="1139527" y="327695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D8FBBB-1412-4F93-85C1-301F37FEA2BE}"/>
              </a:ext>
            </a:extLst>
          </p:cNvPr>
          <p:cNvSpPr txBox="1"/>
          <p:nvPr/>
        </p:nvSpPr>
        <p:spPr>
          <a:xfrm>
            <a:off x="1139527" y="4087092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E01A9-6508-41F0-A8B6-76B301AEE2E6}"/>
              </a:ext>
            </a:extLst>
          </p:cNvPr>
          <p:cNvSpPr txBox="1"/>
          <p:nvPr/>
        </p:nvSpPr>
        <p:spPr>
          <a:xfrm>
            <a:off x="4463792" y="407990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24V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BD0418-69A5-4450-A94A-DFA14FDFF1AF}"/>
              </a:ext>
            </a:extLst>
          </p:cNvPr>
          <p:cNvSpPr txBox="1"/>
          <p:nvPr/>
        </p:nvSpPr>
        <p:spPr>
          <a:xfrm>
            <a:off x="4467612" y="3328976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5016B-F95D-440C-B81B-636E7D200D81}"/>
              </a:ext>
            </a:extLst>
          </p:cNvPr>
          <p:cNvSpPr txBox="1"/>
          <p:nvPr/>
        </p:nvSpPr>
        <p:spPr>
          <a:xfrm>
            <a:off x="4053066" y="407990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90CCA-13CF-4137-91F4-99D6F3439B58}"/>
              </a:ext>
            </a:extLst>
          </p:cNvPr>
          <p:cNvSpPr txBox="1"/>
          <p:nvPr/>
        </p:nvSpPr>
        <p:spPr>
          <a:xfrm>
            <a:off x="4056886" y="3328976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71E087-12EF-40D1-A242-C47F48BC00A4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FFC25D-31D5-4B07-86E9-471FB69D967E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1ACB245-75D6-42FE-B763-FFA430092ADC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D5C28AF-4932-433C-816F-B03E17B0E804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CDBD8C7-7CA9-458B-87C9-B9DCD65C54F3}"/>
              </a:ext>
            </a:extLst>
          </p:cNvPr>
          <p:cNvSpPr/>
          <p:nvPr/>
        </p:nvSpPr>
        <p:spPr>
          <a:xfrm>
            <a:off x="8074197" y="1376724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7C9BE5-75B8-4855-A66B-3BDDE99A317F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1045B7F-C0D7-4DCE-BB82-F2CBDE3C0DFD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573253B-3975-4EED-8B97-C0D407087D75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0BF0F7-FF98-4F5B-811B-CB08A110BB09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0EB3D23-0A59-47B9-B741-D95DD0CFC362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2DE4A4E-83B6-421B-9AA7-166790C0999C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7BE774-D3E0-4689-BA41-61EEF666CDFC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6" name="표 39">
            <a:extLst>
              <a:ext uri="{FF2B5EF4-FFF2-40B4-BE49-F238E27FC236}">
                <a16:creationId xmlns:a16="http://schemas.microsoft.com/office/drawing/2014/main" id="{7D9CFE49-6725-448B-B47F-8DCBBBD8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RS232 x 3ea (Debug, PLC, APMi200)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/>
        </p:nvGraphicFramePr>
        <p:xfrm>
          <a:off x="6926256" y="3268578"/>
          <a:ext cx="4930061" cy="1490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TX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RED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D-Sub 9p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Female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D-Sub 9p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Male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GND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BLK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2DC76-9DDA-4922-9CA5-08A1A1E1E875}"/>
              </a:ext>
            </a:extLst>
          </p:cNvPr>
          <p:cNvSpPr txBox="1"/>
          <p:nvPr/>
        </p:nvSpPr>
        <p:spPr>
          <a:xfrm>
            <a:off x="335683" y="292516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4595AB-AC78-4142-AADB-755AD2CC4A6C}"/>
              </a:ext>
            </a:extLst>
          </p:cNvPr>
          <p:cNvCxnSpPr>
            <a:cxnSpLocks/>
          </p:cNvCxnSpPr>
          <p:nvPr/>
        </p:nvCxnSpPr>
        <p:spPr>
          <a:xfrm>
            <a:off x="1486963" y="3437680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FEAC76-7385-4CEC-9E9F-ABF8D6A55C8D}"/>
              </a:ext>
            </a:extLst>
          </p:cNvPr>
          <p:cNvCxnSpPr>
            <a:cxnSpLocks/>
          </p:cNvCxnSpPr>
          <p:nvPr/>
        </p:nvCxnSpPr>
        <p:spPr>
          <a:xfrm>
            <a:off x="1516632" y="3655755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E4B1C5-99E8-47B3-AD2A-3C864CA67B3F}"/>
              </a:ext>
            </a:extLst>
          </p:cNvPr>
          <p:cNvSpPr txBox="1"/>
          <p:nvPr/>
        </p:nvSpPr>
        <p:spPr>
          <a:xfrm>
            <a:off x="3016128" y="319214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F2480-1120-4AF2-B5CD-98A4AEF97F58}"/>
              </a:ext>
            </a:extLst>
          </p:cNvPr>
          <p:cNvSpPr txBox="1"/>
          <p:nvPr/>
        </p:nvSpPr>
        <p:spPr>
          <a:xfrm>
            <a:off x="3014734" y="3437595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FE762-9EE1-4A8D-BD8F-ECD8E2C8841F}"/>
              </a:ext>
            </a:extLst>
          </p:cNvPr>
          <p:cNvSpPr txBox="1"/>
          <p:nvPr/>
        </p:nvSpPr>
        <p:spPr>
          <a:xfrm>
            <a:off x="3014734" y="3638171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7E55E4-51F6-440A-8751-1EEA5838BFFB}"/>
              </a:ext>
            </a:extLst>
          </p:cNvPr>
          <p:cNvCxnSpPr>
            <a:cxnSpLocks/>
          </p:cNvCxnSpPr>
          <p:nvPr/>
        </p:nvCxnSpPr>
        <p:spPr>
          <a:xfrm>
            <a:off x="1523115" y="3857683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9DA7544B-0B75-43E1-8293-A8BC6AF5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0" y="3273408"/>
            <a:ext cx="834855" cy="6900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7C66AB-BE7E-4F01-A3FC-E0698D576A41}"/>
              </a:ext>
            </a:extLst>
          </p:cNvPr>
          <p:cNvSpPr txBox="1"/>
          <p:nvPr/>
        </p:nvSpPr>
        <p:spPr>
          <a:xfrm>
            <a:off x="387520" y="3941205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9PIN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A1E88-5EFE-4115-8019-3935A8C0F16B}"/>
              </a:ext>
            </a:extLst>
          </p:cNvPr>
          <p:cNvSpPr txBox="1"/>
          <p:nvPr/>
        </p:nvSpPr>
        <p:spPr>
          <a:xfrm>
            <a:off x="5059565" y="36350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0AAE2-C85D-414F-BF89-F85737BD112D}"/>
              </a:ext>
            </a:extLst>
          </p:cNvPr>
          <p:cNvSpPr txBox="1"/>
          <p:nvPr/>
        </p:nvSpPr>
        <p:spPr>
          <a:xfrm>
            <a:off x="5055925" y="321489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0788AF-512D-4FCE-B5CF-59C8A76731A8}"/>
              </a:ext>
            </a:extLst>
          </p:cNvPr>
          <p:cNvSpPr txBox="1"/>
          <p:nvPr/>
        </p:nvSpPr>
        <p:spPr>
          <a:xfrm>
            <a:off x="5053609" y="344356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C9CFEC8-4A12-4DA9-915F-8DEFF900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09" y="3273407"/>
            <a:ext cx="873528" cy="6842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898937-0487-4F34-9820-3D222CD6BBC6}"/>
              </a:ext>
            </a:extLst>
          </p:cNvPr>
          <p:cNvSpPr txBox="1"/>
          <p:nvPr/>
        </p:nvSpPr>
        <p:spPr>
          <a:xfrm>
            <a:off x="5086791" y="3957627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Male 9PIN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03204F-5A3D-4203-98D1-029312637FDA}"/>
              </a:ext>
            </a:extLst>
          </p:cNvPr>
          <p:cNvSpPr txBox="1"/>
          <p:nvPr/>
        </p:nvSpPr>
        <p:spPr>
          <a:xfrm>
            <a:off x="1491704" y="36350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B20D9-4483-4E71-9622-1FC720981E5C}"/>
              </a:ext>
            </a:extLst>
          </p:cNvPr>
          <p:cNvSpPr txBox="1"/>
          <p:nvPr/>
        </p:nvSpPr>
        <p:spPr>
          <a:xfrm>
            <a:off x="1488064" y="321489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3B3022-377C-4D15-9F3F-D64BB83E8113}"/>
              </a:ext>
            </a:extLst>
          </p:cNvPr>
          <p:cNvSpPr txBox="1"/>
          <p:nvPr/>
        </p:nvSpPr>
        <p:spPr>
          <a:xfrm>
            <a:off x="1485748" y="344356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490277-D7B7-4B60-85A2-0361B2D4BFC8}"/>
              </a:ext>
            </a:extLst>
          </p:cNvPr>
          <p:cNvSpPr txBox="1"/>
          <p:nvPr/>
        </p:nvSpPr>
        <p:spPr>
          <a:xfrm>
            <a:off x="5072449" y="292516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7DA9D2-2929-4409-8BEF-97448636AB9F}"/>
              </a:ext>
            </a:extLst>
          </p:cNvPr>
          <p:cNvSpPr txBox="1"/>
          <p:nvPr/>
        </p:nvSpPr>
        <p:spPr>
          <a:xfrm>
            <a:off x="335683" y="4216236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A37AB52-8D4F-4ACA-9085-F480FC8C7154}"/>
              </a:ext>
            </a:extLst>
          </p:cNvPr>
          <p:cNvCxnSpPr>
            <a:cxnSpLocks/>
          </p:cNvCxnSpPr>
          <p:nvPr/>
        </p:nvCxnSpPr>
        <p:spPr>
          <a:xfrm>
            <a:off x="1486963" y="4728755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F75B761-8337-42A2-97EE-D4BC72198318}"/>
              </a:ext>
            </a:extLst>
          </p:cNvPr>
          <p:cNvCxnSpPr>
            <a:cxnSpLocks/>
          </p:cNvCxnSpPr>
          <p:nvPr/>
        </p:nvCxnSpPr>
        <p:spPr>
          <a:xfrm>
            <a:off x="1516632" y="4946830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A9EACE2-129D-4B1A-A54A-47229116A9EB}"/>
              </a:ext>
            </a:extLst>
          </p:cNvPr>
          <p:cNvSpPr txBox="1"/>
          <p:nvPr/>
        </p:nvSpPr>
        <p:spPr>
          <a:xfrm>
            <a:off x="3016128" y="4483222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E53C63-46F0-409B-B1D5-0082FE78B720}"/>
              </a:ext>
            </a:extLst>
          </p:cNvPr>
          <p:cNvSpPr txBox="1"/>
          <p:nvPr/>
        </p:nvSpPr>
        <p:spPr>
          <a:xfrm>
            <a:off x="3014734" y="4728670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0CC1B1-43E2-41A4-AB8E-BEF1095451B7}"/>
              </a:ext>
            </a:extLst>
          </p:cNvPr>
          <p:cNvSpPr txBox="1"/>
          <p:nvPr/>
        </p:nvSpPr>
        <p:spPr>
          <a:xfrm>
            <a:off x="3014734" y="4929246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4806C0D-4E5D-4194-80C2-BA26EF5665F0}"/>
              </a:ext>
            </a:extLst>
          </p:cNvPr>
          <p:cNvCxnSpPr>
            <a:cxnSpLocks/>
          </p:cNvCxnSpPr>
          <p:nvPr/>
        </p:nvCxnSpPr>
        <p:spPr>
          <a:xfrm>
            <a:off x="1523115" y="514875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8F147833-8379-4F9D-B7AB-43B39A38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0" y="4564483"/>
            <a:ext cx="834855" cy="6900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1DC7342-2803-4295-AECD-A9686ACFA6CE}"/>
              </a:ext>
            </a:extLst>
          </p:cNvPr>
          <p:cNvSpPr txBox="1"/>
          <p:nvPr/>
        </p:nvSpPr>
        <p:spPr>
          <a:xfrm>
            <a:off x="387520" y="5232280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9PIN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A52EEE-53B1-4B1B-82BE-4E0A38EA07D2}"/>
              </a:ext>
            </a:extLst>
          </p:cNvPr>
          <p:cNvSpPr txBox="1"/>
          <p:nvPr/>
        </p:nvSpPr>
        <p:spPr>
          <a:xfrm>
            <a:off x="5059565" y="49261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C9A414-8429-47C5-A0BF-090246E35858}"/>
              </a:ext>
            </a:extLst>
          </p:cNvPr>
          <p:cNvSpPr txBox="1"/>
          <p:nvPr/>
        </p:nvSpPr>
        <p:spPr>
          <a:xfrm>
            <a:off x="5055925" y="450596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A12C63-99C2-464A-954C-A2A6F05BA4AD}"/>
              </a:ext>
            </a:extLst>
          </p:cNvPr>
          <p:cNvSpPr txBox="1"/>
          <p:nvPr/>
        </p:nvSpPr>
        <p:spPr>
          <a:xfrm>
            <a:off x="5053609" y="47346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ACD9A6B9-5EA6-4620-B338-676E5E33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09" y="4564482"/>
            <a:ext cx="873528" cy="68421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DA6AD6F9-91B5-4878-9DBB-D8770E63871B}"/>
              </a:ext>
            </a:extLst>
          </p:cNvPr>
          <p:cNvSpPr txBox="1"/>
          <p:nvPr/>
        </p:nvSpPr>
        <p:spPr>
          <a:xfrm>
            <a:off x="5086791" y="5248702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Male 9PIN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099BEA-5EE8-4508-B862-C1DCD30941E7}"/>
              </a:ext>
            </a:extLst>
          </p:cNvPr>
          <p:cNvSpPr txBox="1"/>
          <p:nvPr/>
        </p:nvSpPr>
        <p:spPr>
          <a:xfrm>
            <a:off x="1491704" y="49261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5987CE-548A-4852-988D-79090F6DD2C3}"/>
              </a:ext>
            </a:extLst>
          </p:cNvPr>
          <p:cNvSpPr txBox="1"/>
          <p:nvPr/>
        </p:nvSpPr>
        <p:spPr>
          <a:xfrm>
            <a:off x="1488064" y="450596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BCAE17-BCD1-4617-A952-281CFB5A1108}"/>
              </a:ext>
            </a:extLst>
          </p:cNvPr>
          <p:cNvSpPr txBox="1"/>
          <p:nvPr/>
        </p:nvSpPr>
        <p:spPr>
          <a:xfrm>
            <a:off x="1485748" y="47346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B47B5E-4CFE-41C5-8BCD-FB659F17C302}"/>
              </a:ext>
            </a:extLst>
          </p:cNvPr>
          <p:cNvSpPr txBox="1"/>
          <p:nvPr/>
        </p:nvSpPr>
        <p:spPr>
          <a:xfrm>
            <a:off x="5072449" y="4216236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236D48-84AB-4FA7-89F0-18277C5F62F5}"/>
              </a:ext>
            </a:extLst>
          </p:cNvPr>
          <p:cNvSpPr txBox="1"/>
          <p:nvPr/>
        </p:nvSpPr>
        <p:spPr>
          <a:xfrm>
            <a:off x="335683" y="5557774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7F0F20C-6B5A-40A3-8677-7881591259B7}"/>
              </a:ext>
            </a:extLst>
          </p:cNvPr>
          <p:cNvCxnSpPr>
            <a:cxnSpLocks/>
          </p:cNvCxnSpPr>
          <p:nvPr/>
        </p:nvCxnSpPr>
        <p:spPr>
          <a:xfrm>
            <a:off x="1486963" y="6070293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3534497-92F7-4DFB-AC20-2486BFB82C9E}"/>
              </a:ext>
            </a:extLst>
          </p:cNvPr>
          <p:cNvCxnSpPr>
            <a:cxnSpLocks/>
          </p:cNvCxnSpPr>
          <p:nvPr/>
        </p:nvCxnSpPr>
        <p:spPr>
          <a:xfrm>
            <a:off x="1516632" y="6288368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A5A783-8791-4D84-B77B-BA6F5E8077DC}"/>
              </a:ext>
            </a:extLst>
          </p:cNvPr>
          <p:cNvSpPr txBox="1"/>
          <p:nvPr/>
        </p:nvSpPr>
        <p:spPr>
          <a:xfrm>
            <a:off x="3016128" y="5824760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1B7C53-DE1F-441F-A4AA-1E53D36B6A31}"/>
              </a:ext>
            </a:extLst>
          </p:cNvPr>
          <p:cNvSpPr txBox="1"/>
          <p:nvPr/>
        </p:nvSpPr>
        <p:spPr>
          <a:xfrm>
            <a:off x="3014734" y="607020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63758D-496B-4A33-BCF2-04C8663ADFDD}"/>
              </a:ext>
            </a:extLst>
          </p:cNvPr>
          <p:cNvSpPr txBox="1"/>
          <p:nvPr/>
        </p:nvSpPr>
        <p:spPr>
          <a:xfrm>
            <a:off x="3014734" y="6270784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B5C7BCA-44AF-4873-8EF7-BE572D830DA2}"/>
              </a:ext>
            </a:extLst>
          </p:cNvPr>
          <p:cNvCxnSpPr>
            <a:cxnSpLocks/>
          </p:cNvCxnSpPr>
          <p:nvPr/>
        </p:nvCxnSpPr>
        <p:spPr>
          <a:xfrm>
            <a:off x="1523115" y="649029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5E5CEA79-A7F7-48C3-94BF-99B693DB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0" y="5906021"/>
            <a:ext cx="834855" cy="69009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31C85BB-179E-4A68-9B22-4A16064BF9E0}"/>
              </a:ext>
            </a:extLst>
          </p:cNvPr>
          <p:cNvSpPr txBox="1"/>
          <p:nvPr/>
        </p:nvSpPr>
        <p:spPr>
          <a:xfrm>
            <a:off x="387520" y="6573818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9PIN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C3E030-6761-4F5A-927E-E986E75C0790}"/>
              </a:ext>
            </a:extLst>
          </p:cNvPr>
          <p:cNvSpPr txBox="1"/>
          <p:nvPr/>
        </p:nvSpPr>
        <p:spPr>
          <a:xfrm>
            <a:off x="5059565" y="626768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59472F-A775-48D5-9062-198FF56F99C8}"/>
              </a:ext>
            </a:extLst>
          </p:cNvPr>
          <p:cNvSpPr txBox="1"/>
          <p:nvPr/>
        </p:nvSpPr>
        <p:spPr>
          <a:xfrm>
            <a:off x="5055925" y="584750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FCBCEF-012F-4269-9386-CA979F13FE56}"/>
              </a:ext>
            </a:extLst>
          </p:cNvPr>
          <p:cNvSpPr txBox="1"/>
          <p:nvPr/>
        </p:nvSpPr>
        <p:spPr>
          <a:xfrm>
            <a:off x="5053609" y="60761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F984356-EAF7-4C5D-9352-636D7288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09" y="5906020"/>
            <a:ext cx="873528" cy="68421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00F7FD1-2561-4DE8-8F47-BFB7624C299D}"/>
              </a:ext>
            </a:extLst>
          </p:cNvPr>
          <p:cNvSpPr txBox="1"/>
          <p:nvPr/>
        </p:nvSpPr>
        <p:spPr>
          <a:xfrm>
            <a:off x="5086791" y="6590240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Male 9PIN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010E7E-3098-4C70-B212-C656857F594D}"/>
              </a:ext>
            </a:extLst>
          </p:cNvPr>
          <p:cNvSpPr txBox="1"/>
          <p:nvPr/>
        </p:nvSpPr>
        <p:spPr>
          <a:xfrm>
            <a:off x="1491704" y="626768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33C2B5-E1FD-4A21-857F-E3E354192ACB}"/>
              </a:ext>
            </a:extLst>
          </p:cNvPr>
          <p:cNvSpPr txBox="1"/>
          <p:nvPr/>
        </p:nvSpPr>
        <p:spPr>
          <a:xfrm>
            <a:off x="1488064" y="584750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B6AC1-C661-47AA-A38D-74B23D1EB387}"/>
              </a:ext>
            </a:extLst>
          </p:cNvPr>
          <p:cNvSpPr txBox="1"/>
          <p:nvPr/>
        </p:nvSpPr>
        <p:spPr>
          <a:xfrm>
            <a:off x="1485748" y="60761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FDDB2E1-D5F4-49A7-A50D-8CE7DB23BA1F}"/>
              </a:ext>
            </a:extLst>
          </p:cNvPr>
          <p:cNvSpPr txBox="1"/>
          <p:nvPr/>
        </p:nvSpPr>
        <p:spPr>
          <a:xfrm>
            <a:off x="5072449" y="5557774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95CAAE-2C67-477B-89F6-F222B114C47C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6A7C9E3-B3F6-492F-9367-2FEBB4BCF3FD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6595875-CA9C-4017-ABEF-1CD177A736EB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36E08C5A-736E-4E35-A867-B04EAD57F103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566D5D19-9A1B-4FCC-ABB4-27A39675BEF3}"/>
              </a:ext>
            </a:extLst>
          </p:cNvPr>
          <p:cNvSpPr/>
          <p:nvPr/>
        </p:nvSpPr>
        <p:spPr>
          <a:xfrm>
            <a:off x="3943573" y="1825201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61D924-DAA5-4E44-9AB9-39F77677C136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D8A44E20-F234-4BD9-8EF1-6AB1AAAC321B}"/>
              </a:ext>
            </a:extLst>
          </p:cNvPr>
          <p:cNvCxnSpPr>
            <a:cxnSpLocks/>
            <a:stCxn id="123" idx="1"/>
            <a:endCxn id="124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F9CF28C-0066-4A06-9BD6-4F9E464A5DAB}"/>
              </a:ext>
            </a:extLst>
          </p:cNvPr>
          <p:cNvCxnSpPr>
            <a:cxnSpLocks/>
            <a:stCxn id="122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452B987-D730-424E-A40C-EDE64DE3519D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5F1EC53-3074-4DCB-9308-F68218213F76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0FBA298-84B6-4939-B7B6-F6C03C932461}"/>
              </a:ext>
            </a:extLst>
          </p:cNvPr>
          <p:cNvCxnSpPr>
            <a:cxnSpLocks/>
            <a:endCxn id="130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4D75159-99DC-4ED5-9C1E-9C721DD88718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4" name="표 39">
            <a:extLst>
              <a:ext uri="{FF2B5EF4-FFF2-40B4-BE49-F238E27FC236}">
                <a16:creationId xmlns:a16="http://schemas.microsoft.com/office/drawing/2014/main" id="{1C3401EA-790E-4840-AFC1-67C93233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5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69950"/>
              </p:ext>
            </p:extLst>
          </p:nvPr>
        </p:nvGraphicFramePr>
        <p:xfrm>
          <a:off x="6926256" y="3268578"/>
          <a:ext cx="4930061" cy="1490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TX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RED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D-Sub 9p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Female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D-Sub 9p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Male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GND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BLK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F2DC76-9DDA-4922-9CA5-08A1A1E1E875}"/>
              </a:ext>
            </a:extLst>
          </p:cNvPr>
          <p:cNvSpPr txBox="1"/>
          <p:nvPr/>
        </p:nvSpPr>
        <p:spPr>
          <a:xfrm>
            <a:off x="335683" y="292516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766F1D-866C-46BA-8FF9-D146CAF73D4A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1ECAC-8694-4F34-859B-C2130F437D8D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55CCB9-098A-4BC0-973C-F6845153FD6E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79E95A0-7150-4F52-9F55-54E549DD34C1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620F0D1-BBCF-47D8-B15A-6BBF64289D9C}"/>
              </a:ext>
            </a:extLst>
          </p:cNvPr>
          <p:cNvSpPr/>
          <p:nvPr/>
        </p:nvSpPr>
        <p:spPr>
          <a:xfrm>
            <a:off x="7707312" y="1680828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D8744-2F35-47F7-8808-22A1676C7F27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4595AB-AC78-4142-AADB-755AD2CC4A6C}"/>
              </a:ext>
            </a:extLst>
          </p:cNvPr>
          <p:cNvCxnSpPr>
            <a:cxnSpLocks/>
          </p:cNvCxnSpPr>
          <p:nvPr/>
        </p:nvCxnSpPr>
        <p:spPr>
          <a:xfrm>
            <a:off x="1486963" y="3437680"/>
            <a:ext cx="3810144" cy="476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FEAC76-7385-4CEC-9E9F-ABF8D6A55C8D}"/>
              </a:ext>
            </a:extLst>
          </p:cNvPr>
          <p:cNvCxnSpPr>
            <a:cxnSpLocks/>
          </p:cNvCxnSpPr>
          <p:nvPr/>
        </p:nvCxnSpPr>
        <p:spPr>
          <a:xfrm>
            <a:off x="1516632" y="3655755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E4B1C5-99E8-47B3-AD2A-3C864CA67B3F}"/>
              </a:ext>
            </a:extLst>
          </p:cNvPr>
          <p:cNvSpPr txBox="1"/>
          <p:nvPr/>
        </p:nvSpPr>
        <p:spPr>
          <a:xfrm>
            <a:off x="1504081" y="319214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F2480-1120-4AF2-B5CD-98A4AEF97F58}"/>
              </a:ext>
            </a:extLst>
          </p:cNvPr>
          <p:cNvSpPr txBox="1"/>
          <p:nvPr/>
        </p:nvSpPr>
        <p:spPr>
          <a:xfrm>
            <a:off x="1502687" y="3437595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FE762-9EE1-4A8D-BD8F-ECD8E2C8841F}"/>
              </a:ext>
            </a:extLst>
          </p:cNvPr>
          <p:cNvSpPr txBox="1"/>
          <p:nvPr/>
        </p:nvSpPr>
        <p:spPr>
          <a:xfrm>
            <a:off x="1502687" y="3638171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7E55E4-51F6-440A-8751-1EEA5838BFFB}"/>
              </a:ext>
            </a:extLst>
          </p:cNvPr>
          <p:cNvCxnSpPr>
            <a:cxnSpLocks/>
          </p:cNvCxnSpPr>
          <p:nvPr/>
        </p:nvCxnSpPr>
        <p:spPr>
          <a:xfrm flipV="1">
            <a:off x="1523115" y="3470816"/>
            <a:ext cx="3773992" cy="386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103204F-5A3D-4203-98D1-029312637FDA}"/>
              </a:ext>
            </a:extLst>
          </p:cNvPr>
          <p:cNvSpPr txBox="1"/>
          <p:nvPr/>
        </p:nvSpPr>
        <p:spPr>
          <a:xfrm>
            <a:off x="1482739" y="363507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B20D9-4483-4E71-9622-1FC720981E5C}"/>
              </a:ext>
            </a:extLst>
          </p:cNvPr>
          <p:cNvSpPr txBox="1"/>
          <p:nvPr/>
        </p:nvSpPr>
        <p:spPr>
          <a:xfrm>
            <a:off x="1488064" y="321489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3B3022-377C-4D15-9F3F-D64BB83E8113}"/>
              </a:ext>
            </a:extLst>
          </p:cNvPr>
          <p:cNvSpPr txBox="1"/>
          <p:nvPr/>
        </p:nvSpPr>
        <p:spPr>
          <a:xfrm>
            <a:off x="1489186" y="343440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DF504C7-1115-4784-802A-87406D3E33B4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3A42BBB-DE32-4367-800D-C05937D69166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D7F025-BA4B-4EEB-B7D0-002B6E646C7A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C97A31-0A79-49C3-9B5F-F5587552CA78}"/>
              </a:ext>
            </a:extLst>
          </p:cNvPr>
          <p:cNvSpPr txBox="1"/>
          <p:nvPr/>
        </p:nvSpPr>
        <p:spPr>
          <a:xfrm>
            <a:off x="5128008" y="2925161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4671DE-0386-477E-9232-41AE5243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830" y="3255567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988A9FB-6C9A-4CBF-8890-F9459D37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63" y="3255567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99C198D-370E-435F-BCFF-9629AE7ADDAF}"/>
              </a:ext>
            </a:extLst>
          </p:cNvPr>
          <p:cNvSpPr txBox="1"/>
          <p:nvPr/>
        </p:nvSpPr>
        <p:spPr>
          <a:xfrm>
            <a:off x="4665330" y="363072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E5876B-9AB2-4183-95F4-C89AFF040F47}"/>
              </a:ext>
            </a:extLst>
          </p:cNvPr>
          <p:cNvSpPr txBox="1"/>
          <p:nvPr/>
        </p:nvSpPr>
        <p:spPr>
          <a:xfrm>
            <a:off x="4663936" y="3437595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80B617F-B604-4763-8537-A007048589B4}"/>
              </a:ext>
            </a:extLst>
          </p:cNvPr>
          <p:cNvSpPr txBox="1"/>
          <p:nvPr/>
        </p:nvSpPr>
        <p:spPr>
          <a:xfrm>
            <a:off x="4663936" y="3230698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FABB7E-6D6E-4777-A8C0-43F4E73763F0}"/>
              </a:ext>
            </a:extLst>
          </p:cNvPr>
          <p:cNvSpPr txBox="1"/>
          <p:nvPr/>
        </p:nvSpPr>
        <p:spPr>
          <a:xfrm>
            <a:off x="4643988" y="322760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D1A21E-A0DF-4E54-BCB1-A4093859FDA1}"/>
              </a:ext>
            </a:extLst>
          </p:cNvPr>
          <p:cNvSpPr txBox="1"/>
          <p:nvPr/>
        </p:nvSpPr>
        <p:spPr>
          <a:xfrm>
            <a:off x="4649313" y="365347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973174-D832-4726-AAF3-B09BC407D5D7}"/>
              </a:ext>
            </a:extLst>
          </p:cNvPr>
          <p:cNvSpPr txBox="1"/>
          <p:nvPr/>
        </p:nvSpPr>
        <p:spPr>
          <a:xfrm>
            <a:off x="4650435" y="343440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E6CD2B-C35F-4D77-8275-0A571A1E26A0}"/>
              </a:ext>
            </a:extLst>
          </p:cNvPr>
          <p:cNvSpPr txBox="1"/>
          <p:nvPr/>
        </p:nvSpPr>
        <p:spPr>
          <a:xfrm>
            <a:off x="335683" y="4039859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D078198-34D1-4D91-B550-FA2C795D8459}"/>
              </a:ext>
            </a:extLst>
          </p:cNvPr>
          <p:cNvCxnSpPr>
            <a:cxnSpLocks/>
          </p:cNvCxnSpPr>
          <p:nvPr/>
        </p:nvCxnSpPr>
        <p:spPr>
          <a:xfrm>
            <a:off x="1486963" y="4552378"/>
            <a:ext cx="3810144" cy="476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5F40CA7-7458-4149-9AB4-E708BA7C9FF2}"/>
              </a:ext>
            </a:extLst>
          </p:cNvPr>
          <p:cNvCxnSpPr>
            <a:cxnSpLocks/>
          </p:cNvCxnSpPr>
          <p:nvPr/>
        </p:nvCxnSpPr>
        <p:spPr>
          <a:xfrm>
            <a:off x="1516632" y="4770453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0428050-FAA8-4106-BEC2-8DCD9ED88E8F}"/>
              </a:ext>
            </a:extLst>
          </p:cNvPr>
          <p:cNvSpPr txBox="1"/>
          <p:nvPr/>
        </p:nvSpPr>
        <p:spPr>
          <a:xfrm>
            <a:off x="1504081" y="4306845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65C23F-21CE-4616-8025-8CD7373D914E}"/>
              </a:ext>
            </a:extLst>
          </p:cNvPr>
          <p:cNvSpPr txBox="1"/>
          <p:nvPr/>
        </p:nvSpPr>
        <p:spPr>
          <a:xfrm>
            <a:off x="1502687" y="4552293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9E6F551-ABB5-4B5F-9A8E-8F97B8B5C209}"/>
              </a:ext>
            </a:extLst>
          </p:cNvPr>
          <p:cNvSpPr txBox="1"/>
          <p:nvPr/>
        </p:nvSpPr>
        <p:spPr>
          <a:xfrm>
            <a:off x="1502687" y="4752869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B873826-286D-4F30-8E27-C562B85B0CCB}"/>
              </a:ext>
            </a:extLst>
          </p:cNvPr>
          <p:cNvCxnSpPr>
            <a:cxnSpLocks/>
          </p:cNvCxnSpPr>
          <p:nvPr/>
        </p:nvCxnSpPr>
        <p:spPr>
          <a:xfrm flipV="1">
            <a:off x="1523115" y="4585514"/>
            <a:ext cx="3773992" cy="386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F2124F1-A9EA-443C-BB39-8D9ADF2E54D0}"/>
              </a:ext>
            </a:extLst>
          </p:cNvPr>
          <p:cNvSpPr txBox="1"/>
          <p:nvPr/>
        </p:nvSpPr>
        <p:spPr>
          <a:xfrm>
            <a:off x="1482739" y="474977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3358D2-7322-40FD-971D-165E54F706E7}"/>
              </a:ext>
            </a:extLst>
          </p:cNvPr>
          <p:cNvSpPr txBox="1"/>
          <p:nvPr/>
        </p:nvSpPr>
        <p:spPr>
          <a:xfrm>
            <a:off x="1488064" y="432959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E30D716-49E9-461D-BE73-D0DC2E9A4EB5}"/>
              </a:ext>
            </a:extLst>
          </p:cNvPr>
          <p:cNvSpPr txBox="1"/>
          <p:nvPr/>
        </p:nvSpPr>
        <p:spPr>
          <a:xfrm>
            <a:off x="1489186" y="45491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CE1BF33-1456-4462-9E1D-22F619118B18}"/>
              </a:ext>
            </a:extLst>
          </p:cNvPr>
          <p:cNvSpPr txBox="1"/>
          <p:nvPr/>
        </p:nvSpPr>
        <p:spPr>
          <a:xfrm>
            <a:off x="5128008" y="4039859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89E1CDFC-95D5-46F7-9325-15F93E8E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830" y="4370265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E43C833-02D4-492D-A06E-13165D8E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63" y="4370265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0F887A-011D-434E-95D0-DD31ADE113A1}"/>
              </a:ext>
            </a:extLst>
          </p:cNvPr>
          <p:cNvSpPr txBox="1"/>
          <p:nvPr/>
        </p:nvSpPr>
        <p:spPr>
          <a:xfrm>
            <a:off x="4665330" y="4745426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7BCB83A-DD49-4590-91AE-BC2D8AE74C60}"/>
              </a:ext>
            </a:extLst>
          </p:cNvPr>
          <p:cNvSpPr txBox="1"/>
          <p:nvPr/>
        </p:nvSpPr>
        <p:spPr>
          <a:xfrm>
            <a:off x="4663936" y="4552293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955ED4-77A5-4787-A228-C4AB6DDE1F90}"/>
              </a:ext>
            </a:extLst>
          </p:cNvPr>
          <p:cNvSpPr txBox="1"/>
          <p:nvPr/>
        </p:nvSpPr>
        <p:spPr>
          <a:xfrm>
            <a:off x="4663936" y="4345396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B4669-5438-4123-A398-5C9AA74DD66A}"/>
              </a:ext>
            </a:extLst>
          </p:cNvPr>
          <p:cNvSpPr txBox="1"/>
          <p:nvPr/>
        </p:nvSpPr>
        <p:spPr>
          <a:xfrm>
            <a:off x="4643988" y="43423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F8B32F-184F-4348-99C6-95A7789D6978}"/>
              </a:ext>
            </a:extLst>
          </p:cNvPr>
          <p:cNvSpPr txBox="1"/>
          <p:nvPr/>
        </p:nvSpPr>
        <p:spPr>
          <a:xfrm>
            <a:off x="4649313" y="476817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A902DEF-4416-4B7F-8083-DC6C89D0317C}"/>
              </a:ext>
            </a:extLst>
          </p:cNvPr>
          <p:cNvSpPr txBox="1"/>
          <p:nvPr/>
        </p:nvSpPr>
        <p:spPr>
          <a:xfrm>
            <a:off x="4650435" y="45491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893053-3875-4142-8CB8-590A47CA8295}"/>
              </a:ext>
            </a:extLst>
          </p:cNvPr>
          <p:cNvSpPr txBox="1"/>
          <p:nvPr/>
        </p:nvSpPr>
        <p:spPr>
          <a:xfrm>
            <a:off x="335683" y="5316713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B15E656-601E-4726-9067-A309C8FD82B7}"/>
              </a:ext>
            </a:extLst>
          </p:cNvPr>
          <p:cNvCxnSpPr>
            <a:cxnSpLocks/>
          </p:cNvCxnSpPr>
          <p:nvPr/>
        </p:nvCxnSpPr>
        <p:spPr>
          <a:xfrm>
            <a:off x="1486963" y="5829232"/>
            <a:ext cx="3810144" cy="476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8EFEEEF5-AF15-48FC-8B56-7A9486EB20AA}"/>
              </a:ext>
            </a:extLst>
          </p:cNvPr>
          <p:cNvCxnSpPr>
            <a:cxnSpLocks/>
          </p:cNvCxnSpPr>
          <p:nvPr/>
        </p:nvCxnSpPr>
        <p:spPr>
          <a:xfrm>
            <a:off x="1516632" y="6047307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0AC0DD5-3150-4391-94E3-E3BCDF13BDDF}"/>
              </a:ext>
            </a:extLst>
          </p:cNvPr>
          <p:cNvSpPr txBox="1"/>
          <p:nvPr/>
        </p:nvSpPr>
        <p:spPr>
          <a:xfrm>
            <a:off x="1504081" y="5583699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1368F7-47B3-4FEC-97D2-C5AEAA6827EA}"/>
              </a:ext>
            </a:extLst>
          </p:cNvPr>
          <p:cNvSpPr txBox="1"/>
          <p:nvPr/>
        </p:nvSpPr>
        <p:spPr>
          <a:xfrm>
            <a:off x="1502687" y="582914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70354-17F3-4F49-B5A8-4DF8A868A36D}"/>
              </a:ext>
            </a:extLst>
          </p:cNvPr>
          <p:cNvSpPr txBox="1"/>
          <p:nvPr/>
        </p:nvSpPr>
        <p:spPr>
          <a:xfrm>
            <a:off x="1502687" y="6029723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DD34052-90B2-4DE1-8D28-008249B2F7C0}"/>
              </a:ext>
            </a:extLst>
          </p:cNvPr>
          <p:cNvCxnSpPr>
            <a:cxnSpLocks/>
          </p:cNvCxnSpPr>
          <p:nvPr/>
        </p:nvCxnSpPr>
        <p:spPr>
          <a:xfrm flipV="1">
            <a:off x="1523115" y="5862368"/>
            <a:ext cx="3773992" cy="386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63A251E-AC1C-43DB-BE04-BC58407B4989}"/>
              </a:ext>
            </a:extLst>
          </p:cNvPr>
          <p:cNvSpPr txBox="1"/>
          <p:nvPr/>
        </p:nvSpPr>
        <p:spPr>
          <a:xfrm>
            <a:off x="1482739" y="602662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425155-DAC8-40BA-BE06-62C00839D043}"/>
              </a:ext>
            </a:extLst>
          </p:cNvPr>
          <p:cNvSpPr txBox="1"/>
          <p:nvPr/>
        </p:nvSpPr>
        <p:spPr>
          <a:xfrm>
            <a:off x="1488064" y="56064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5BD8ED3-141D-44CF-95F6-8224AEDB5CEC}"/>
              </a:ext>
            </a:extLst>
          </p:cNvPr>
          <p:cNvSpPr txBox="1"/>
          <p:nvPr/>
        </p:nvSpPr>
        <p:spPr>
          <a:xfrm>
            <a:off x="1489186" y="58259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E662C8-CD5C-40DF-8704-71D6B2DC2AB4}"/>
              </a:ext>
            </a:extLst>
          </p:cNvPr>
          <p:cNvSpPr txBox="1"/>
          <p:nvPr/>
        </p:nvSpPr>
        <p:spPr>
          <a:xfrm>
            <a:off x="5128008" y="5316713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95FA341F-7330-4C54-9FA0-DFA10558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830" y="5647119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7B973F14-A79B-458E-A5E4-DB68C5CC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63" y="5647119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3F0940E-3F76-49DE-BA40-6654426280BB}"/>
              </a:ext>
            </a:extLst>
          </p:cNvPr>
          <p:cNvSpPr txBox="1"/>
          <p:nvPr/>
        </p:nvSpPr>
        <p:spPr>
          <a:xfrm>
            <a:off x="4665330" y="6022280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46E2C1-FF4B-45AF-874F-7E13CA2B5E84}"/>
              </a:ext>
            </a:extLst>
          </p:cNvPr>
          <p:cNvSpPr txBox="1"/>
          <p:nvPr/>
        </p:nvSpPr>
        <p:spPr>
          <a:xfrm>
            <a:off x="4663936" y="5829147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1921C87-969F-4E20-857C-C836FD0649B6}"/>
              </a:ext>
            </a:extLst>
          </p:cNvPr>
          <p:cNvSpPr txBox="1"/>
          <p:nvPr/>
        </p:nvSpPr>
        <p:spPr>
          <a:xfrm>
            <a:off x="4663936" y="5622250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826F02-0ADB-41DE-A6BB-7868A04C2C5E}"/>
              </a:ext>
            </a:extLst>
          </p:cNvPr>
          <p:cNvSpPr txBox="1"/>
          <p:nvPr/>
        </p:nvSpPr>
        <p:spPr>
          <a:xfrm>
            <a:off x="4643988" y="561915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59C40F-709D-4154-BB01-BBD8A851CE1A}"/>
              </a:ext>
            </a:extLst>
          </p:cNvPr>
          <p:cNvSpPr txBox="1"/>
          <p:nvPr/>
        </p:nvSpPr>
        <p:spPr>
          <a:xfrm>
            <a:off x="4649313" y="604502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4F15C9B-2C9A-4C81-ADA9-0547A626EA7F}"/>
              </a:ext>
            </a:extLst>
          </p:cNvPr>
          <p:cNvSpPr txBox="1"/>
          <p:nvPr/>
        </p:nvSpPr>
        <p:spPr>
          <a:xfrm>
            <a:off x="4650435" y="582595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B3BC5EE-3956-4507-9E99-E07056939149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D8B1B27-5B91-4FC1-99E8-9D7E009446A4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2E27898-65B0-4F4B-A172-702CAE13FF78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RS232 x 3ea (Debug, PLC, APMi200)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270EF887-5F45-4782-B02F-42556B5223DE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8" name="표 39">
            <a:extLst>
              <a:ext uri="{FF2B5EF4-FFF2-40B4-BE49-F238E27FC236}">
                <a16:creationId xmlns:a16="http://schemas.microsoft.com/office/drawing/2014/main" id="{A44BEEAC-CAAD-49DC-8550-05706B2B1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0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RS232 (PC)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5287"/>
              </p:ext>
            </p:extLst>
          </p:nvPr>
        </p:nvGraphicFramePr>
        <p:xfrm>
          <a:off x="6926256" y="3268578"/>
          <a:ext cx="4930061" cy="1490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TX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RED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D-Sub 9p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Female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5264-03A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RX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5264-03A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GND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BLK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Female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5264-03A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E766F1D-866C-46BA-8FF9-D146CAF73D4A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11ECAC-8694-4F34-859B-C2130F437D8D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55CCB9-098A-4BC0-973C-F6845153FD6E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79E95A0-7150-4F52-9F55-54E549DD34C1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620F0D1-BBCF-47D8-B15A-6BBF64289D9C}"/>
              </a:ext>
            </a:extLst>
          </p:cNvPr>
          <p:cNvSpPr/>
          <p:nvPr/>
        </p:nvSpPr>
        <p:spPr>
          <a:xfrm>
            <a:off x="7800995" y="2127618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D8744-2F35-47F7-8808-22A1676C7F27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DF504C7-1115-4784-802A-87406D3E33B4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3A42BBB-DE32-4367-800D-C05937D69166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D7F025-BA4B-4EEB-B7D0-002B6E646C7A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B3BC5EE-3956-4507-9E99-E07056939149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D8B1B27-5B91-4FC1-99E8-9D7E009446A4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C5CD9E-F70A-4950-BAAB-0E76862D3E4F}"/>
              </a:ext>
            </a:extLst>
          </p:cNvPr>
          <p:cNvSpPr txBox="1"/>
          <p:nvPr/>
        </p:nvSpPr>
        <p:spPr>
          <a:xfrm>
            <a:off x="335683" y="3337539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401CEA-A2CA-453D-A9E6-DDB2D42C81C3}"/>
              </a:ext>
            </a:extLst>
          </p:cNvPr>
          <p:cNvCxnSpPr>
            <a:cxnSpLocks/>
          </p:cNvCxnSpPr>
          <p:nvPr/>
        </p:nvCxnSpPr>
        <p:spPr>
          <a:xfrm>
            <a:off x="1486963" y="385005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E89D89E-FFB4-486A-A572-707D6C2A7BBF}"/>
              </a:ext>
            </a:extLst>
          </p:cNvPr>
          <p:cNvCxnSpPr>
            <a:cxnSpLocks/>
          </p:cNvCxnSpPr>
          <p:nvPr/>
        </p:nvCxnSpPr>
        <p:spPr>
          <a:xfrm>
            <a:off x="1516632" y="4068133"/>
            <a:ext cx="3816627" cy="2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9B3187B-97EE-446E-95B2-6E0403B9B19C}"/>
              </a:ext>
            </a:extLst>
          </p:cNvPr>
          <p:cNvSpPr txBox="1"/>
          <p:nvPr/>
        </p:nvSpPr>
        <p:spPr>
          <a:xfrm>
            <a:off x="3016128" y="3604525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TX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4BF-3609-477C-83C7-BDDF18FFA6E2}"/>
              </a:ext>
            </a:extLst>
          </p:cNvPr>
          <p:cNvSpPr txBox="1"/>
          <p:nvPr/>
        </p:nvSpPr>
        <p:spPr>
          <a:xfrm>
            <a:off x="3014734" y="3849973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RX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0BF269-05C4-4340-9FE4-ADCAE059F4BA}"/>
              </a:ext>
            </a:extLst>
          </p:cNvPr>
          <p:cNvSpPr txBox="1"/>
          <p:nvPr/>
        </p:nvSpPr>
        <p:spPr>
          <a:xfrm>
            <a:off x="3014734" y="4050549"/>
            <a:ext cx="75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GND</a:t>
            </a:r>
            <a:endParaRPr lang="ko-KR" altLang="en-US" sz="12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99B22A5-1001-45E5-8F4F-7662676AB333}"/>
              </a:ext>
            </a:extLst>
          </p:cNvPr>
          <p:cNvCxnSpPr>
            <a:cxnSpLocks/>
          </p:cNvCxnSpPr>
          <p:nvPr/>
        </p:nvCxnSpPr>
        <p:spPr>
          <a:xfrm>
            <a:off x="1523115" y="4270061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40D9BAFF-EA67-431C-8045-F3D7BEB0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0" y="3685786"/>
            <a:ext cx="834855" cy="69009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29C3666-E429-4102-B330-E609B4ACD495}"/>
              </a:ext>
            </a:extLst>
          </p:cNvPr>
          <p:cNvSpPr txBox="1"/>
          <p:nvPr/>
        </p:nvSpPr>
        <p:spPr>
          <a:xfrm>
            <a:off x="387520" y="4353583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9PIN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AE695C-7A09-4621-A0FC-FBB7BCB65295}"/>
              </a:ext>
            </a:extLst>
          </p:cNvPr>
          <p:cNvSpPr txBox="1"/>
          <p:nvPr/>
        </p:nvSpPr>
        <p:spPr>
          <a:xfrm>
            <a:off x="1491704" y="40474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74C77B-3271-4B53-B4C1-3E1B1454CB79}"/>
              </a:ext>
            </a:extLst>
          </p:cNvPr>
          <p:cNvSpPr txBox="1"/>
          <p:nvPr/>
        </p:nvSpPr>
        <p:spPr>
          <a:xfrm>
            <a:off x="1488064" y="362727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8B148E-40EC-41D4-9A6B-220E1A0669A1}"/>
              </a:ext>
            </a:extLst>
          </p:cNvPr>
          <p:cNvSpPr txBox="1"/>
          <p:nvPr/>
        </p:nvSpPr>
        <p:spPr>
          <a:xfrm>
            <a:off x="1485748" y="38559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1FAC38-7747-4EEB-BFD2-1743A1B8C3BC}"/>
              </a:ext>
            </a:extLst>
          </p:cNvPr>
          <p:cNvSpPr txBox="1"/>
          <p:nvPr/>
        </p:nvSpPr>
        <p:spPr>
          <a:xfrm>
            <a:off x="5128008" y="3337539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5264-03A</a:t>
            </a:r>
            <a:endParaRPr lang="ko-KR" altLang="en-US" sz="1600" b="1" dirty="0"/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5763AB56-3503-4F78-B490-4535C188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63" y="3667945"/>
            <a:ext cx="980857" cy="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744E145-D4FE-4D9D-9646-2CFBDF14E263}"/>
              </a:ext>
            </a:extLst>
          </p:cNvPr>
          <p:cNvSpPr txBox="1"/>
          <p:nvPr/>
        </p:nvSpPr>
        <p:spPr>
          <a:xfrm>
            <a:off x="4976403" y="40474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AA9733-54E7-4D94-B230-C21702C925CA}"/>
              </a:ext>
            </a:extLst>
          </p:cNvPr>
          <p:cNvSpPr txBox="1"/>
          <p:nvPr/>
        </p:nvSpPr>
        <p:spPr>
          <a:xfrm>
            <a:off x="4981728" y="362727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F1DF8C4-068B-479E-AC22-5C55E9082E38}"/>
              </a:ext>
            </a:extLst>
          </p:cNvPr>
          <p:cNvSpPr txBox="1"/>
          <p:nvPr/>
        </p:nvSpPr>
        <p:spPr>
          <a:xfrm>
            <a:off x="4982850" y="384678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FD84A91-CECF-48AE-9454-F95F6576F136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9" name="표 39">
            <a:extLst>
              <a:ext uri="{FF2B5EF4-FFF2-40B4-BE49-F238E27FC236}">
                <a16:creationId xmlns:a16="http://schemas.microsoft.com/office/drawing/2014/main" id="{699E89C4-07CD-4690-8A37-A0B97E2C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Analog I/O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44005"/>
              </p:ext>
            </p:extLst>
          </p:nvPr>
        </p:nvGraphicFramePr>
        <p:xfrm>
          <a:off x="6926256" y="3268578"/>
          <a:ext cx="4930061" cy="18772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</a:rPr>
                        <a:t>종료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</a:rPr>
                        <a:t>Circualr</a:t>
                      </a:r>
                      <a:r>
                        <a:rPr lang="en-US" altLang="ko-KR" sz="1000" b="0" dirty="0">
                          <a:latin typeface="+mn-lt"/>
                        </a:rPr>
                        <a:t> 9p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242577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4595AB-AC78-4142-AADB-755AD2CC4A6C}"/>
              </a:ext>
            </a:extLst>
          </p:cNvPr>
          <p:cNvCxnSpPr>
            <a:cxnSpLocks/>
          </p:cNvCxnSpPr>
          <p:nvPr/>
        </p:nvCxnSpPr>
        <p:spPr>
          <a:xfrm>
            <a:off x="1485218" y="356293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1C9CFEC8-4A12-4DA9-915F-8DEFF900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62" y="3416842"/>
            <a:ext cx="1108982" cy="86864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898937-0487-4F34-9820-3D222CD6BBC6}"/>
              </a:ext>
            </a:extLst>
          </p:cNvPr>
          <p:cNvSpPr txBox="1"/>
          <p:nvPr/>
        </p:nvSpPr>
        <p:spPr>
          <a:xfrm>
            <a:off x="5011959" y="4289603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Male 9PIN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B20D9-4483-4E71-9622-1FC720981E5C}"/>
              </a:ext>
            </a:extLst>
          </p:cNvPr>
          <p:cNvSpPr txBox="1"/>
          <p:nvPr/>
        </p:nvSpPr>
        <p:spPr>
          <a:xfrm>
            <a:off x="5027692" y="33380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490277-D7B7-4B60-85A2-0361B2D4BFC8}"/>
              </a:ext>
            </a:extLst>
          </p:cNvPr>
          <p:cNvSpPr txBox="1"/>
          <p:nvPr/>
        </p:nvSpPr>
        <p:spPr>
          <a:xfrm>
            <a:off x="4951081" y="3068596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4965ED-119C-4104-A16A-B87C41BA81CD}"/>
              </a:ext>
            </a:extLst>
          </p:cNvPr>
          <p:cNvSpPr txBox="1"/>
          <p:nvPr/>
        </p:nvSpPr>
        <p:spPr>
          <a:xfrm>
            <a:off x="4965161" y="4608254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10E0E7C-1713-41F2-A84B-2651EB01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62" y="4956500"/>
            <a:ext cx="1050861" cy="86864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054BEFB-CCBC-47A0-9D60-9597CC1FE13F}"/>
              </a:ext>
            </a:extLst>
          </p:cNvPr>
          <p:cNvSpPr txBox="1"/>
          <p:nvPr/>
        </p:nvSpPr>
        <p:spPr>
          <a:xfrm>
            <a:off x="5075191" y="5836755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9PIN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BF2DB658-5B43-4F09-96D0-EB584107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8335" y="3335582"/>
            <a:ext cx="1186883" cy="11036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2EE9028-7003-4134-A384-D1AF4AF902A4}"/>
              </a:ext>
            </a:extLst>
          </p:cNvPr>
          <p:cNvCxnSpPr>
            <a:cxnSpLocks/>
          </p:cNvCxnSpPr>
          <p:nvPr/>
        </p:nvCxnSpPr>
        <p:spPr>
          <a:xfrm>
            <a:off x="1485218" y="3775725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7BFED56-5DB1-43BE-8AAB-7EFE981A9C05}"/>
              </a:ext>
            </a:extLst>
          </p:cNvPr>
          <p:cNvCxnSpPr>
            <a:cxnSpLocks/>
          </p:cNvCxnSpPr>
          <p:nvPr/>
        </p:nvCxnSpPr>
        <p:spPr>
          <a:xfrm>
            <a:off x="1485218" y="396966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BFB8A5E-6CAF-4BDB-B323-F4DB63DEA367}"/>
              </a:ext>
            </a:extLst>
          </p:cNvPr>
          <p:cNvCxnSpPr>
            <a:cxnSpLocks/>
          </p:cNvCxnSpPr>
          <p:nvPr/>
        </p:nvCxnSpPr>
        <p:spPr>
          <a:xfrm>
            <a:off x="1486963" y="4168292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014972DD-F0EA-42A4-B0D3-2FFA8006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8335" y="4772479"/>
            <a:ext cx="1186883" cy="1103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CF0D77A-4F26-43BE-A463-8B65F76ADF58}"/>
              </a:ext>
            </a:extLst>
          </p:cNvPr>
          <p:cNvSpPr txBox="1"/>
          <p:nvPr/>
        </p:nvSpPr>
        <p:spPr>
          <a:xfrm>
            <a:off x="5027692" y="35472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BF8A1-81E8-4C29-ACEE-73DAE62574FA}"/>
              </a:ext>
            </a:extLst>
          </p:cNvPr>
          <p:cNvSpPr txBox="1"/>
          <p:nvPr/>
        </p:nvSpPr>
        <p:spPr>
          <a:xfrm>
            <a:off x="5027692" y="37517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7BD672-F4E4-4352-BA8F-406D1FC9FCE9}"/>
              </a:ext>
            </a:extLst>
          </p:cNvPr>
          <p:cNvSpPr txBox="1"/>
          <p:nvPr/>
        </p:nvSpPr>
        <p:spPr>
          <a:xfrm>
            <a:off x="5027692" y="393222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04A8BE-E0C7-47E9-A0BB-E5AE624BC5A2}"/>
              </a:ext>
            </a:extLst>
          </p:cNvPr>
          <p:cNvSpPr txBox="1"/>
          <p:nvPr/>
        </p:nvSpPr>
        <p:spPr>
          <a:xfrm>
            <a:off x="2749123" y="329664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1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AFDB79-8498-4E08-90E0-AD44B282F0B2}"/>
              </a:ext>
            </a:extLst>
          </p:cNvPr>
          <p:cNvCxnSpPr>
            <a:cxnSpLocks/>
          </p:cNvCxnSpPr>
          <p:nvPr/>
        </p:nvCxnSpPr>
        <p:spPr>
          <a:xfrm>
            <a:off x="1485218" y="5087499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3A57F5-56C6-4597-9F71-4417903113F7}"/>
              </a:ext>
            </a:extLst>
          </p:cNvPr>
          <p:cNvSpPr txBox="1"/>
          <p:nvPr/>
        </p:nvSpPr>
        <p:spPr>
          <a:xfrm>
            <a:off x="5027692" y="486256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288AC98-38CB-4CB2-A158-79CF25AC0B6A}"/>
              </a:ext>
            </a:extLst>
          </p:cNvPr>
          <p:cNvCxnSpPr>
            <a:cxnSpLocks/>
          </p:cNvCxnSpPr>
          <p:nvPr/>
        </p:nvCxnSpPr>
        <p:spPr>
          <a:xfrm>
            <a:off x="1485218" y="530028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BC5F3CB-2CC4-4519-8AD8-3FC4C49EB0A3}"/>
              </a:ext>
            </a:extLst>
          </p:cNvPr>
          <p:cNvCxnSpPr>
            <a:cxnSpLocks/>
          </p:cNvCxnSpPr>
          <p:nvPr/>
        </p:nvCxnSpPr>
        <p:spPr>
          <a:xfrm>
            <a:off x="1485218" y="5494227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C797E28-48E3-45DF-8D1E-F77003C5438D}"/>
              </a:ext>
            </a:extLst>
          </p:cNvPr>
          <p:cNvCxnSpPr>
            <a:cxnSpLocks/>
          </p:cNvCxnSpPr>
          <p:nvPr/>
        </p:nvCxnSpPr>
        <p:spPr>
          <a:xfrm>
            <a:off x="1486963" y="5692853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9FCE63-17C3-45AA-A77A-4A1B84F3D454}"/>
              </a:ext>
            </a:extLst>
          </p:cNvPr>
          <p:cNvSpPr txBox="1"/>
          <p:nvPr/>
        </p:nvSpPr>
        <p:spPr>
          <a:xfrm>
            <a:off x="5027692" y="507183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4F768F-0386-4C78-9C0D-6C92A931CCCC}"/>
              </a:ext>
            </a:extLst>
          </p:cNvPr>
          <p:cNvSpPr txBox="1"/>
          <p:nvPr/>
        </p:nvSpPr>
        <p:spPr>
          <a:xfrm>
            <a:off x="5027692" y="527631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E7E727-A9F3-4E72-A2B3-C09DED6B846D}"/>
              </a:ext>
            </a:extLst>
          </p:cNvPr>
          <p:cNvSpPr txBox="1"/>
          <p:nvPr/>
        </p:nvSpPr>
        <p:spPr>
          <a:xfrm>
            <a:off x="5027692" y="545678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CD2099-954E-4D09-8C50-B5D6564B99C1}"/>
              </a:ext>
            </a:extLst>
          </p:cNvPr>
          <p:cNvSpPr txBox="1"/>
          <p:nvPr/>
        </p:nvSpPr>
        <p:spPr>
          <a:xfrm>
            <a:off x="2749123" y="352288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2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80CAC6-E601-48F0-A57B-DEF0A2190433}"/>
              </a:ext>
            </a:extLst>
          </p:cNvPr>
          <p:cNvSpPr txBox="1"/>
          <p:nvPr/>
        </p:nvSpPr>
        <p:spPr>
          <a:xfrm>
            <a:off x="2749123" y="373001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3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12A17E-31E3-4A5C-9F9B-F483A90F494F}"/>
              </a:ext>
            </a:extLst>
          </p:cNvPr>
          <p:cNvSpPr txBox="1"/>
          <p:nvPr/>
        </p:nvSpPr>
        <p:spPr>
          <a:xfrm>
            <a:off x="2749123" y="3924527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4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AD76DD-7B03-4E9E-9531-0617B601452B}"/>
              </a:ext>
            </a:extLst>
          </p:cNvPr>
          <p:cNvSpPr txBox="1"/>
          <p:nvPr/>
        </p:nvSpPr>
        <p:spPr>
          <a:xfrm>
            <a:off x="2749123" y="481050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1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8FC9F-84E8-4C01-AFCA-940C3D054912}"/>
              </a:ext>
            </a:extLst>
          </p:cNvPr>
          <p:cNvSpPr txBox="1"/>
          <p:nvPr/>
        </p:nvSpPr>
        <p:spPr>
          <a:xfrm>
            <a:off x="2749123" y="5036732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2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519A59-6853-4443-84E9-DE8E1D5CF601}"/>
              </a:ext>
            </a:extLst>
          </p:cNvPr>
          <p:cNvSpPr txBox="1"/>
          <p:nvPr/>
        </p:nvSpPr>
        <p:spPr>
          <a:xfrm>
            <a:off x="2749123" y="5243865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3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EECE29-31B2-4341-969E-310A07304E2D}"/>
              </a:ext>
            </a:extLst>
          </p:cNvPr>
          <p:cNvSpPr txBox="1"/>
          <p:nvPr/>
        </p:nvSpPr>
        <p:spPr>
          <a:xfrm>
            <a:off x="2749123" y="5438379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4</a:t>
            </a:r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AF5A99-EE8B-46FC-999D-477CDD04F42A}"/>
              </a:ext>
            </a:extLst>
          </p:cNvPr>
          <p:cNvSpPr txBox="1"/>
          <p:nvPr/>
        </p:nvSpPr>
        <p:spPr>
          <a:xfrm>
            <a:off x="1517418" y="33380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6113A59-AA45-4857-B91C-B95ED1E3C001}"/>
              </a:ext>
            </a:extLst>
          </p:cNvPr>
          <p:cNvSpPr txBox="1"/>
          <p:nvPr/>
        </p:nvSpPr>
        <p:spPr>
          <a:xfrm>
            <a:off x="1517418" y="35472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7A8E35-E336-4863-87AB-0252EDA761A6}"/>
              </a:ext>
            </a:extLst>
          </p:cNvPr>
          <p:cNvSpPr txBox="1"/>
          <p:nvPr/>
        </p:nvSpPr>
        <p:spPr>
          <a:xfrm>
            <a:off x="1517418" y="37517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21D4A7-41E7-4346-BF9F-122CC2A2B9B2}"/>
              </a:ext>
            </a:extLst>
          </p:cNvPr>
          <p:cNvSpPr txBox="1"/>
          <p:nvPr/>
        </p:nvSpPr>
        <p:spPr>
          <a:xfrm>
            <a:off x="1517418" y="393222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968AC6-710D-43AD-9F9F-BE9250A1A586}"/>
              </a:ext>
            </a:extLst>
          </p:cNvPr>
          <p:cNvSpPr txBox="1"/>
          <p:nvPr/>
        </p:nvSpPr>
        <p:spPr>
          <a:xfrm>
            <a:off x="1517418" y="486971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589762-F865-411C-AC27-174077FED53A}"/>
              </a:ext>
            </a:extLst>
          </p:cNvPr>
          <p:cNvSpPr txBox="1"/>
          <p:nvPr/>
        </p:nvSpPr>
        <p:spPr>
          <a:xfrm>
            <a:off x="1517418" y="507898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D43281-E138-4A75-A0C4-5855B855F0B3}"/>
              </a:ext>
            </a:extLst>
          </p:cNvPr>
          <p:cNvSpPr txBox="1"/>
          <p:nvPr/>
        </p:nvSpPr>
        <p:spPr>
          <a:xfrm>
            <a:off x="1517418" y="52834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AADD1B-58B0-469B-99A1-0C0A38E29A2E}"/>
              </a:ext>
            </a:extLst>
          </p:cNvPr>
          <p:cNvSpPr txBox="1"/>
          <p:nvPr/>
        </p:nvSpPr>
        <p:spPr>
          <a:xfrm>
            <a:off x="1517418" y="546392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BE4A1C9-65E6-4EF4-B74A-A60561AA8017}"/>
              </a:ext>
            </a:extLst>
          </p:cNvPr>
          <p:cNvSpPr/>
          <p:nvPr/>
        </p:nvSpPr>
        <p:spPr>
          <a:xfrm>
            <a:off x="141376" y="3210407"/>
            <a:ext cx="1691613" cy="28398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6BFC94-847B-4FE1-B61D-4B4C12173E7B}"/>
              </a:ext>
            </a:extLst>
          </p:cNvPr>
          <p:cNvSpPr txBox="1"/>
          <p:nvPr/>
        </p:nvSpPr>
        <p:spPr>
          <a:xfrm>
            <a:off x="298335" y="6121530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Male? : Female?</a:t>
            </a:r>
            <a:endParaRPr lang="ko-KR" altLang="en-US" sz="1600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0479D34-F855-45A0-8B1A-7A5706570E10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CBF3ED-092B-4C89-B014-B826C54534A5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568E6BB-79A8-4750-A3BD-2DC36C3A4566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124B27AD-6735-44B3-B0E8-07CCB132A29E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7DDB09-7AB5-4ABE-B611-25644A7181C3}"/>
              </a:ext>
            </a:extLst>
          </p:cNvPr>
          <p:cNvSpPr/>
          <p:nvPr/>
        </p:nvSpPr>
        <p:spPr>
          <a:xfrm>
            <a:off x="3943573" y="1858039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59FAA-828D-471D-BA1B-4B98B061C30C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6DE2FDAE-64E0-4BF5-8B6A-2E04071E140B}"/>
              </a:ext>
            </a:extLst>
          </p:cNvPr>
          <p:cNvCxnSpPr>
            <a:cxnSpLocks/>
            <a:stCxn id="126" idx="1"/>
            <a:endCxn id="127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7D8CEB42-AE84-4A53-B71C-15890937C464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CC3160-A1D6-4A16-98DD-489F63757FDA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BE583DC-368F-4DC6-944C-A323EED51DED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1EC564-2871-4CAD-AA24-80D0FB1B6F9F}"/>
              </a:ext>
            </a:extLst>
          </p:cNvPr>
          <p:cNvCxnSpPr>
            <a:cxnSpLocks/>
            <a:endCxn id="133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695C8E1-0EFF-4D0F-915B-3EE3C499A4C3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ADF6D49-BD0E-43F2-B4F4-B2920C6007BF}"/>
              </a:ext>
            </a:extLst>
          </p:cNvPr>
          <p:cNvSpPr txBox="1"/>
          <p:nvPr/>
        </p:nvSpPr>
        <p:spPr>
          <a:xfrm>
            <a:off x="-15547" y="2776076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Circular 9p</a:t>
            </a:r>
            <a:endParaRPr lang="ko-KR" altLang="en-US" sz="1600" b="1" dirty="0"/>
          </a:p>
        </p:txBody>
      </p:sp>
      <p:graphicFrame>
        <p:nvGraphicFramePr>
          <p:cNvPr id="138" name="표 39">
            <a:extLst>
              <a:ext uri="{FF2B5EF4-FFF2-40B4-BE49-F238E27FC236}">
                <a16:creationId xmlns:a16="http://schemas.microsoft.com/office/drawing/2014/main" id="{73E574F5-BF0C-448B-A526-45E26726D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2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Analog I/O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4595AB-AC78-4142-AADB-755AD2CC4A6C}"/>
              </a:ext>
            </a:extLst>
          </p:cNvPr>
          <p:cNvCxnSpPr>
            <a:cxnSpLocks/>
          </p:cNvCxnSpPr>
          <p:nvPr/>
        </p:nvCxnSpPr>
        <p:spPr>
          <a:xfrm>
            <a:off x="1485218" y="356293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490277-D7B7-4B60-85A2-0361B2D4BFC8}"/>
              </a:ext>
            </a:extLst>
          </p:cNvPr>
          <p:cNvSpPr txBox="1"/>
          <p:nvPr/>
        </p:nvSpPr>
        <p:spPr>
          <a:xfrm>
            <a:off x="5101119" y="3068596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5264-08A</a:t>
            </a:r>
            <a:endParaRPr lang="ko-KR" altLang="en-US" sz="16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2EE9028-7003-4134-A384-D1AF4AF902A4}"/>
              </a:ext>
            </a:extLst>
          </p:cNvPr>
          <p:cNvCxnSpPr>
            <a:cxnSpLocks/>
          </p:cNvCxnSpPr>
          <p:nvPr/>
        </p:nvCxnSpPr>
        <p:spPr>
          <a:xfrm>
            <a:off x="1485218" y="3775725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7BFED56-5DB1-43BE-8AAB-7EFE981A9C05}"/>
              </a:ext>
            </a:extLst>
          </p:cNvPr>
          <p:cNvCxnSpPr>
            <a:cxnSpLocks/>
          </p:cNvCxnSpPr>
          <p:nvPr/>
        </p:nvCxnSpPr>
        <p:spPr>
          <a:xfrm>
            <a:off x="1485218" y="396966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BFB8A5E-6CAF-4BDB-B323-F4DB63DEA367}"/>
              </a:ext>
            </a:extLst>
          </p:cNvPr>
          <p:cNvCxnSpPr>
            <a:cxnSpLocks/>
          </p:cNvCxnSpPr>
          <p:nvPr/>
        </p:nvCxnSpPr>
        <p:spPr>
          <a:xfrm>
            <a:off x="1486963" y="4168292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604A8BE-E0C7-47E9-A0BB-E5AE624BC5A2}"/>
              </a:ext>
            </a:extLst>
          </p:cNvPr>
          <p:cNvSpPr txBox="1"/>
          <p:nvPr/>
        </p:nvSpPr>
        <p:spPr>
          <a:xfrm>
            <a:off x="2749123" y="329664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1</a:t>
            </a:r>
            <a:endParaRPr lang="ko-KR" altLang="en-US" sz="12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AFDB79-8498-4E08-90E0-AD44B282F0B2}"/>
              </a:ext>
            </a:extLst>
          </p:cNvPr>
          <p:cNvCxnSpPr>
            <a:cxnSpLocks/>
          </p:cNvCxnSpPr>
          <p:nvPr/>
        </p:nvCxnSpPr>
        <p:spPr>
          <a:xfrm>
            <a:off x="1485218" y="5087499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288AC98-38CB-4CB2-A158-79CF25AC0B6A}"/>
              </a:ext>
            </a:extLst>
          </p:cNvPr>
          <p:cNvCxnSpPr>
            <a:cxnSpLocks/>
          </p:cNvCxnSpPr>
          <p:nvPr/>
        </p:nvCxnSpPr>
        <p:spPr>
          <a:xfrm>
            <a:off x="1485218" y="530028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BC5F3CB-2CC4-4519-8AD8-3FC4C49EB0A3}"/>
              </a:ext>
            </a:extLst>
          </p:cNvPr>
          <p:cNvCxnSpPr>
            <a:cxnSpLocks/>
          </p:cNvCxnSpPr>
          <p:nvPr/>
        </p:nvCxnSpPr>
        <p:spPr>
          <a:xfrm>
            <a:off x="1485218" y="5494227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C797E28-48E3-45DF-8D1E-F77003C5438D}"/>
              </a:ext>
            </a:extLst>
          </p:cNvPr>
          <p:cNvCxnSpPr>
            <a:cxnSpLocks/>
          </p:cNvCxnSpPr>
          <p:nvPr/>
        </p:nvCxnSpPr>
        <p:spPr>
          <a:xfrm>
            <a:off x="1486963" y="5692853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7CD2099-954E-4D09-8C50-B5D6564B99C1}"/>
              </a:ext>
            </a:extLst>
          </p:cNvPr>
          <p:cNvSpPr txBox="1"/>
          <p:nvPr/>
        </p:nvSpPr>
        <p:spPr>
          <a:xfrm>
            <a:off x="2749123" y="352288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2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80CAC6-E601-48F0-A57B-DEF0A2190433}"/>
              </a:ext>
            </a:extLst>
          </p:cNvPr>
          <p:cNvSpPr txBox="1"/>
          <p:nvPr/>
        </p:nvSpPr>
        <p:spPr>
          <a:xfrm>
            <a:off x="2749123" y="373001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3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12A17E-31E3-4A5C-9F9B-F483A90F494F}"/>
              </a:ext>
            </a:extLst>
          </p:cNvPr>
          <p:cNvSpPr txBox="1"/>
          <p:nvPr/>
        </p:nvSpPr>
        <p:spPr>
          <a:xfrm>
            <a:off x="2749123" y="3924527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out 4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AD76DD-7B03-4E9E-9531-0617B601452B}"/>
              </a:ext>
            </a:extLst>
          </p:cNvPr>
          <p:cNvSpPr txBox="1"/>
          <p:nvPr/>
        </p:nvSpPr>
        <p:spPr>
          <a:xfrm>
            <a:off x="2749123" y="481050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1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8FC9F-84E8-4C01-AFCA-940C3D054912}"/>
              </a:ext>
            </a:extLst>
          </p:cNvPr>
          <p:cNvSpPr txBox="1"/>
          <p:nvPr/>
        </p:nvSpPr>
        <p:spPr>
          <a:xfrm>
            <a:off x="2749123" y="5036732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2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519A59-6853-4443-84E9-DE8E1D5CF601}"/>
              </a:ext>
            </a:extLst>
          </p:cNvPr>
          <p:cNvSpPr txBox="1"/>
          <p:nvPr/>
        </p:nvSpPr>
        <p:spPr>
          <a:xfrm>
            <a:off x="2749123" y="5243865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3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EECE29-31B2-4341-969E-310A07304E2D}"/>
              </a:ext>
            </a:extLst>
          </p:cNvPr>
          <p:cNvSpPr txBox="1"/>
          <p:nvPr/>
        </p:nvSpPr>
        <p:spPr>
          <a:xfrm>
            <a:off x="2749123" y="5438379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Analog in 4</a:t>
            </a:r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AF5A99-EE8B-46FC-999D-477CDD04F42A}"/>
              </a:ext>
            </a:extLst>
          </p:cNvPr>
          <p:cNvSpPr txBox="1"/>
          <p:nvPr/>
        </p:nvSpPr>
        <p:spPr>
          <a:xfrm>
            <a:off x="1517418" y="33380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6113A59-AA45-4857-B91C-B95ED1E3C001}"/>
              </a:ext>
            </a:extLst>
          </p:cNvPr>
          <p:cNvSpPr txBox="1"/>
          <p:nvPr/>
        </p:nvSpPr>
        <p:spPr>
          <a:xfrm>
            <a:off x="1517418" y="35472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7A8E35-E336-4863-87AB-0252EDA761A6}"/>
              </a:ext>
            </a:extLst>
          </p:cNvPr>
          <p:cNvSpPr txBox="1"/>
          <p:nvPr/>
        </p:nvSpPr>
        <p:spPr>
          <a:xfrm>
            <a:off x="1517418" y="37517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21D4A7-41E7-4346-BF9F-122CC2A2B9B2}"/>
              </a:ext>
            </a:extLst>
          </p:cNvPr>
          <p:cNvSpPr txBox="1"/>
          <p:nvPr/>
        </p:nvSpPr>
        <p:spPr>
          <a:xfrm>
            <a:off x="1517418" y="396808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968AC6-710D-43AD-9F9F-BE9250A1A586}"/>
              </a:ext>
            </a:extLst>
          </p:cNvPr>
          <p:cNvSpPr txBox="1"/>
          <p:nvPr/>
        </p:nvSpPr>
        <p:spPr>
          <a:xfrm>
            <a:off x="1517418" y="486971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589762-F865-411C-AC27-174077FED53A}"/>
              </a:ext>
            </a:extLst>
          </p:cNvPr>
          <p:cNvSpPr txBox="1"/>
          <p:nvPr/>
        </p:nvSpPr>
        <p:spPr>
          <a:xfrm>
            <a:off x="1517418" y="507898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D43281-E138-4A75-A0C4-5855B855F0B3}"/>
              </a:ext>
            </a:extLst>
          </p:cNvPr>
          <p:cNvSpPr txBox="1"/>
          <p:nvPr/>
        </p:nvSpPr>
        <p:spPr>
          <a:xfrm>
            <a:off x="1517418" y="52834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AADD1B-58B0-469B-99A1-0C0A38E29A2E}"/>
              </a:ext>
            </a:extLst>
          </p:cNvPr>
          <p:cNvSpPr txBox="1"/>
          <p:nvPr/>
        </p:nvSpPr>
        <p:spPr>
          <a:xfrm>
            <a:off x="1517418" y="547289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graphicFrame>
        <p:nvGraphicFramePr>
          <p:cNvPr id="59" name="표 9">
            <a:extLst>
              <a:ext uri="{FF2B5EF4-FFF2-40B4-BE49-F238E27FC236}">
                <a16:creationId xmlns:a16="http://schemas.microsoft.com/office/drawing/2014/main" id="{6FD8AEE3-DA57-4866-9C4C-74FBBCFC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64540"/>
              </p:ext>
            </p:extLst>
          </p:nvPr>
        </p:nvGraphicFramePr>
        <p:xfrm>
          <a:off x="6926256" y="3268578"/>
          <a:ext cx="4930061" cy="18772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</a:rPr>
                        <a:t>종료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</a:rPr>
                        <a:t>Circualr</a:t>
                      </a:r>
                      <a:r>
                        <a:rPr lang="en-US" altLang="ko-KR" sz="1000" b="0" dirty="0">
                          <a:latin typeface="+mn-lt"/>
                        </a:rPr>
                        <a:t> 9p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  <a:tr h="393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D-Sub 9p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242577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45AFFA-D9FF-4F97-9E47-D4F0F3ADE5F2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1437BD-2A23-4C05-8489-366270794C1B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A02E49-2C29-4557-9A67-DACA95DC631C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1DFB2CB-7308-439A-AC3F-0251C625B563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F86D2F3-2E71-436A-9518-9648267B0D79}"/>
              </a:ext>
            </a:extLst>
          </p:cNvPr>
          <p:cNvSpPr/>
          <p:nvPr/>
        </p:nvSpPr>
        <p:spPr>
          <a:xfrm>
            <a:off x="7684453" y="1688962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1E8A38-9B9E-412A-A158-049FC6902DA6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C23081E-5257-4740-9E87-AD8ABD011BD2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FE1CB51-3743-4E17-A184-18F544C7AC7C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19FA8D-9D00-45CE-A72F-4FA00DC4DBF8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0F3041-7A5E-47FB-BDE6-B9F657D57448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6803C09-2F66-42E0-A2E5-AF2E15ABCCE4}"/>
              </a:ext>
            </a:extLst>
          </p:cNvPr>
          <p:cNvCxnSpPr>
            <a:cxnSpLocks/>
            <a:endCxn id="70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8616B528-EF3E-4DF3-8A2C-F6E09B5E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" y="3354290"/>
            <a:ext cx="1386016" cy="1016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6E5175A-85EF-44F0-82FC-E0F8C4CD7D11}"/>
              </a:ext>
            </a:extLst>
          </p:cNvPr>
          <p:cNvSpPr txBox="1"/>
          <p:nvPr/>
        </p:nvSpPr>
        <p:spPr>
          <a:xfrm>
            <a:off x="-115174" y="3068596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5264-08A</a:t>
            </a:r>
            <a:endParaRPr lang="ko-KR" altLang="en-US" sz="1600" b="1" dirty="0"/>
          </a:p>
        </p:txBody>
      </p:sp>
      <p:pic>
        <p:nvPicPr>
          <p:cNvPr id="74" name="Picture 2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4DC3832A-2DF1-4F52-A65A-EBF5EA7E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02" y="3354290"/>
            <a:ext cx="1386016" cy="1016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C9AE90D-82C5-4043-945B-CDCC5A3A625C}"/>
              </a:ext>
            </a:extLst>
          </p:cNvPr>
          <p:cNvSpPr txBox="1"/>
          <p:nvPr/>
        </p:nvSpPr>
        <p:spPr>
          <a:xfrm>
            <a:off x="5101119" y="4576874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5264-08A</a:t>
            </a:r>
            <a:endParaRPr lang="ko-KR" altLang="en-US" sz="1600" b="1" dirty="0"/>
          </a:p>
        </p:txBody>
      </p:sp>
      <p:pic>
        <p:nvPicPr>
          <p:cNvPr id="78" name="Picture 2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A49196EB-A83C-4465-886F-1D961300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" y="4862568"/>
            <a:ext cx="1386016" cy="1016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E3253F4-ABD8-424B-AFE9-58980F2721EC}"/>
              </a:ext>
            </a:extLst>
          </p:cNvPr>
          <p:cNvSpPr txBox="1"/>
          <p:nvPr/>
        </p:nvSpPr>
        <p:spPr>
          <a:xfrm>
            <a:off x="-115174" y="4576874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5264-08A</a:t>
            </a:r>
            <a:endParaRPr lang="ko-KR" altLang="en-US" sz="1600" b="1" dirty="0"/>
          </a:p>
        </p:txBody>
      </p:sp>
      <p:pic>
        <p:nvPicPr>
          <p:cNvPr id="80" name="Picture 2" descr="엔지니어를 위한 공간 오 마이 엔지니어 전자부품/산업공구/전자키트 전문">
            <a:extLst>
              <a:ext uri="{FF2B5EF4-FFF2-40B4-BE49-F238E27FC236}">
                <a16:creationId xmlns:a16="http://schemas.microsoft.com/office/drawing/2014/main" id="{B101C789-D3C3-4881-AA6C-2DE8F885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02" y="4862568"/>
            <a:ext cx="1386016" cy="1016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F32558C-E559-4480-92CD-CD5F40508FD4}"/>
              </a:ext>
            </a:extLst>
          </p:cNvPr>
          <p:cNvSpPr txBox="1"/>
          <p:nvPr/>
        </p:nvSpPr>
        <p:spPr>
          <a:xfrm>
            <a:off x="5005042" y="333800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6E53CC-97C8-4EFD-8CD2-DC5F17909F14}"/>
              </a:ext>
            </a:extLst>
          </p:cNvPr>
          <p:cNvSpPr txBox="1"/>
          <p:nvPr/>
        </p:nvSpPr>
        <p:spPr>
          <a:xfrm>
            <a:off x="5005042" y="354727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59B6B-7F2B-4D2F-98EE-5F453066344B}"/>
              </a:ext>
            </a:extLst>
          </p:cNvPr>
          <p:cNvSpPr txBox="1"/>
          <p:nvPr/>
        </p:nvSpPr>
        <p:spPr>
          <a:xfrm>
            <a:off x="5005042" y="37517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981D53-E406-4F89-9DFA-9EF31949B803}"/>
              </a:ext>
            </a:extLst>
          </p:cNvPr>
          <p:cNvSpPr txBox="1"/>
          <p:nvPr/>
        </p:nvSpPr>
        <p:spPr>
          <a:xfrm>
            <a:off x="5005042" y="396808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683A52-241A-452D-B4E5-E1C276F391FA}"/>
              </a:ext>
            </a:extLst>
          </p:cNvPr>
          <p:cNvSpPr txBox="1"/>
          <p:nvPr/>
        </p:nvSpPr>
        <p:spPr>
          <a:xfrm>
            <a:off x="2760268" y="303438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b="1" dirty="0"/>
              <a:t>2,4,6,8 : GND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AEFD70-D852-46FF-AEF9-A8EE0161F30D}"/>
              </a:ext>
            </a:extLst>
          </p:cNvPr>
          <p:cNvSpPr txBox="1"/>
          <p:nvPr/>
        </p:nvSpPr>
        <p:spPr>
          <a:xfrm>
            <a:off x="2760268" y="4564844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b="1" dirty="0"/>
              <a:t>1,3,5,7 : GND</a:t>
            </a:r>
            <a:endParaRPr lang="ko-KR" altLang="en-US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1817F2-67F2-4B2A-8D17-68C038BBF405}"/>
              </a:ext>
            </a:extLst>
          </p:cNvPr>
          <p:cNvSpPr txBox="1"/>
          <p:nvPr/>
        </p:nvSpPr>
        <p:spPr>
          <a:xfrm>
            <a:off x="5030475" y="486971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75E61F-5886-4BF6-84FE-E81D279ACCF2}"/>
              </a:ext>
            </a:extLst>
          </p:cNvPr>
          <p:cNvSpPr txBox="1"/>
          <p:nvPr/>
        </p:nvSpPr>
        <p:spPr>
          <a:xfrm>
            <a:off x="5030475" y="507898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9944C0B-2495-4D5E-8BA4-443777BEE77E}"/>
              </a:ext>
            </a:extLst>
          </p:cNvPr>
          <p:cNvSpPr txBox="1"/>
          <p:nvPr/>
        </p:nvSpPr>
        <p:spPr>
          <a:xfrm>
            <a:off x="5030475" y="528345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7775D7-7AA9-474D-A708-4C7916EA4558}"/>
              </a:ext>
            </a:extLst>
          </p:cNvPr>
          <p:cNvSpPr txBox="1"/>
          <p:nvPr/>
        </p:nvSpPr>
        <p:spPr>
          <a:xfrm>
            <a:off x="5030475" y="547289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F8E7B8F1-73E0-4CF6-8382-E85056892888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6" name="표 39">
            <a:extLst>
              <a:ext uri="{FF2B5EF4-FFF2-40B4-BE49-F238E27FC236}">
                <a16:creationId xmlns:a16="http://schemas.microsoft.com/office/drawing/2014/main" id="{45C85C2B-25B1-43A9-89BB-1C6AEFC0C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6374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3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Digital Input x 2ea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5B29634-4C47-43AD-A304-08BE9F26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4890"/>
              </p:ext>
            </p:extLst>
          </p:nvPr>
        </p:nvGraphicFramePr>
        <p:xfrm>
          <a:off x="6926256" y="3268578"/>
          <a:ext cx="4930061" cy="2252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</a:rPr>
                        <a:t>종료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 in 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</a:rPr>
                        <a:t>Circualr</a:t>
                      </a:r>
                      <a:r>
                        <a:rPr lang="en-US" altLang="ko-KR" sz="1000" b="0" dirty="0">
                          <a:latin typeface="+mn-lt"/>
                        </a:rPr>
                        <a:t> 16p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242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749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90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7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521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in 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91342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43490CFD-FC7D-4336-9ED4-FBF21658C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082"/>
              </p:ext>
            </p:extLst>
          </p:nvPr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C490277-D7B7-4B60-85A2-0361B2D4BFC8}"/>
              </a:ext>
            </a:extLst>
          </p:cNvPr>
          <p:cNvSpPr txBox="1"/>
          <p:nvPr/>
        </p:nvSpPr>
        <p:spPr>
          <a:xfrm>
            <a:off x="5265745" y="3671488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54BEFB-CCBC-47A0-9D60-9597CC1FE13F}"/>
              </a:ext>
            </a:extLst>
          </p:cNvPr>
          <p:cNvSpPr txBox="1"/>
          <p:nvPr/>
        </p:nvSpPr>
        <p:spPr>
          <a:xfrm>
            <a:off x="5320775" y="5400065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Female 25PIN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AFDB79-8498-4E08-90E0-AD44B282F0B2}"/>
              </a:ext>
            </a:extLst>
          </p:cNvPr>
          <p:cNvCxnSpPr>
            <a:cxnSpLocks/>
          </p:cNvCxnSpPr>
          <p:nvPr/>
        </p:nvCxnSpPr>
        <p:spPr>
          <a:xfrm>
            <a:off x="1485218" y="3997110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3A57F5-56C6-4597-9F71-4417903113F7}"/>
              </a:ext>
            </a:extLst>
          </p:cNvPr>
          <p:cNvSpPr txBox="1"/>
          <p:nvPr/>
        </p:nvSpPr>
        <p:spPr>
          <a:xfrm>
            <a:off x="5027692" y="37721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288AC98-38CB-4CB2-A158-79CF25AC0B6A}"/>
              </a:ext>
            </a:extLst>
          </p:cNvPr>
          <p:cNvCxnSpPr>
            <a:cxnSpLocks/>
          </p:cNvCxnSpPr>
          <p:nvPr/>
        </p:nvCxnSpPr>
        <p:spPr>
          <a:xfrm>
            <a:off x="1485218" y="4209897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BC5F3CB-2CC4-4519-8AD8-3FC4C49EB0A3}"/>
              </a:ext>
            </a:extLst>
          </p:cNvPr>
          <p:cNvCxnSpPr>
            <a:cxnSpLocks/>
          </p:cNvCxnSpPr>
          <p:nvPr/>
        </p:nvCxnSpPr>
        <p:spPr>
          <a:xfrm>
            <a:off x="1485218" y="440383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C797E28-48E3-45DF-8D1E-F77003C5438D}"/>
              </a:ext>
            </a:extLst>
          </p:cNvPr>
          <p:cNvCxnSpPr>
            <a:cxnSpLocks/>
          </p:cNvCxnSpPr>
          <p:nvPr/>
        </p:nvCxnSpPr>
        <p:spPr>
          <a:xfrm>
            <a:off x="1486963" y="4602464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9FCE63-17C3-45AA-A77A-4A1B84F3D454}"/>
              </a:ext>
            </a:extLst>
          </p:cNvPr>
          <p:cNvSpPr txBox="1"/>
          <p:nvPr/>
        </p:nvSpPr>
        <p:spPr>
          <a:xfrm>
            <a:off x="5027692" y="398145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4F768F-0386-4C78-9C0D-6C92A931CCCC}"/>
              </a:ext>
            </a:extLst>
          </p:cNvPr>
          <p:cNvSpPr txBox="1"/>
          <p:nvPr/>
        </p:nvSpPr>
        <p:spPr>
          <a:xfrm>
            <a:off x="5027692" y="418592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E7E727-A9F3-4E72-A2B3-C09DED6B846D}"/>
              </a:ext>
            </a:extLst>
          </p:cNvPr>
          <p:cNvSpPr txBox="1"/>
          <p:nvPr/>
        </p:nvSpPr>
        <p:spPr>
          <a:xfrm>
            <a:off x="5027692" y="436639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AD76DD-7B03-4E9E-9531-0617B601452B}"/>
              </a:ext>
            </a:extLst>
          </p:cNvPr>
          <p:cNvSpPr txBox="1"/>
          <p:nvPr/>
        </p:nvSpPr>
        <p:spPr>
          <a:xfrm>
            <a:off x="2749123" y="3720111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1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8FC9F-84E8-4C01-AFCA-940C3D054912}"/>
              </a:ext>
            </a:extLst>
          </p:cNvPr>
          <p:cNvSpPr txBox="1"/>
          <p:nvPr/>
        </p:nvSpPr>
        <p:spPr>
          <a:xfrm>
            <a:off x="2749123" y="394634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2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519A59-6853-4443-84E9-DE8E1D5CF601}"/>
              </a:ext>
            </a:extLst>
          </p:cNvPr>
          <p:cNvSpPr txBox="1"/>
          <p:nvPr/>
        </p:nvSpPr>
        <p:spPr>
          <a:xfrm>
            <a:off x="2749123" y="4153476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3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EECE29-31B2-4341-969E-310A07304E2D}"/>
              </a:ext>
            </a:extLst>
          </p:cNvPr>
          <p:cNvSpPr txBox="1"/>
          <p:nvPr/>
        </p:nvSpPr>
        <p:spPr>
          <a:xfrm>
            <a:off x="2749123" y="434799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4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968AC6-710D-43AD-9F9F-BE9250A1A586}"/>
              </a:ext>
            </a:extLst>
          </p:cNvPr>
          <p:cNvSpPr txBox="1"/>
          <p:nvPr/>
        </p:nvSpPr>
        <p:spPr>
          <a:xfrm>
            <a:off x="1517418" y="377932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589762-F865-411C-AC27-174077FED53A}"/>
              </a:ext>
            </a:extLst>
          </p:cNvPr>
          <p:cNvSpPr txBox="1"/>
          <p:nvPr/>
        </p:nvSpPr>
        <p:spPr>
          <a:xfrm>
            <a:off x="1517418" y="398859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D43281-E138-4A75-A0C4-5855B855F0B3}"/>
              </a:ext>
            </a:extLst>
          </p:cNvPr>
          <p:cNvSpPr txBox="1"/>
          <p:nvPr/>
        </p:nvSpPr>
        <p:spPr>
          <a:xfrm>
            <a:off x="1517418" y="4193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AADD1B-58B0-469B-99A1-0C0A38E29A2E}"/>
              </a:ext>
            </a:extLst>
          </p:cNvPr>
          <p:cNvSpPr txBox="1"/>
          <p:nvPr/>
        </p:nvSpPr>
        <p:spPr>
          <a:xfrm>
            <a:off x="1517418" y="437353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6BFC94-847B-4FE1-B61D-4B4C12173E7B}"/>
              </a:ext>
            </a:extLst>
          </p:cNvPr>
          <p:cNvSpPr txBox="1"/>
          <p:nvPr/>
        </p:nvSpPr>
        <p:spPr>
          <a:xfrm>
            <a:off x="298335" y="5507787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Male? : Female?</a:t>
            </a:r>
            <a:endParaRPr lang="ko-KR" altLang="en-US" sz="1600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0479D34-F855-45A0-8B1A-7A5706570E10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CBF3ED-092B-4C89-B014-B826C54534A5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568E6BB-79A8-4750-A3BD-2DC36C3A4566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124B27AD-6735-44B3-B0E8-07CCB132A29E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7DDB09-7AB5-4ABE-B611-25644A7181C3}"/>
              </a:ext>
            </a:extLst>
          </p:cNvPr>
          <p:cNvSpPr/>
          <p:nvPr/>
        </p:nvSpPr>
        <p:spPr>
          <a:xfrm>
            <a:off x="3943573" y="1858039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59FAA-828D-471D-BA1B-4B98B061C30C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6DE2FDAE-64E0-4BF5-8B6A-2E04071E140B}"/>
              </a:ext>
            </a:extLst>
          </p:cNvPr>
          <p:cNvCxnSpPr>
            <a:cxnSpLocks/>
            <a:stCxn id="126" idx="1"/>
            <a:endCxn id="127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7D8CEB42-AE84-4A53-B71C-15890937C464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CC3160-A1D6-4A16-98DD-489F63757FDA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BE583DC-368F-4DC6-944C-A323EED51DED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1EC564-2871-4CAD-AA24-80D0FB1B6F9F}"/>
              </a:ext>
            </a:extLst>
          </p:cNvPr>
          <p:cNvCxnSpPr>
            <a:cxnSpLocks/>
            <a:endCxn id="133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695C8E1-0EFF-4D0F-915B-3EE3C499A4C3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846AD-AD9A-43CF-8742-C19C664524F7}"/>
              </a:ext>
            </a:extLst>
          </p:cNvPr>
          <p:cNvSpPr txBox="1"/>
          <p:nvPr/>
        </p:nvSpPr>
        <p:spPr>
          <a:xfrm>
            <a:off x="106373" y="3512759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Circular 16p</a:t>
            </a:r>
            <a:endParaRPr lang="ko-KR" altLang="en-US" sz="1600" b="1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D69ED03-28B0-436D-806B-A4AC1D5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2" y="4168422"/>
            <a:ext cx="1104971" cy="11049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D3CBECF-B8C3-45DD-922E-E085CFA8C6BD}"/>
              </a:ext>
            </a:extLst>
          </p:cNvPr>
          <p:cNvCxnSpPr>
            <a:cxnSpLocks/>
          </p:cNvCxnSpPr>
          <p:nvPr/>
        </p:nvCxnSpPr>
        <p:spPr>
          <a:xfrm>
            <a:off x="1485218" y="4798832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AA6389-8D5A-4CF1-B5B1-4620A528C076}"/>
              </a:ext>
            </a:extLst>
          </p:cNvPr>
          <p:cNvSpPr txBox="1"/>
          <p:nvPr/>
        </p:nvSpPr>
        <p:spPr>
          <a:xfrm>
            <a:off x="5027692" y="45739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6F03283-3F1E-42DC-AB4A-1ACA91820F1B}"/>
              </a:ext>
            </a:extLst>
          </p:cNvPr>
          <p:cNvCxnSpPr>
            <a:cxnSpLocks/>
          </p:cNvCxnSpPr>
          <p:nvPr/>
        </p:nvCxnSpPr>
        <p:spPr>
          <a:xfrm>
            <a:off x="1485218" y="5011619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27D582-B81C-4A04-8851-CE72043BE3E5}"/>
              </a:ext>
            </a:extLst>
          </p:cNvPr>
          <p:cNvCxnSpPr>
            <a:cxnSpLocks/>
          </p:cNvCxnSpPr>
          <p:nvPr/>
        </p:nvCxnSpPr>
        <p:spPr>
          <a:xfrm>
            <a:off x="1485218" y="5205560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DB4A525-8315-4480-B8E4-D9668B1F8F1E}"/>
              </a:ext>
            </a:extLst>
          </p:cNvPr>
          <p:cNvCxnSpPr>
            <a:cxnSpLocks/>
          </p:cNvCxnSpPr>
          <p:nvPr/>
        </p:nvCxnSpPr>
        <p:spPr>
          <a:xfrm>
            <a:off x="1486963" y="540418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EFD5C8D-1A26-451E-9FB0-FC207AF82612}"/>
              </a:ext>
            </a:extLst>
          </p:cNvPr>
          <p:cNvSpPr txBox="1"/>
          <p:nvPr/>
        </p:nvSpPr>
        <p:spPr>
          <a:xfrm>
            <a:off x="5027692" y="478317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DF53AA-2BE1-44CE-962D-0700213DA7EE}"/>
              </a:ext>
            </a:extLst>
          </p:cNvPr>
          <p:cNvSpPr txBox="1"/>
          <p:nvPr/>
        </p:nvSpPr>
        <p:spPr>
          <a:xfrm>
            <a:off x="5027692" y="49876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A6587-E6C2-48CD-921C-E9E4FB146606}"/>
              </a:ext>
            </a:extLst>
          </p:cNvPr>
          <p:cNvSpPr txBox="1"/>
          <p:nvPr/>
        </p:nvSpPr>
        <p:spPr>
          <a:xfrm>
            <a:off x="5027692" y="51935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A361CD-F830-400B-B3B9-BD185150133F}"/>
              </a:ext>
            </a:extLst>
          </p:cNvPr>
          <p:cNvSpPr txBox="1"/>
          <p:nvPr/>
        </p:nvSpPr>
        <p:spPr>
          <a:xfrm>
            <a:off x="2749123" y="456247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5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F93C7A-729F-414B-8AB0-9AAC6F40081F}"/>
              </a:ext>
            </a:extLst>
          </p:cNvPr>
          <p:cNvSpPr txBox="1"/>
          <p:nvPr/>
        </p:nvSpPr>
        <p:spPr>
          <a:xfrm>
            <a:off x="2749123" y="4748065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6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AAC80E-7BFE-4CE1-A51C-4FFBE954C89B}"/>
              </a:ext>
            </a:extLst>
          </p:cNvPr>
          <p:cNvSpPr txBox="1"/>
          <p:nvPr/>
        </p:nvSpPr>
        <p:spPr>
          <a:xfrm>
            <a:off x="2749123" y="495519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7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A00E91-F8AC-460D-84E7-9F726B9D8223}"/>
              </a:ext>
            </a:extLst>
          </p:cNvPr>
          <p:cNvSpPr txBox="1"/>
          <p:nvPr/>
        </p:nvSpPr>
        <p:spPr>
          <a:xfrm>
            <a:off x="2749123" y="5149712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in 8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3BC118-D785-4C90-8827-D265FF5CAAF8}"/>
              </a:ext>
            </a:extLst>
          </p:cNvPr>
          <p:cNvSpPr txBox="1"/>
          <p:nvPr/>
        </p:nvSpPr>
        <p:spPr>
          <a:xfrm>
            <a:off x="1514245" y="45739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19B53C-A2B9-4550-A573-2E0867ED3584}"/>
              </a:ext>
            </a:extLst>
          </p:cNvPr>
          <p:cNvSpPr txBox="1"/>
          <p:nvPr/>
        </p:nvSpPr>
        <p:spPr>
          <a:xfrm>
            <a:off x="1514245" y="478317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679DEE-3560-49D2-81D3-18D8D582A677}"/>
              </a:ext>
            </a:extLst>
          </p:cNvPr>
          <p:cNvSpPr txBox="1"/>
          <p:nvPr/>
        </p:nvSpPr>
        <p:spPr>
          <a:xfrm>
            <a:off x="1514245" y="49876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8F92B4-AA72-441B-9498-0A73D4D7D8E2}"/>
              </a:ext>
            </a:extLst>
          </p:cNvPr>
          <p:cNvSpPr txBox="1"/>
          <p:nvPr/>
        </p:nvSpPr>
        <p:spPr>
          <a:xfrm>
            <a:off x="1514245" y="51935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E70B66-C676-44A2-BE50-F69912C81EE8}"/>
              </a:ext>
            </a:extLst>
          </p:cNvPr>
          <p:cNvSpPr txBox="1"/>
          <p:nvPr/>
        </p:nvSpPr>
        <p:spPr>
          <a:xfrm>
            <a:off x="2760268" y="343513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b="1" dirty="0"/>
              <a:t>14~21 : GND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E89E6-0193-4A04-AFB7-E7B884BC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03" y="4049449"/>
            <a:ext cx="1330966" cy="1330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320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0E9753C-D573-4488-A914-5836B7BA37BD}"/>
              </a:ext>
            </a:extLst>
          </p:cNvPr>
          <p:cNvCxnSpPr>
            <a:cxnSpLocks/>
          </p:cNvCxnSpPr>
          <p:nvPr/>
        </p:nvCxnSpPr>
        <p:spPr>
          <a:xfrm>
            <a:off x="0" y="966360"/>
            <a:ext cx="1219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1A17F3-6707-4ADD-9808-F1B59E8259AC}"/>
              </a:ext>
            </a:extLst>
          </p:cNvPr>
          <p:cNvSpPr txBox="1"/>
          <p:nvPr/>
        </p:nvSpPr>
        <p:spPr>
          <a:xfrm>
            <a:off x="0" y="25060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Digital Output x 2ea</a:t>
            </a:r>
          </a:p>
        </p:txBody>
      </p:sp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43490CFD-FC7D-4336-9ED4-FBF21658C155}"/>
              </a:ext>
            </a:extLst>
          </p:cNvPr>
          <p:cNvGraphicFramePr>
            <a:graphicFrameLocks noGrp="1"/>
          </p:cNvGraphicFramePr>
          <p:nvPr/>
        </p:nvGraphicFramePr>
        <p:xfrm>
          <a:off x="6847839" y="5839768"/>
          <a:ext cx="5344160" cy="1008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4241">
                  <a:extLst>
                    <a:ext uri="{9D8B030D-6E8A-4147-A177-3AD203B41FA5}">
                      <a16:colId xmlns:a16="http://schemas.microsoft.com/office/drawing/2014/main" val="201492294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403325795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2955128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6226378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케이블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10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품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4533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규 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조락현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569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 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2022.04.06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7116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C490277-D7B7-4B60-85A2-0361B2D4BFC8}"/>
              </a:ext>
            </a:extLst>
          </p:cNvPr>
          <p:cNvSpPr txBox="1"/>
          <p:nvPr/>
        </p:nvSpPr>
        <p:spPr>
          <a:xfrm>
            <a:off x="5265745" y="3671488"/>
            <a:ext cx="1330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D-Sub</a:t>
            </a:r>
            <a:endParaRPr lang="ko-KR" altLang="en-US" sz="1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54BEFB-CCBC-47A0-9D60-9597CC1FE13F}"/>
              </a:ext>
            </a:extLst>
          </p:cNvPr>
          <p:cNvSpPr txBox="1"/>
          <p:nvPr/>
        </p:nvSpPr>
        <p:spPr>
          <a:xfrm>
            <a:off x="5320775" y="5400065"/>
            <a:ext cx="1271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Male 25PIN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7AFDB79-8498-4E08-90E0-AD44B282F0B2}"/>
              </a:ext>
            </a:extLst>
          </p:cNvPr>
          <p:cNvCxnSpPr>
            <a:cxnSpLocks/>
          </p:cNvCxnSpPr>
          <p:nvPr/>
        </p:nvCxnSpPr>
        <p:spPr>
          <a:xfrm>
            <a:off x="1485218" y="3997110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3A57F5-56C6-4597-9F71-4417903113F7}"/>
              </a:ext>
            </a:extLst>
          </p:cNvPr>
          <p:cNvSpPr txBox="1"/>
          <p:nvPr/>
        </p:nvSpPr>
        <p:spPr>
          <a:xfrm>
            <a:off x="4981202" y="377217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13</a:t>
            </a:r>
            <a:endParaRPr lang="ko-KR" altLang="en-US" sz="11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288AC98-38CB-4CB2-A158-79CF25AC0B6A}"/>
              </a:ext>
            </a:extLst>
          </p:cNvPr>
          <p:cNvCxnSpPr>
            <a:cxnSpLocks/>
          </p:cNvCxnSpPr>
          <p:nvPr/>
        </p:nvCxnSpPr>
        <p:spPr>
          <a:xfrm>
            <a:off x="1485218" y="4209897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BC5F3CB-2CC4-4519-8AD8-3FC4C49EB0A3}"/>
              </a:ext>
            </a:extLst>
          </p:cNvPr>
          <p:cNvCxnSpPr>
            <a:cxnSpLocks/>
          </p:cNvCxnSpPr>
          <p:nvPr/>
        </p:nvCxnSpPr>
        <p:spPr>
          <a:xfrm>
            <a:off x="1485218" y="4403838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C797E28-48E3-45DF-8D1E-F77003C5438D}"/>
              </a:ext>
            </a:extLst>
          </p:cNvPr>
          <p:cNvCxnSpPr>
            <a:cxnSpLocks/>
          </p:cNvCxnSpPr>
          <p:nvPr/>
        </p:nvCxnSpPr>
        <p:spPr>
          <a:xfrm>
            <a:off x="1486963" y="4602464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9FCE63-17C3-45AA-A77A-4A1B84F3D454}"/>
              </a:ext>
            </a:extLst>
          </p:cNvPr>
          <p:cNvSpPr txBox="1"/>
          <p:nvPr/>
        </p:nvSpPr>
        <p:spPr>
          <a:xfrm>
            <a:off x="4981202" y="398145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12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4F768F-0386-4C78-9C0D-6C92A931CCCC}"/>
              </a:ext>
            </a:extLst>
          </p:cNvPr>
          <p:cNvSpPr txBox="1"/>
          <p:nvPr/>
        </p:nvSpPr>
        <p:spPr>
          <a:xfrm>
            <a:off x="4981202" y="418592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E7E727-A9F3-4E72-A2B3-C09DED6B846D}"/>
              </a:ext>
            </a:extLst>
          </p:cNvPr>
          <p:cNvSpPr txBox="1"/>
          <p:nvPr/>
        </p:nvSpPr>
        <p:spPr>
          <a:xfrm>
            <a:off x="4981202" y="436639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AD76DD-7B03-4E9E-9531-0617B601452B}"/>
              </a:ext>
            </a:extLst>
          </p:cNvPr>
          <p:cNvSpPr txBox="1"/>
          <p:nvPr/>
        </p:nvSpPr>
        <p:spPr>
          <a:xfrm>
            <a:off x="2749123" y="3720111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1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B8FC9F-84E8-4C01-AFCA-940C3D054912}"/>
              </a:ext>
            </a:extLst>
          </p:cNvPr>
          <p:cNvSpPr txBox="1"/>
          <p:nvPr/>
        </p:nvSpPr>
        <p:spPr>
          <a:xfrm>
            <a:off x="2749123" y="394634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2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519A59-6853-4443-84E9-DE8E1D5CF601}"/>
              </a:ext>
            </a:extLst>
          </p:cNvPr>
          <p:cNvSpPr txBox="1"/>
          <p:nvPr/>
        </p:nvSpPr>
        <p:spPr>
          <a:xfrm>
            <a:off x="2749123" y="4153476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3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EECE29-31B2-4341-969E-310A07304E2D}"/>
              </a:ext>
            </a:extLst>
          </p:cNvPr>
          <p:cNvSpPr txBox="1"/>
          <p:nvPr/>
        </p:nvSpPr>
        <p:spPr>
          <a:xfrm>
            <a:off x="2749123" y="4347990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4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968AC6-710D-43AD-9F9F-BE9250A1A586}"/>
              </a:ext>
            </a:extLst>
          </p:cNvPr>
          <p:cNvSpPr txBox="1"/>
          <p:nvPr/>
        </p:nvSpPr>
        <p:spPr>
          <a:xfrm>
            <a:off x="1517418" y="377932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589762-F865-411C-AC27-174077FED53A}"/>
              </a:ext>
            </a:extLst>
          </p:cNvPr>
          <p:cNvSpPr txBox="1"/>
          <p:nvPr/>
        </p:nvSpPr>
        <p:spPr>
          <a:xfrm>
            <a:off x="1517418" y="398859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D43281-E138-4A75-A0C4-5855B855F0B3}"/>
              </a:ext>
            </a:extLst>
          </p:cNvPr>
          <p:cNvSpPr txBox="1"/>
          <p:nvPr/>
        </p:nvSpPr>
        <p:spPr>
          <a:xfrm>
            <a:off x="1517418" y="41930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AADD1B-58B0-469B-99A1-0C0A38E29A2E}"/>
              </a:ext>
            </a:extLst>
          </p:cNvPr>
          <p:cNvSpPr txBox="1"/>
          <p:nvPr/>
        </p:nvSpPr>
        <p:spPr>
          <a:xfrm>
            <a:off x="1517418" y="437353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6BFC94-847B-4FE1-B61D-4B4C12173E7B}"/>
              </a:ext>
            </a:extLst>
          </p:cNvPr>
          <p:cNvSpPr txBox="1"/>
          <p:nvPr/>
        </p:nvSpPr>
        <p:spPr>
          <a:xfrm>
            <a:off x="298335" y="5507787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Male? : Female?</a:t>
            </a:r>
            <a:endParaRPr lang="ko-KR" altLang="en-US" sz="1600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0479D34-F855-45A0-8B1A-7A5706570E10}"/>
              </a:ext>
            </a:extLst>
          </p:cNvPr>
          <p:cNvSpPr/>
          <p:nvPr/>
        </p:nvSpPr>
        <p:spPr>
          <a:xfrm>
            <a:off x="8824678" y="1583537"/>
            <a:ext cx="2187388" cy="9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Main board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0CBF3ED-092B-4C89-B014-B826C54534A5}"/>
              </a:ext>
            </a:extLst>
          </p:cNvPr>
          <p:cNvSpPr/>
          <p:nvPr/>
        </p:nvSpPr>
        <p:spPr>
          <a:xfrm>
            <a:off x="5020235" y="1376724"/>
            <a:ext cx="2187388" cy="66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Sigma-4000</a:t>
            </a:r>
          </a:p>
          <a:p>
            <a:pPr algn="ctr"/>
            <a:r>
              <a:rPr lang="en-US" altLang="ko-KR" dirty="0"/>
              <a:t>I/O Board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568E6BB-79A8-4750-A3BD-2DC36C3A4566}"/>
              </a:ext>
            </a:extLst>
          </p:cNvPr>
          <p:cNvSpPr/>
          <p:nvPr/>
        </p:nvSpPr>
        <p:spPr>
          <a:xfrm>
            <a:off x="1215792" y="1831801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APMi-200</a:t>
            </a:r>
            <a:endParaRPr lang="ko-KR" altLang="en-US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124B27AD-6735-44B3-B0E8-07CCB132A29E}"/>
              </a:ext>
            </a:extLst>
          </p:cNvPr>
          <p:cNvCxnSpPr>
            <a:cxnSpLocks/>
          </p:cNvCxnSpPr>
          <p:nvPr/>
        </p:nvCxnSpPr>
        <p:spPr>
          <a:xfrm rot="10800000">
            <a:off x="3603813" y="1409426"/>
            <a:ext cx="1416423" cy="204355"/>
          </a:xfrm>
          <a:prstGeom prst="bentConnector3">
            <a:avLst>
              <a:gd name="adj1" fmla="val 999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7DDB09-7AB5-4ABE-B611-25644A7181C3}"/>
              </a:ext>
            </a:extLst>
          </p:cNvPr>
          <p:cNvSpPr/>
          <p:nvPr/>
        </p:nvSpPr>
        <p:spPr>
          <a:xfrm>
            <a:off x="3943573" y="1858039"/>
            <a:ext cx="500321" cy="5003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59FAA-828D-471D-BA1B-4B98B061C30C}"/>
              </a:ext>
            </a:extLst>
          </p:cNvPr>
          <p:cNvSpPr txBox="1"/>
          <p:nvPr/>
        </p:nvSpPr>
        <p:spPr>
          <a:xfrm>
            <a:off x="3337317" y="10701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24V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6DE2FDAE-64E0-4BF5-8B6A-2E04071E140B}"/>
              </a:ext>
            </a:extLst>
          </p:cNvPr>
          <p:cNvCxnSpPr>
            <a:cxnSpLocks/>
            <a:stCxn id="126" idx="1"/>
            <a:endCxn id="127" idx="3"/>
          </p:cNvCxnSpPr>
          <p:nvPr/>
        </p:nvCxnSpPr>
        <p:spPr>
          <a:xfrm rot="10800000" flipV="1">
            <a:off x="3403181" y="1711017"/>
            <a:ext cx="1617055" cy="417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7D8CEB42-AE84-4A53-B71C-15890937C464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7207622" y="1839023"/>
            <a:ext cx="1617056" cy="1965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CC3160-A1D6-4A16-98DD-489F63757FDA}"/>
              </a:ext>
            </a:extLst>
          </p:cNvPr>
          <p:cNvSpPr/>
          <p:nvPr/>
        </p:nvSpPr>
        <p:spPr>
          <a:xfrm>
            <a:off x="5020236" y="2229578"/>
            <a:ext cx="2187388" cy="59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BE583DC-368F-4DC6-944C-A323EED51DED}"/>
              </a:ext>
            </a:extLst>
          </p:cNvPr>
          <p:cNvCxnSpPr>
            <a:cxnSpLocks/>
          </p:cNvCxnSpPr>
          <p:nvPr/>
        </p:nvCxnSpPr>
        <p:spPr>
          <a:xfrm>
            <a:off x="7207622" y="1570179"/>
            <a:ext cx="1617056" cy="237567"/>
          </a:xfrm>
          <a:prstGeom prst="bentConnector3">
            <a:avLst>
              <a:gd name="adj1" fmla="val 66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1EC564-2871-4CAD-AA24-80D0FB1B6F9F}"/>
              </a:ext>
            </a:extLst>
          </p:cNvPr>
          <p:cNvCxnSpPr>
            <a:cxnSpLocks/>
            <a:endCxn id="133" idx="3"/>
          </p:cNvCxnSpPr>
          <p:nvPr/>
        </p:nvCxnSpPr>
        <p:spPr>
          <a:xfrm rot="10800000" flipV="1">
            <a:off x="7207624" y="2264774"/>
            <a:ext cx="1617056" cy="2618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695C8E1-0EFF-4D0F-915B-3EE3C499A4C3}"/>
              </a:ext>
            </a:extLst>
          </p:cNvPr>
          <p:cNvSpPr/>
          <p:nvPr/>
        </p:nvSpPr>
        <p:spPr>
          <a:xfrm>
            <a:off x="4908063" y="1214868"/>
            <a:ext cx="6261961" cy="17563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846AD-AD9A-43CF-8742-C19C664524F7}"/>
              </a:ext>
            </a:extLst>
          </p:cNvPr>
          <p:cNvSpPr txBox="1"/>
          <p:nvPr/>
        </p:nvSpPr>
        <p:spPr>
          <a:xfrm>
            <a:off x="106373" y="3512759"/>
            <a:ext cx="1770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dirty="0"/>
              <a:t>Circular 16p</a:t>
            </a:r>
            <a:endParaRPr lang="ko-KR" altLang="en-US" sz="1600" b="1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D69ED03-28B0-436D-806B-A4AC1D5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42" y="4168422"/>
            <a:ext cx="1104971" cy="11049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D3CBECF-B8C3-45DD-922E-E085CFA8C6BD}"/>
              </a:ext>
            </a:extLst>
          </p:cNvPr>
          <p:cNvCxnSpPr>
            <a:cxnSpLocks/>
          </p:cNvCxnSpPr>
          <p:nvPr/>
        </p:nvCxnSpPr>
        <p:spPr>
          <a:xfrm>
            <a:off x="1485218" y="4798832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AA6389-8D5A-4CF1-B5B1-4620A528C076}"/>
              </a:ext>
            </a:extLst>
          </p:cNvPr>
          <p:cNvSpPr txBox="1"/>
          <p:nvPr/>
        </p:nvSpPr>
        <p:spPr>
          <a:xfrm>
            <a:off x="4981202" y="45739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9</a:t>
            </a:r>
            <a:endParaRPr lang="ko-KR" altLang="en-US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6F03283-3F1E-42DC-AB4A-1ACA91820F1B}"/>
              </a:ext>
            </a:extLst>
          </p:cNvPr>
          <p:cNvCxnSpPr>
            <a:cxnSpLocks/>
          </p:cNvCxnSpPr>
          <p:nvPr/>
        </p:nvCxnSpPr>
        <p:spPr>
          <a:xfrm>
            <a:off x="1485218" y="5011619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627D582-B81C-4A04-8851-CE72043BE3E5}"/>
              </a:ext>
            </a:extLst>
          </p:cNvPr>
          <p:cNvCxnSpPr>
            <a:cxnSpLocks/>
          </p:cNvCxnSpPr>
          <p:nvPr/>
        </p:nvCxnSpPr>
        <p:spPr>
          <a:xfrm>
            <a:off x="1485218" y="5205560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DB4A525-8315-4480-B8E4-D9668B1F8F1E}"/>
              </a:ext>
            </a:extLst>
          </p:cNvPr>
          <p:cNvCxnSpPr>
            <a:cxnSpLocks/>
          </p:cNvCxnSpPr>
          <p:nvPr/>
        </p:nvCxnSpPr>
        <p:spPr>
          <a:xfrm>
            <a:off x="1486963" y="5404186"/>
            <a:ext cx="3810144" cy="21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EFD5C8D-1A26-451E-9FB0-FC207AF82612}"/>
              </a:ext>
            </a:extLst>
          </p:cNvPr>
          <p:cNvSpPr txBox="1"/>
          <p:nvPr/>
        </p:nvSpPr>
        <p:spPr>
          <a:xfrm>
            <a:off x="4981202" y="478317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DF53AA-2BE1-44CE-962D-0700213DA7EE}"/>
              </a:ext>
            </a:extLst>
          </p:cNvPr>
          <p:cNvSpPr txBox="1"/>
          <p:nvPr/>
        </p:nvSpPr>
        <p:spPr>
          <a:xfrm>
            <a:off x="4981202" y="49876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A6587-E6C2-48CD-921C-E9E4FB146606}"/>
              </a:ext>
            </a:extLst>
          </p:cNvPr>
          <p:cNvSpPr txBox="1"/>
          <p:nvPr/>
        </p:nvSpPr>
        <p:spPr>
          <a:xfrm>
            <a:off x="4981202" y="51935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A361CD-F830-400B-B3B9-BD185150133F}"/>
              </a:ext>
            </a:extLst>
          </p:cNvPr>
          <p:cNvSpPr txBox="1"/>
          <p:nvPr/>
        </p:nvSpPr>
        <p:spPr>
          <a:xfrm>
            <a:off x="2749123" y="4562473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5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F93C7A-729F-414B-8AB0-9AAC6F40081F}"/>
              </a:ext>
            </a:extLst>
          </p:cNvPr>
          <p:cNvSpPr txBox="1"/>
          <p:nvPr/>
        </p:nvSpPr>
        <p:spPr>
          <a:xfrm>
            <a:off x="2749123" y="4748065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6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AAC80E-7BFE-4CE1-A51C-4FFBE954C89B}"/>
              </a:ext>
            </a:extLst>
          </p:cNvPr>
          <p:cNvSpPr txBox="1"/>
          <p:nvPr/>
        </p:nvSpPr>
        <p:spPr>
          <a:xfrm>
            <a:off x="2749123" y="495519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7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A00E91-F8AC-460D-84E7-9F726B9D8223}"/>
              </a:ext>
            </a:extLst>
          </p:cNvPr>
          <p:cNvSpPr txBox="1"/>
          <p:nvPr/>
        </p:nvSpPr>
        <p:spPr>
          <a:xfrm>
            <a:off x="2749123" y="5149712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/>
              <a:t>Digital out 8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3BC118-D785-4C90-8827-D265FF5CAAF8}"/>
              </a:ext>
            </a:extLst>
          </p:cNvPr>
          <p:cNvSpPr txBox="1"/>
          <p:nvPr/>
        </p:nvSpPr>
        <p:spPr>
          <a:xfrm>
            <a:off x="1514245" y="45739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19B53C-A2B9-4550-A573-2E0867ED3584}"/>
              </a:ext>
            </a:extLst>
          </p:cNvPr>
          <p:cNvSpPr txBox="1"/>
          <p:nvPr/>
        </p:nvSpPr>
        <p:spPr>
          <a:xfrm>
            <a:off x="1514245" y="478317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679DEE-3560-49D2-81D3-18D8D582A677}"/>
              </a:ext>
            </a:extLst>
          </p:cNvPr>
          <p:cNvSpPr txBox="1"/>
          <p:nvPr/>
        </p:nvSpPr>
        <p:spPr>
          <a:xfrm>
            <a:off x="1514245" y="498764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8F92B4-AA72-441B-9498-0A73D4D7D8E2}"/>
              </a:ext>
            </a:extLst>
          </p:cNvPr>
          <p:cNvSpPr txBox="1"/>
          <p:nvPr/>
        </p:nvSpPr>
        <p:spPr>
          <a:xfrm>
            <a:off x="1514245" y="519351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E70B66-C676-44A2-BE50-F69912C81EE8}"/>
              </a:ext>
            </a:extLst>
          </p:cNvPr>
          <p:cNvSpPr txBox="1"/>
          <p:nvPr/>
        </p:nvSpPr>
        <p:spPr>
          <a:xfrm>
            <a:off x="2760268" y="3435138"/>
            <a:ext cx="1285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b="1" dirty="0"/>
              <a:t>14~21 : GND</a:t>
            </a:r>
            <a:endParaRPr lang="ko-KR" altLang="en-US" sz="1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A6C537-A9E8-4A95-B32E-42BFA1D6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56" y="4141784"/>
            <a:ext cx="1544672" cy="11585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9" name="표 9">
            <a:extLst>
              <a:ext uri="{FF2B5EF4-FFF2-40B4-BE49-F238E27FC236}">
                <a16:creationId xmlns:a16="http://schemas.microsoft.com/office/drawing/2014/main" id="{2E926062-21C2-4CF1-A224-7FE85B9B2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58179"/>
              </p:ext>
            </p:extLst>
          </p:nvPr>
        </p:nvGraphicFramePr>
        <p:xfrm>
          <a:off x="6926256" y="3268578"/>
          <a:ext cx="4930061" cy="22523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9922">
                  <a:extLst>
                    <a:ext uri="{9D8B030D-6E8A-4147-A177-3AD203B41FA5}">
                      <a16:colId xmlns:a16="http://schemas.microsoft.com/office/drawing/2014/main" val="909139570"/>
                    </a:ext>
                  </a:extLst>
                </a:gridCol>
                <a:gridCol w="650053">
                  <a:extLst>
                    <a:ext uri="{9D8B030D-6E8A-4147-A177-3AD203B41FA5}">
                      <a16:colId xmlns:a16="http://schemas.microsoft.com/office/drawing/2014/main" val="1220737398"/>
                    </a:ext>
                  </a:extLst>
                </a:gridCol>
                <a:gridCol w="574846">
                  <a:extLst>
                    <a:ext uri="{9D8B030D-6E8A-4147-A177-3AD203B41FA5}">
                      <a16:colId xmlns:a16="http://schemas.microsoft.com/office/drawing/2014/main" val="321715473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715930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147552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1816211739"/>
                    </a:ext>
                  </a:extLst>
                </a:gridCol>
                <a:gridCol w="788620">
                  <a:extLst>
                    <a:ext uri="{9D8B030D-6E8A-4147-A177-3AD203B41FA5}">
                      <a16:colId xmlns:a16="http://schemas.microsoft.com/office/drawing/2014/main" val="3823021731"/>
                    </a:ext>
                  </a:extLst>
                </a:gridCol>
              </a:tblGrid>
              <a:tr h="30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No.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+mn-lt"/>
                        </a:rPr>
                        <a:t>신호명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선 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lt"/>
                        </a:rPr>
                        <a:t>종료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lt"/>
                        </a:rPr>
                        <a:t>길이</a:t>
                      </a:r>
                      <a:r>
                        <a:rPr lang="en-US" altLang="ko-KR" sz="1000" b="0" dirty="0">
                          <a:latin typeface="+mn-lt"/>
                        </a:rPr>
                        <a:t>(mm)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AWG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2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D out 1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</a:rPr>
                        <a:t>Circualr</a:t>
                      </a:r>
                      <a:r>
                        <a:rPr lang="en-US" altLang="ko-KR" sz="1000" b="0" dirty="0">
                          <a:latin typeface="+mn-lt"/>
                        </a:rPr>
                        <a:t> 16p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54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98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3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451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4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242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5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749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6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90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7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521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8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 </a:t>
                      </a:r>
                      <a:r>
                        <a:rPr lang="en-US" altLang="ko-KR" sz="1000" b="0" dirty="0">
                          <a:latin typeface="+mn-lt"/>
                        </a:rPr>
                        <a:t>out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Circualr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16p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D-Sub 25p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-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</a:rPr>
                        <a:t>22</a:t>
                      </a:r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9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1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36216</TotalTime>
  <Words>1074</Words>
  <Application>Microsoft Office PowerPoint</Application>
  <PresentationFormat>와이드스크린</PresentationFormat>
  <Paragraphs>724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mochoi@atikorea.com</dc:creator>
  <cp:lastModifiedBy>조 락현</cp:lastModifiedBy>
  <cp:revision>262</cp:revision>
  <cp:lastPrinted>2020-09-15T23:57:29Z</cp:lastPrinted>
  <dcterms:created xsi:type="dcterms:W3CDTF">2020-07-06T01:28:19Z</dcterms:created>
  <dcterms:modified xsi:type="dcterms:W3CDTF">2022-04-07T01:52:20Z</dcterms:modified>
</cp:coreProperties>
</file>