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1052" r:id="rId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  <p:cmAuthor id="2" name="Ho" initials="H" lastIdx="1" clrIdx="1">
    <p:extLst>
      <p:ext uri="{19B8F6BF-5375-455C-9EA6-DF929625EA0E}">
        <p15:presenceInfo xmlns:p15="http://schemas.microsoft.com/office/powerpoint/2012/main" userId="275b97eaf508a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783CA5"/>
    <a:srgbClr val="7030A0"/>
    <a:srgbClr val="F414B4"/>
    <a:srgbClr val="98D25A"/>
    <a:srgbClr val="EDEDED"/>
    <a:srgbClr val="0070C0"/>
    <a:srgbClr val="92D050"/>
    <a:srgbClr val="009900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 snapToGrid="0">
      <p:cViewPr>
        <p:scale>
          <a:sx n="100" d="100"/>
          <a:sy n="100" d="100"/>
        </p:scale>
        <p:origin x="984" y="-66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82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A88794-15CF-4BA1-BC36-3DBF4D5AAC01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DE2667-5077-4352-A67E-253502C96014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7D8DF2-FAE0-4586-B4C1-5188EA1B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7765B2-BAFD-4DF7-9E68-8D84D0C2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F89813C-4B2C-451A-812F-D026D42F4A9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96AD5AA-9E78-43BC-930C-F1B7F7978BF0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15EE99-F324-4083-9A36-99F3FD23BFC5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5B26D3-68F5-44CA-8A02-5564D098B14C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A71A4-8CA8-4F7A-9C1E-6D5C1C6D853C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28DA2-1281-42B7-AA7C-24CE7E5E600E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E2DDE8FC-3801-48E4-857D-0885C255FC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68162" y="2468972"/>
            <a:ext cx="7814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나눔스퀘어 ExtraBold" panose="020B0600000101010101" pitchFamily="50" charset="-127"/>
              </a:rPr>
              <a:t>Sigma-4000</a:t>
            </a:r>
            <a:endParaRPr lang="en-US" altLang="ko-KR" sz="4400" b="1" spc="50" dirty="0">
              <a:ln w="0"/>
              <a:solidFill>
                <a:schemeClr val="bg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ea typeface="+mj-ea"/>
            </a:endParaRPr>
          </a:p>
          <a:p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j-ea"/>
              </a:rPr>
              <a:t>IO </a:t>
            </a:r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j-ea"/>
              </a:rPr>
              <a:t>및 </a:t>
            </a:r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j-ea"/>
              </a:rPr>
              <a:t>Data </a:t>
            </a:r>
            <a:r>
              <a:rPr lang="ko-KR" altLang="en-US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j-ea"/>
              </a:rPr>
              <a:t>통신 </a:t>
            </a:r>
            <a:r>
              <a:rPr lang="en-US" altLang="ko-KR" sz="4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j-ea"/>
              </a:rPr>
              <a:t>TEST</a:t>
            </a:r>
            <a:endParaRPr lang="en-US" altLang="ko-KR" sz="44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Sigma-4000 IO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및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통신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860F7C-AADB-4D6F-91A7-F9674903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8" y="1507693"/>
            <a:ext cx="5810216" cy="2685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410800-5934-4F21-AB57-405B524B0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523" y="1247667"/>
            <a:ext cx="5424669" cy="2945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D848C-80B5-4E33-85A3-37451FA5D074}"/>
              </a:ext>
            </a:extLst>
          </p:cNvPr>
          <p:cNvSpPr txBox="1"/>
          <p:nvPr/>
        </p:nvSpPr>
        <p:spPr>
          <a:xfrm>
            <a:off x="331808" y="925975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TEST</a:t>
            </a:r>
            <a:r>
              <a:rPr lang="ko-KR" altLang="en-US" b="1" dirty="0"/>
              <a:t> </a:t>
            </a:r>
            <a:r>
              <a:rPr lang="en-US" altLang="ko-KR" b="1" dirty="0"/>
              <a:t>Setting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24D313-5452-41EF-B614-ACD328C46B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53247"/>
          <a:stretch/>
        </p:blipFill>
        <p:spPr>
          <a:xfrm>
            <a:off x="5750261" y="5268319"/>
            <a:ext cx="5343144" cy="5246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4B8002-2FAB-469C-82D9-E3D6229AEA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590"/>
          <a:stretch/>
        </p:blipFill>
        <p:spPr>
          <a:xfrm>
            <a:off x="5769340" y="4997313"/>
            <a:ext cx="5324065" cy="2742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099B0-3DA4-4476-873E-81534A609F78}"/>
              </a:ext>
            </a:extLst>
          </p:cNvPr>
          <p:cNvSpPr txBox="1"/>
          <p:nvPr/>
        </p:nvSpPr>
        <p:spPr>
          <a:xfrm>
            <a:off x="495029" y="4997313"/>
            <a:ext cx="5106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1) APM200i </a:t>
            </a:r>
            <a:r>
              <a:rPr lang="ko-KR" altLang="en-US" sz="1200" b="1" dirty="0"/>
              <a:t>↔ </a:t>
            </a:r>
            <a:r>
              <a:rPr lang="en-US" altLang="ko-KR" sz="1200" b="1" dirty="0"/>
              <a:t>Panel PC (</a:t>
            </a:r>
            <a:r>
              <a:rPr lang="ko-KR" altLang="en-US" sz="1200" b="1" dirty="0"/>
              <a:t>주기 </a:t>
            </a:r>
            <a:r>
              <a:rPr lang="en-US" altLang="ko-KR" sz="1200" b="1" dirty="0"/>
              <a:t>: 100ms, </a:t>
            </a:r>
            <a:r>
              <a:rPr lang="ko-KR" altLang="en-US" sz="1200" b="1" dirty="0"/>
              <a:t>반복 횟수 </a:t>
            </a:r>
            <a:r>
              <a:rPr lang="en-US" altLang="ko-KR" sz="1200" b="1" dirty="0"/>
              <a:t>: 212,941</a:t>
            </a:r>
            <a:r>
              <a:rPr lang="ko-KR" altLang="en-US" sz="1200" b="1" dirty="0"/>
              <a:t>회</a:t>
            </a:r>
            <a:r>
              <a:rPr lang="en-US" altLang="ko-KR" sz="1200" b="1" dirty="0"/>
              <a:t>[12H])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A108FD-96F0-4159-88AB-E22B4DC63DC0}"/>
              </a:ext>
            </a:extLst>
          </p:cNvPr>
          <p:cNvSpPr txBox="1"/>
          <p:nvPr/>
        </p:nvSpPr>
        <p:spPr>
          <a:xfrm>
            <a:off x="495029" y="5256645"/>
            <a:ext cx="428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2) APM200i </a:t>
            </a:r>
            <a:r>
              <a:rPr lang="ko-KR" altLang="en-US" sz="1200" b="1" dirty="0"/>
              <a:t>→ </a:t>
            </a:r>
            <a:r>
              <a:rPr lang="en-US" altLang="ko-KR" sz="1200" b="1" dirty="0"/>
              <a:t>Panel PC (</a:t>
            </a:r>
            <a:r>
              <a:rPr lang="ko-KR" altLang="en-US" sz="1200" b="1" dirty="0"/>
              <a:t>주기 </a:t>
            </a:r>
            <a:r>
              <a:rPr lang="en-US" altLang="ko-KR" sz="1200" b="1" dirty="0"/>
              <a:t>: 1s, </a:t>
            </a:r>
            <a:r>
              <a:rPr lang="ko-KR" altLang="en-US" sz="1200" b="1" dirty="0"/>
              <a:t>반복 횟수 </a:t>
            </a:r>
            <a:r>
              <a:rPr lang="en-US" altLang="ko-KR" sz="1200" b="1" dirty="0"/>
              <a:t>: 47,550</a:t>
            </a:r>
            <a:r>
              <a:rPr lang="ko-KR" altLang="en-US" sz="1200" b="1" dirty="0"/>
              <a:t>회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60B41A-402A-4BC0-81CD-239C47D440B8}"/>
              </a:ext>
            </a:extLst>
          </p:cNvPr>
          <p:cNvSpPr txBox="1"/>
          <p:nvPr/>
        </p:nvSpPr>
        <p:spPr>
          <a:xfrm>
            <a:off x="495029" y="5515976"/>
            <a:ext cx="4694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3) Panel PC </a:t>
            </a:r>
            <a:r>
              <a:rPr lang="ko-KR" altLang="en-US" sz="1200" b="1" dirty="0"/>
              <a:t>→ </a:t>
            </a:r>
            <a:r>
              <a:rPr lang="en-US" altLang="ko-KR" sz="1200" b="1" dirty="0"/>
              <a:t>APM200i (</a:t>
            </a:r>
            <a:r>
              <a:rPr lang="ko-KR" altLang="en-US" sz="1200" b="1" dirty="0"/>
              <a:t>주기 </a:t>
            </a:r>
            <a:r>
              <a:rPr lang="en-US" altLang="ko-KR" sz="1200" b="1" dirty="0"/>
              <a:t>: 1s, </a:t>
            </a:r>
            <a:r>
              <a:rPr lang="ko-KR" altLang="en-US" sz="1200" b="1" dirty="0"/>
              <a:t>반복 횟수 </a:t>
            </a:r>
            <a:r>
              <a:rPr lang="en-US" altLang="ko-KR" sz="1200" b="1" dirty="0"/>
              <a:t>: 47,566</a:t>
            </a:r>
            <a:r>
              <a:rPr lang="ko-KR" altLang="en-US" sz="1200" b="1" dirty="0"/>
              <a:t>회</a:t>
            </a:r>
            <a:r>
              <a:rPr lang="en-US" altLang="ko-KR" sz="1200" b="1" dirty="0"/>
              <a:t>[12H])</a:t>
            </a:r>
            <a:endParaRPr lang="ko-KR" altLang="en-US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D0EC7B-F320-413A-A062-BE5382E3698B}"/>
              </a:ext>
            </a:extLst>
          </p:cNvPr>
          <p:cNvSpPr txBox="1"/>
          <p:nvPr/>
        </p:nvSpPr>
        <p:spPr>
          <a:xfrm>
            <a:off x="331808" y="4507149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TEST</a:t>
            </a:r>
            <a:r>
              <a:rPr lang="ko-KR" altLang="en-US" b="1" dirty="0"/>
              <a:t> 결과 </a:t>
            </a:r>
            <a:r>
              <a:rPr lang="en-US" altLang="ko-KR" b="1" dirty="0"/>
              <a:t>(1</a:t>
            </a:r>
            <a:r>
              <a:rPr lang="ko-KR" altLang="en-US" b="1" dirty="0"/>
              <a:t>일차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CC769-35DA-4978-BAEF-ACBE69A8E7AA}"/>
              </a:ext>
            </a:extLst>
          </p:cNvPr>
          <p:cNvSpPr txBox="1"/>
          <p:nvPr/>
        </p:nvSpPr>
        <p:spPr>
          <a:xfrm>
            <a:off x="495029" y="5991225"/>
            <a:ext cx="9992287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dirty="0">
                <a:sym typeface="Wingdings" panose="05000000000000000000" pitchFamily="2" charset="2"/>
              </a:rPr>
              <a:t>Data </a:t>
            </a:r>
            <a:r>
              <a:rPr lang="ko-KR" altLang="en-US" sz="1200" dirty="0">
                <a:sym typeface="Wingdings" panose="05000000000000000000" pitchFamily="2" charset="2"/>
              </a:rPr>
              <a:t>통신 </a:t>
            </a:r>
            <a:r>
              <a:rPr lang="en-US" altLang="ko-KR" sz="1200" dirty="0">
                <a:sym typeface="Wingdings" panose="05000000000000000000" pitchFamily="2" charset="2"/>
              </a:rPr>
              <a:t>12H </a:t>
            </a:r>
            <a:r>
              <a:rPr lang="ko-KR" altLang="en-US" sz="1200" dirty="0">
                <a:sym typeface="Wingdings" panose="05000000000000000000" pitchFamily="2" charset="2"/>
              </a:rPr>
              <a:t>이상 진행 결과</a:t>
            </a:r>
            <a:r>
              <a:rPr lang="en-US" altLang="ko-KR" sz="1200" dirty="0">
                <a:sym typeface="Wingdings" panose="05000000000000000000" pitchFamily="2" charset="2"/>
              </a:rPr>
              <a:t>, IO Frame</a:t>
            </a:r>
            <a:r>
              <a:rPr lang="ko-KR" altLang="en-US" sz="1200" dirty="0">
                <a:sym typeface="Wingdings" panose="05000000000000000000" pitchFamily="2" charset="2"/>
              </a:rPr>
              <a:t>과 </a:t>
            </a:r>
            <a:r>
              <a:rPr lang="en-US" altLang="ko-KR" sz="1200" dirty="0">
                <a:sym typeface="Wingdings" panose="05000000000000000000" pitchFamily="2" charset="2"/>
              </a:rPr>
              <a:t>Data Frame </a:t>
            </a:r>
            <a:r>
              <a:rPr lang="ko-KR" altLang="en-US" sz="1200" dirty="0">
                <a:sym typeface="Wingdings" panose="05000000000000000000" pitchFamily="2" charset="2"/>
              </a:rPr>
              <a:t>모두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별도의 통신 에러는 없음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dirty="0"/>
              <a:t>통신 </a:t>
            </a:r>
            <a:r>
              <a:rPr lang="en-US" altLang="ko-KR" sz="1200" dirty="0"/>
              <a:t>TEST Program</a:t>
            </a:r>
            <a:r>
              <a:rPr lang="ko-KR" altLang="en-US" sz="1200" dirty="0"/>
              <a:t>의 속도 한계로 주기 </a:t>
            </a:r>
            <a:r>
              <a:rPr lang="en-US" altLang="ko-KR" sz="1200" dirty="0"/>
              <a:t>500ms </a:t>
            </a:r>
            <a:r>
              <a:rPr lang="ko-KR" altLang="en-US" sz="1200" dirty="0"/>
              <a:t>이하의 통신이 불가한 상태이며</a:t>
            </a:r>
            <a:r>
              <a:rPr lang="en-US" altLang="ko-KR" sz="1200" dirty="0"/>
              <a:t>, </a:t>
            </a:r>
            <a:r>
              <a:rPr lang="ko-KR" altLang="en-US" sz="1200" dirty="0"/>
              <a:t>이후 </a:t>
            </a:r>
            <a:r>
              <a:rPr lang="en-US" altLang="ko-KR" sz="1200" dirty="0"/>
              <a:t>TEST</a:t>
            </a:r>
            <a:r>
              <a:rPr lang="ko-KR" altLang="en-US" sz="1200" dirty="0"/>
              <a:t>는 </a:t>
            </a:r>
            <a:r>
              <a:rPr lang="en-US" altLang="ko-KR" sz="1200" dirty="0"/>
              <a:t>Sigma-4000 Program</a:t>
            </a:r>
            <a:r>
              <a:rPr lang="ko-KR" altLang="en-US" sz="1200" dirty="0"/>
              <a:t>을 사용하여 진행할 예정</a:t>
            </a:r>
          </a:p>
        </p:txBody>
      </p:sp>
    </p:spTree>
    <p:extLst>
      <p:ext uri="{BB962C8B-B14F-4D97-AF65-F5344CB8AC3E}">
        <p14:creationId xmlns:p14="http://schemas.microsoft.com/office/powerpoint/2010/main" val="306187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33573</TotalTime>
  <Words>140</Words>
  <Application>Microsoft Office PowerPoint</Application>
  <PresentationFormat>와이드스크린</PresentationFormat>
  <Paragraphs>14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Tahoma</vt:lpstr>
      <vt:lpstr>Wingdings</vt:lpstr>
      <vt:lpstr>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조 락현</cp:lastModifiedBy>
  <cp:revision>1203</cp:revision>
  <cp:lastPrinted>2021-01-18T01:51:47Z</cp:lastPrinted>
  <dcterms:created xsi:type="dcterms:W3CDTF">2018-12-09T13:48:37Z</dcterms:created>
  <dcterms:modified xsi:type="dcterms:W3CDTF">2021-12-09T23:47:21Z</dcterms:modified>
</cp:coreProperties>
</file>