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3" r:id="rId3"/>
    <p:sldId id="1061" r:id="rId4"/>
    <p:sldId id="1073" r:id="rId5"/>
    <p:sldId id="1079" r:id="rId6"/>
    <p:sldId id="1080" r:id="rId7"/>
    <p:sldId id="1106" r:id="rId8"/>
    <p:sldId id="1087" r:id="rId9"/>
    <p:sldId id="1099" r:id="rId10"/>
    <p:sldId id="1100" r:id="rId11"/>
    <p:sldId id="1101" r:id="rId12"/>
    <p:sldId id="1102" r:id="rId13"/>
    <p:sldId id="1103" r:id="rId14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5A9E"/>
    <a:srgbClr val="4B4B4B"/>
    <a:srgbClr val="D5D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70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F1B909-C43A-4F86-AF44-ACB72DD7D2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3786ED-7633-45E5-AB11-CBF5344CC0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C9DFA-F9DC-48F4-9444-D06E6BCEB4BF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83E65C-1697-4C5F-B2C0-03A07D1AC0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18AC41-0C82-421E-B917-90841A02BE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B4C0C-E847-40AA-AE9E-5B2B88E19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5425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D6425-6896-4D04-B46B-9970A67BAB7E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9D19E-77A5-42A8-A0B9-2CEBA9623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1817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01F0C-DABF-4D1D-B950-738F9795C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ACFC98-B669-4E76-A8F9-13DE8E2BD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D5E28-0C02-4326-A709-A50AC1E6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3DB21-C12E-4AF9-9158-2C440B7A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58C32-40FA-4D30-8B91-45A40179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FAB15C-1B55-4001-98E0-4B41457CC43B}"/>
              </a:ext>
            </a:extLst>
          </p:cNvPr>
          <p:cNvGrpSpPr/>
          <p:nvPr userDrawn="1"/>
        </p:nvGrpSpPr>
        <p:grpSpPr>
          <a:xfrm>
            <a:off x="5626735" y="-1207009"/>
            <a:ext cx="7718602" cy="7635545"/>
            <a:chOff x="5626735" y="-1207009"/>
            <a:chExt cx="7718602" cy="763554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7AEADA3-4BFA-49AE-A746-D8537719C74B}"/>
                </a:ext>
              </a:extLst>
            </p:cNvPr>
            <p:cNvSpPr/>
            <p:nvPr/>
          </p:nvSpPr>
          <p:spPr>
            <a:xfrm rot="2646517">
              <a:off x="11562266" y="5960536"/>
              <a:ext cx="468000" cy="468000"/>
            </a:xfrm>
            <a:prstGeom prst="rect">
              <a:avLst/>
            </a:pr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722F166-3E21-48E0-B51E-68920BC87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592961">
              <a:off x="8275871" y="1483451"/>
              <a:ext cx="2394000" cy="244228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EDE23C8-BC54-44EF-ABD6-BE8DF2A74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3151"/>
            <a:stretch>
              <a:fillRect/>
            </a:stretch>
          </p:blipFill>
          <p:spPr>
            <a:xfrm rot="2695427">
              <a:off x="9101732" y="-1207009"/>
              <a:ext cx="2434837" cy="2394000"/>
            </a:xfrm>
            <a:custGeom>
              <a:avLst/>
              <a:gdLst>
                <a:gd name="connsiteX0" fmla="*/ 0 w 2434837"/>
                <a:gd name="connsiteY0" fmla="*/ 2394000 h 2394000"/>
                <a:gd name="connsiteX1" fmla="*/ 2400378 w 2434837"/>
                <a:gd name="connsiteY1" fmla="*/ 0 h 2394000"/>
                <a:gd name="connsiteX2" fmla="*/ 2434837 w 2434837"/>
                <a:gd name="connsiteY2" fmla="*/ 0 h 2394000"/>
                <a:gd name="connsiteX3" fmla="*/ 2434837 w 2434837"/>
                <a:gd name="connsiteY3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4837" h="2394000">
                  <a:moveTo>
                    <a:pt x="0" y="2394000"/>
                  </a:moveTo>
                  <a:lnTo>
                    <a:pt x="2400378" y="0"/>
                  </a:lnTo>
                  <a:lnTo>
                    <a:pt x="2434837" y="0"/>
                  </a:lnTo>
                  <a:lnTo>
                    <a:pt x="2434837" y="2394000"/>
                  </a:lnTo>
                  <a:close/>
                </a:path>
              </a:pathLst>
            </a:custGeom>
          </p:spPr>
        </p:pic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FFAD1294-FCE1-400F-8DE7-5C1F7F29AA89}"/>
                </a:ext>
              </a:extLst>
            </p:cNvPr>
            <p:cNvSpPr/>
            <p:nvPr/>
          </p:nvSpPr>
          <p:spPr>
            <a:xfrm rot="2631424">
              <a:off x="6474795" y="-231594"/>
              <a:ext cx="2394284" cy="2394000"/>
            </a:xfrm>
            <a:custGeom>
              <a:avLst/>
              <a:gdLst>
                <a:gd name="connsiteX0" fmla="*/ 0 w 2394284"/>
                <a:gd name="connsiteY0" fmla="*/ 977703 h 2394000"/>
                <a:gd name="connsiteX1" fmla="*/ 1017509 w 2394284"/>
                <a:gd name="connsiteY1" fmla="*/ 0 h 2394000"/>
                <a:gd name="connsiteX2" fmla="*/ 2394284 w 2394284"/>
                <a:gd name="connsiteY2" fmla="*/ 0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0" y="977703"/>
                  </a:moveTo>
                  <a:lnTo>
                    <a:pt x="1017509" y="0"/>
                  </a:lnTo>
                  <a:lnTo>
                    <a:pt x="2394284" y="0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605760D9-DA3B-4136-8391-0ECD272DAD7F}"/>
                </a:ext>
              </a:extLst>
            </p:cNvPr>
            <p:cNvSpPr/>
            <p:nvPr/>
          </p:nvSpPr>
          <p:spPr>
            <a:xfrm rot="2568728">
              <a:off x="10139133" y="3209080"/>
              <a:ext cx="2394284" cy="2394000"/>
            </a:xfrm>
            <a:custGeom>
              <a:avLst/>
              <a:gdLst>
                <a:gd name="connsiteX0" fmla="*/ 1 w 2394284"/>
                <a:gd name="connsiteY0" fmla="*/ 0 h 2394000"/>
                <a:gd name="connsiteX1" fmla="*/ 1254733 w 2394284"/>
                <a:gd name="connsiteY1" fmla="*/ 0 h 2394000"/>
                <a:gd name="connsiteX2" fmla="*/ 2394284 w 2394284"/>
                <a:gd name="connsiteY2" fmla="*/ 1230081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1" y="0"/>
                  </a:moveTo>
                  <a:lnTo>
                    <a:pt x="1254733" y="0"/>
                  </a:lnTo>
                  <a:lnTo>
                    <a:pt x="2394284" y="1230081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7467C"/>
            </a:solidFill>
            <a:ln>
              <a:solidFill>
                <a:srgbClr val="274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2BF9E4A5-995F-4C8B-A11C-B5C274272A93}"/>
                </a:ext>
              </a:extLst>
            </p:cNvPr>
            <p:cNvSpPr/>
            <p:nvPr/>
          </p:nvSpPr>
          <p:spPr>
            <a:xfrm rot="8098648">
              <a:off x="10907725" y="534249"/>
              <a:ext cx="2496384" cy="2378840"/>
            </a:xfrm>
            <a:custGeom>
              <a:avLst/>
              <a:gdLst>
                <a:gd name="connsiteX0" fmla="*/ 0 w 2394285"/>
                <a:gd name="connsiteY0" fmla="*/ 2363679 h 2378840"/>
                <a:gd name="connsiteX1" fmla="*/ 2394284 w 2394285"/>
                <a:gd name="connsiteY1" fmla="*/ 0 h 2378840"/>
                <a:gd name="connsiteX2" fmla="*/ 2394285 w 2394285"/>
                <a:gd name="connsiteY2" fmla="*/ 2378840 h 2378840"/>
                <a:gd name="connsiteX3" fmla="*/ 0 w 2394285"/>
                <a:gd name="connsiteY3" fmla="*/ 2378840 h 2378840"/>
                <a:gd name="connsiteX4" fmla="*/ 0 w 2394285"/>
                <a:gd name="connsiteY4" fmla="*/ 2363679 h 2378840"/>
                <a:gd name="connsiteX0" fmla="*/ 0 w 2496384"/>
                <a:gd name="connsiteY0" fmla="*/ 2363679 h 2378840"/>
                <a:gd name="connsiteX1" fmla="*/ 2394284 w 2496384"/>
                <a:gd name="connsiteY1" fmla="*/ 0 h 2378840"/>
                <a:gd name="connsiteX2" fmla="*/ 2496384 w 2496384"/>
                <a:gd name="connsiteY2" fmla="*/ 2361865 h 2378840"/>
                <a:gd name="connsiteX3" fmla="*/ 0 w 2496384"/>
                <a:gd name="connsiteY3" fmla="*/ 2378840 h 2378840"/>
                <a:gd name="connsiteX4" fmla="*/ 0 w 2496384"/>
                <a:gd name="connsiteY4" fmla="*/ 2363679 h 237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6384" h="2378840">
                  <a:moveTo>
                    <a:pt x="0" y="2363679"/>
                  </a:moveTo>
                  <a:lnTo>
                    <a:pt x="2394284" y="0"/>
                  </a:lnTo>
                  <a:lnTo>
                    <a:pt x="2496384" y="2361865"/>
                  </a:lnTo>
                  <a:lnTo>
                    <a:pt x="0" y="2378840"/>
                  </a:lnTo>
                  <a:lnTo>
                    <a:pt x="0" y="2363679"/>
                  </a:lnTo>
                  <a:close/>
                </a:path>
              </a:pathLst>
            </a:cu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10DAF33-33F5-4A5C-A70E-7D4A397F3DED}"/>
                </a:ext>
              </a:extLst>
            </p:cNvPr>
            <p:cNvSpPr/>
            <p:nvPr/>
          </p:nvSpPr>
          <p:spPr>
            <a:xfrm rot="2646516">
              <a:off x="5626735" y="277816"/>
              <a:ext cx="540000" cy="540000"/>
            </a:xfrm>
            <a:prstGeom prst="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45B8C55-DFB0-4144-A703-A9978BA4ED03}"/>
                </a:ext>
              </a:extLst>
            </p:cNvPr>
            <p:cNvSpPr/>
            <p:nvPr/>
          </p:nvSpPr>
          <p:spPr>
            <a:xfrm rot="2646517">
              <a:off x="9030391" y="4389653"/>
              <a:ext cx="468000" cy="468000"/>
            </a:xfrm>
            <a:prstGeom prst="rect">
              <a:avLst/>
            </a:prstGeom>
            <a:solidFill>
              <a:srgbClr val="C6C6C6"/>
            </a:solidFill>
            <a:ln>
              <a:solidFill>
                <a:srgbClr val="C6C6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1A74974-8501-4E70-8A86-22F3BE8AD7CC}"/>
                </a:ext>
              </a:extLst>
            </p:cNvPr>
            <p:cNvSpPr/>
            <p:nvPr/>
          </p:nvSpPr>
          <p:spPr>
            <a:xfrm rot="2646517">
              <a:off x="8011517" y="3809862"/>
              <a:ext cx="864000" cy="864000"/>
            </a:xfrm>
            <a:prstGeom prst="rect">
              <a:avLst/>
            </a:prstGeom>
            <a:noFill/>
            <a:ln w="5715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 descr="그리기, 표지판, 시계이(가) 표시된 사진&#10;&#10;자동 생성된 설명">
            <a:extLst>
              <a:ext uri="{FF2B5EF4-FFF2-40B4-BE49-F238E27FC236}">
                <a16:creationId xmlns:a16="http://schemas.microsoft.com/office/drawing/2014/main" id="{1D6EF6B4-EC7A-4897-8928-F3853C2822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0" y="166024"/>
            <a:ext cx="2512269" cy="5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4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B7CBF-737F-40A3-BBE4-8489B4A0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394EE-D902-40B3-B6DD-5061F70B0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5441B-FC20-4717-BD1A-C637A778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3D014-9996-4DC5-93E2-0BBE1CA0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0BB2D-A0DF-4966-B1F3-ECE38986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73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6D6717-9630-47BD-8E42-1ACC8F30E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52D74B-F06B-4EC6-8E37-86D60344E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4FB79-36AA-4001-8360-466E5924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FDD8F-7810-4D17-99E8-B738A6DF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275D0-DDFB-4D73-8891-A9679D0B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3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618A6-E00D-49E5-AD52-7DB8844D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CBE05-F42C-494E-9F7F-E25CB6644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258B6-0495-4376-A53A-BF1599C7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DDF48-3AC9-478A-9DAC-94543D67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4076B-206F-43E6-BF7A-B25C779C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5DF475A-FC4A-4B69-B446-ECE1351C2717}"/>
              </a:ext>
            </a:extLst>
          </p:cNvPr>
          <p:cNvGrpSpPr/>
          <p:nvPr userDrawn="1"/>
        </p:nvGrpSpPr>
        <p:grpSpPr>
          <a:xfrm rot="10800000">
            <a:off x="-554279" y="-163803"/>
            <a:ext cx="1276504" cy="7076294"/>
            <a:chOff x="11462045" y="-56535"/>
            <a:chExt cx="1276504" cy="707629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98645CD-1780-425B-81AF-D945087E799E}"/>
                </a:ext>
              </a:extLst>
            </p:cNvPr>
            <p:cNvGrpSpPr/>
            <p:nvPr/>
          </p:nvGrpSpPr>
          <p:grpSpPr>
            <a:xfrm rot="10800000">
              <a:off x="11519663" y="-56535"/>
              <a:ext cx="1218886" cy="7076294"/>
              <a:chOff x="-555282" y="-165120"/>
              <a:chExt cx="1218886" cy="7076294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FF4679A1-CC25-4B20-A0E5-9E76647F54C5}"/>
                  </a:ext>
                </a:extLst>
              </p:cNvPr>
              <p:cNvGrpSpPr/>
              <p:nvPr/>
            </p:nvGrpSpPr>
            <p:grpSpPr>
              <a:xfrm rot="10800000">
                <a:off x="-555282" y="-165120"/>
                <a:ext cx="1218886" cy="7076294"/>
                <a:chOff x="1935460" y="-62150"/>
                <a:chExt cx="1218886" cy="7076294"/>
              </a:xfrm>
            </p:grpSpPr>
            <p:sp>
              <p:nvSpPr>
                <p:cNvPr id="58" name="이등변 삼각형 7">
                  <a:extLst>
                    <a:ext uri="{FF2B5EF4-FFF2-40B4-BE49-F238E27FC236}">
                      <a16:creationId xmlns:a16="http://schemas.microsoft.com/office/drawing/2014/main" id="{6CB9A340-49A5-41A8-9D1E-724051E244DB}"/>
                    </a:ext>
                  </a:extLst>
                </p:cNvPr>
                <p:cNvSpPr/>
                <p:nvPr/>
              </p:nvSpPr>
              <p:spPr>
                <a:xfrm rot="10317967">
                  <a:off x="2129573" y="-62150"/>
                  <a:ext cx="662813" cy="2770098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7202 h 3450651"/>
                    <a:gd name="connsiteX1" fmla="*/ 458255 w 1446667"/>
                    <a:gd name="connsiteY1" fmla="*/ 0 h 3450651"/>
                    <a:gd name="connsiteX2" fmla="*/ 1446667 w 1446667"/>
                    <a:gd name="connsiteY2" fmla="*/ 3450651 h 3450651"/>
                    <a:gd name="connsiteX3" fmla="*/ 0 w 1446667"/>
                    <a:gd name="connsiteY3" fmla="*/ 3257202 h 3450651"/>
                    <a:gd name="connsiteX0" fmla="*/ 0 w 1351815"/>
                    <a:gd name="connsiteY0" fmla="*/ 3257202 h 3421187"/>
                    <a:gd name="connsiteX1" fmla="*/ 458255 w 1351815"/>
                    <a:gd name="connsiteY1" fmla="*/ 0 h 3421187"/>
                    <a:gd name="connsiteX2" fmla="*/ 1351815 w 1351815"/>
                    <a:gd name="connsiteY2" fmla="*/ 3421187 h 3421187"/>
                    <a:gd name="connsiteX3" fmla="*/ 0 w 1351815"/>
                    <a:gd name="connsiteY3" fmla="*/ 3257202 h 3421187"/>
                    <a:gd name="connsiteX0" fmla="*/ 0 w 1308386"/>
                    <a:gd name="connsiteY0" fmla="*/ 3257202 h 3497646"/>
                    <a:gd name="connsiteX1" fmla="*/ 458255 w 1308386"/>
                    <a:gd name="connsiteY1" fmla="*/ 0 h 3497646"/>
                    <a:gd name="connsiteX2" fmla="*/ 1308386 w 1308386"/>
                    <a:gd name="connsiteY2" fmla="*/ 3497646 h 3497646"/>
                    <a:gd name="connsiteX3" fmla="*/ 0 w 1308386"/>
                    <a:gd name="connsiteY3" fmla="*/ 3257202 h 3497646"/>
                    <a:gd name="connsiteX0" fmla="*/ 0 w 1299101"/>
                    <a:gd name="connsiteY0" fmla="*/ 3257202 h 3448223"/>
                    <a:gd name="connsiteX1" fmla="*/ 458255 w 1299101"/>
                    <a:gd name="connsiteY1" fmla="*/ 0 h 3448223"/>
                    <a:gd name="connsiteX2" fmla="*/ 1299101 w 1299101"/>
                    <a:gd name="connsiteY2" fmla="*/ 3448223 h 3448223"/>
                    <a:gd name="connsiteX3" fmla="*/ 0 w 1299101"/>
                    <a:gd name="connsiteY3" fmla="*/ 3257202 h 3448223"/>
                    <a:gd name="connsiteX0" fmla="*/ 0 w 1302336"/>
                    <a:gd name="connsiteY0" fmla="*/ 3280836 h 3448223"/>
                    <a:gd name="connsiteX1" fmla="*/ 461490 w 1302336"/>
                    <a:gd name="connsiteY1" fmla="*/ 0 h 3448223"/>
                    <a:gd name="connsiteX2" fmla="*/ 1302336 w 1302336"/>
                    <a:gd name="connsiteY2" fmla="*/ 3448223 h 3448223"/>
                    <a:gd name="connsiteX3" fmla="*/ 0 w 1302336"/>
                    <a:gd name="connsiteY3" fmla="*/ 3280836 h 3448223"/>
                    <a:gd name="connsiteX0" fmla="*/ 0 w 1178233"/>
                    <a:gd name="connsiteY0" fmla="*/ 3280836 h 3431236"/>
                    <a:gd name="connsiteX1" fmla="*/ 461490 w 1178233"/>
                    <a:gd name="connsiteY1" fmla="*/ 0 h 3431236"/>
                    <a:gd name="connsiteX2" fmla="*/ 1178233 w 1178233"/>
                    <a:gd name="connsiteY2" fmla="*/ 3431236 h 3431236"/>
                    <a:gd name="connsiteX3" fmla="*/ 0 w 1178233"/>
                    <a:gd name="connsiteY3" fmla="*/ 3280836 h 3431236"/>
                    <a:gd name="connsiteX0" fmla="*/ 0 w 1192440"/>
                    <a:gd name="connsiteY0" fmla="*/ 3338061 h 3431236"/>
                    <a:gd name="connsiteX1" fmla="*/ 475697 w 1192440"/>
                    <a:gd name="connsiteY1" fmla="*/ 0 h 3431236"/>
                    <a:gd name="connsiteX2" fmla="*/ 1192440 w 1192440"/>
                    <a:gd name="connsiteY2" fmla="*/ 3431236 h 3431236"/>
                    <a:gd name="connsiteX3" fmla="*/ 0 w 1192440"/>
                    <a:gd name="connsiteY3" fmla="*/ 3338061 h 3431236"/>
                    <a:gd name="connsiteX0" fmla="*/ 0 w 1192440"/>
                    <a:gd name="connsiteY0" fmla="*/ 3316094 h 3409269"/>
                    <a:gd name="connsiteX1" fmla="*/ 815583 w 1192440"/>
                    <a:gd name="connsiteY1" fmla="*/ 0 h 3409269"/>
                    <a:gd name="connsiteX2" fmla="*/ 1192440 w 1192440"/>
                    <a:gd name="connsiteY2" fmla="*/ 3409269 h 3409269"/>
                    <a:gd name="connsiteX3" fmla="*/ 0 w 1192440"/>
                    <a:gd name="connsiteY3" fmla="*/ 3316094 h 3409269"/>
                    <a:gd name="connsiteX0" fmla="*/ 0 w 1192440"/>
                    <a:gd name="connsiteY0" fmla="*/ 2739908 h 2833083"/>
                    <a:gd name="connsiteX1" fmla="*/ 672527 w 1192440"/>
                    <a:gd name="connsiteY1" fmla="*/ 0 h 2833083"/>
                    <a:gd name="connsiteX2" fmla="*/ 1192440 w 1192440"/>
                    <a:gd name="connsiteY2" fmla="*/ 2833083 h 2833083"/>
                    <a:gd name="connsiteX3" fmla="*/ 0 w 1192440"/>
                    <a:gd name="connsiteY3" fmla="*/ 2739908 h 2833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440" h="2833083">
                      <a:moveTo>
                        <a:pt x="0" y="2739908"/>
                      </a:moveTo>
                      <a:lnTo>
                        <a:pt x="672527" y="0"/>
                      </a:lnTo>
                      <a:lnTo>
                        <a:pt x="1192440" y="2833083"/>
                      </a:lnTo>
                      <a:lnTo>
                        <a:pt x="0" y="2739908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9" name="이등변 삼각형 7">
                  <a:extLst>
                    <a:ext uri="{FF2B5EF4-FFF2-40B4-BE49-F238E27FC236}">
                      <a16:creationId xmlns:a16="http://schemas.microsoft.com/office/drawing/2014/main" id="{DC19CA7D-F14E-402B-B8A8-58D4B1F9070B}"/>
                    </a:ext>
                  </a:extLst>
                </p:cNvPr>
                <p:cNvSpPr/>
                <p:nvPr/>
              </p:nvSpPr>
              <p:spPr>
                <a:xfrm rot="1056363">
                  <a:off x="2096169" y="3930721"/>
                  <a:ext cx="921474" cy="3083423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6276 h 3449725"/>
                    <a:gd name="connsiteX1" fmla="*/ 452136 w 1446667"/>
                    <a:gd name="connsiteY1" fmla="*/ 0 h 3449725"/>
                    <a:gd name="connsiteX2" fmla="*/ 1446667 w 1446667"/>
                    <a:gd name="connsiteY2" fmla="*/ 3449725 h 3449725"/>
                    <a:gd name="connsiteX3" fmla="*/ 0 w 1446667"/>
                    <a:gd name="connsiteY3" fmla="*/ 3256276 h 3449725"/>
                    <a:gd name="connsiteX0" fmla="*/ 0 w 1488171"/>
                    <a:gd name="connsiteY0" fmla="*/ 3256276 h 3436555"/>
                    <a:gd name="connsiteX1" fmla="*/ 452136 w 1488171"/>
                    <a:gd name="connsiteY1" fmla="*/ 0 h 3436555"/>
                    <a:gd name="connsiteX2" fmla="*/ 1488171 w 1488171"/>
                    <a:gd name="connsiteY2" fmla="*/ 3436555 h 3436555"/>
                    <a:gd name="connsiteX3" fmla="*/ 0 w 1488171"/>
                    <a:gd name="connsiteY3" fmla="*/ 3256276 h 3436555"/>
                    <a:gd name="connsiteX0" fmla="*/ 0 w 1488171"/>
                    <a:gd name="connsiteY0" fmla="*/ 3233818 h 3414097"/>
                    <a:gd name="connsiteX1" fmla="*/ 432315 w 1488171"/>
                    <a:gd name="connsiteY1" fmla="*/ 0 h 3414097"/>
                    <a:gd name="connsiteX2" fmla="*/ 1488171 w 1488171"/>
                    <a:gd name="connsiteY2" fmla="*/ 3414097 h 3414097"/>
                    <a:gd name="connsiteX3" fmla="*/ 0 w 1488171"/>
                    <a:gd name="connsiteY3" fmla="*/ 3233818 h 3414097"/>
                    <a:gd name="connsiteX0" fmla="*/ 0 w 1502861"/>
                    <a:gd name="connsiteY0" fmla="*/ 3233818 h 3409436"/>
                    <a:gd name="connsiteX1" fmla="*/ 432315 w 1502861"/>
                    <a:gd name="connsiteY1" fmla="*/ 0 h 3409436"/>
                    <a:gd name="connsiteX2" fmla="*/ 1502861 w 1502861"/>
                    <a:gd name="connsiteY2" fmla="*/ 3409436 h 3409436"/>
                    <a:gd name="connsiteX3" fmla="*/ 0 w 1502861"/>
                    <a:gd name="connsiteY3" fmla="*/ 3233818 h 3409436"/>
                    <a:gd name="connsiteX0" fmla="*/ 0 w 1490484"/>
                    <a:gd name="connsiteY0" fmla="*/ 3877442 h 3877442"/>
                    <a:gd name="connsiteX1" fmla="*/ 419938 w 1490484"/>
                    <a:gd name="connsiteY1" fmla="*/ 0 h 3877442"/>
                    <a:gd name="connsiteX2" fmla="*/ 1490484 w 1490484"/>
                    <a:gd name="connsiteY2" fmla="*/ 3409436 h 3877442"/>
                    <a:gd name="connsiteX3" fmla="*/ 0 w 1490484"/>
                    <a:gd name="connsiteY3" fmla="*/ 3877442 h 3877442"/>
                    <a:gd name="connsiteX0" fmla="*/ 0 w 1476648"/>
                    <a:gd name="connsiteY0" fmla="*/ 3873051 h 3873051"/>
                    <a:gd name="connsiteX1" fmla="*/ 406102 w 1476648"/>
                    <a:gd name="connsiteY1" fmla="*/ 0 h 3873051"/>
                    <a:gd name="connsiteX2" fmla="*/ 1476648 w 1476648"/>
                    <a:gd name="connsiteY2" fmla="*/ 3409436 h 3873051"/>
                    <a:gd name="connsiteX3" fmla="*/ 0 w 1476648"/>
                    <a:gd name="connsiteY3" fmla="*/ 3873051 h 3873051"/>
                    <a:gd name="connsiteX0" fmla="*/ 0 w 1417558"/>
                    <a:gd name="connsiteY0" fmla="*/ 3854300 h 3854300"/>
                    <a:gd name="connsiteX1" fmla="*/ 347012 w 1417558"/>
                    <a:gd name="connsiteY1" fmla="*/ 0 h 3854300"/>
                    <a:gd name="connsiteX2" fmla="*/ 1417558 w 1417558"/>
                    <a:gd name="connsiteY2" fmla="*/ 3409436 h 3854300"/>
                    <a:gd name="connsiteX3" fmla="*/ 0 w 1417558"/>
                    <a:gd name="connsiteY3" fmla="*/ 3854300 h 3854300"/>
                    <a:gd name="connsiteX0" fmla="*/ 0 w 1315662"/>
                    <a:gd name="connsiteY0" fmla="*/ 3791509 h 3791509"/>
                    <a:gd name="connsiteX1" fmla="*/ 245116 w 1315662"/>
                    <a:gd name="connsiteY1" fmla="*/ 0 h 3791509"/>
                    <a:gd name="connsiteX2" fmla="*/ 1315662 w 1315662"/>
                    <a:gd name="connsiteY2" fmla="*/ 3409436 h 3791509"/>
                    <a:gd name="connsiteX3" fmla="*/ 0 w 1315662"/>
                    <a:gd name="connsiteY3" fmla="*/ 3791509 h 3791509"/>
                    <a:gd name="connsiteX0" fmla="*/ 0 w 1302492"/>
                    <a:gd name="connsiteY0" fmla="*/ 3833013 h 3833013"/>
                    <a:gd name="connsiteX1" fmla="*/ 231946 w 1302492"/>
                    <a:gd name="connsiteY1" fmla="*/ 0 h 3833013"/>
                    <a:gd name="connsiteX2" fmla="*/ 1302492 w 1302492"/>
                    <a:gd name="connsiteY2" fmla="*/ 3409436 h 3833013"/>
                    <a:gd name="connsiteX3" fmla="*/ 0 w 1302492"/>
                    <a:gd name="connsiteY3" fmla="*/ 3833013 h 3833013"/>
                    <a:gd name="connsiteX0" fmla="*/ 0 w 1299794"/>
                    <a:gd name="connsiteY0" fmla="*/ 3815897 h 3815897"/>
                    <a:gd name="connsiteX1" fmla="*/ 229248 w 1299794"/>
                    <a:gd name="connsiteY1" fmla="*/ 0 h 3815897"/>
                    <a:gd name="connsiteX2" fmla="*/ 1299794 w 1299794"/>
                    <a:gd name="connsiteY2" fmla="*/ 3409436 h 3815897"/>
                    <a:gd name="connsiteX3" fmla="*/ 0 w 1299794"/>
                    <a:gd name="connsiteY3" fmla="*/ 3815897 h 3815897"/>
                    <a:gd name="connsiteX0" fmla="*/ 0 w 1341589"/>
                    <a:gd name="connsiteY0" fmla="*/ 3815897 h 3815897"/>
                    <a:gd name="connsiteX1" fmla="*/ 229248 w 1341589"/>
                    <a:gd name="connsiteY1" fmla="*/ 0 h 3815897"/>
                    <a:gd name="connsiteX2" fmla="*/ 1341589 w 1341589"/>
                    <a:gd name="connsiteY2" fmla="*/ 3400238 h 3815897"/>
                    <a:gd name="connsiteX3" fmla="*/ 0 w 1341589"/>
                    <a:gd name="connsiteY3" fmla="*/ 3815897 h 3815897"/>
                    <a:gd name="connsiteX0" fmla="*/ 0 w 1316204"/>
                    <a:gd name="connsiteY0" fmla="*/ 3815897 h 3815897"/>
                    <a:gd name="connsiteX1" fmla="*/ 229248 w 1316204"/>
                    <a:gd name="connsiteY1" fmla="*/ 0 h 3815897"/>
                    <a:gd name="connsiteX2" fmla="*/ 1316204 w 1316204"/>
                    <a:gd name="connsiteY2" fmla="*/ 3408294 h 3815897"/>
                    <a:gd name="connsiteX3" fmla="*/ 0 w 1316204"/>
                    <a:gd name="connsiteY3" fmla="*/ 3815897 h 3815897"/>
                    <a:gd name="connsiteX0" fmla="*/ 178022 w 1086956"/>
                    <a:gd name="connsiteY0" fmla="*/ 3698355 h 3698355"/>
                    <a:gd name="connsiteX1" fmla="*/ 0 w 1086956"/>
                    <a:gd name="connsiteY1" fmla="*/ 0 h 3698355"/>
                    <a:gd name="connsiteX2" fmla="*/ 1086956 w 1086956"/>
                    <a:gd name="connsiteY2" fmla="*/ 3408294 h 3698355"/>
                    <a:gd name="connsiteX3" fmla="*/ 178022 w 1086956"/>
                    <a:gd name="connsiteY3" fmla="*/ 3698355 h 3698355"/>
                    <a:gd name="connsiteX0" fmla="*/ 369342 w 1086956"/>
                    <a:gd name="connsiteY0" fmla="*/ 3637642 h 3637642"/>
                    <a:gd name="connsiteX1" fmla="*/ 0 w 1086956"/>
                    <a:gd name="connsiteY1" fmla="*/ 0 h 3637642"/>
                    <a:gd name="connsiteX2" fmla="*/ 1086956 w 1086956"/>
                    <a:gd name="connsiteY2" fmla="*/ 3408294 h 3637642"/>
                    <a:gd name="connsiteX3" fmla="*/ 369342 w 1086956"/>
                    <a:gd name="connsiteY3" fmla="*/ 3637642 h 3637642"/>
                    <a:gd name="connsiteX0" fmla="*/ 203860 w 921474"/>
                    <a:gd name="connsiteY0" fmla="*/ 3082575 h 3082575"/>
                    <a:gd name="connsiteX1" fmla="*/ 0 w 921474"/>
                    <a:gd name="connsiteY1" fmla="*/ 0 h 3082575"/>
                    <a:gd name="connsiteX2" fmla="*/ 921474 w 921474"/>
                    <a:gd name="connsiteY2" fmla="*/ 2853227 h 3082575"/>
                    <a:gd name="connsiteX3" fmla="*/ 203860 w 921474"/>
                    <a:gd name="connsiteY3" fmla="*/ 3082575 h 3082575"/>
                    <a:gd name="connsiteX0" fmla="*/ 135779 w 921474"/>
                    <a:gd name="connsiteY0" fmla="*/ 3071841 h 3071841"/>
                    <a:gd name="connsiteX1" fmla="*/ 0 w 921474"/>
                    <a:gd name="connsiteY1" fmla="*/ 0 h 3071841"/>
                    <a:gd name="connsiteX2" fmla="*/ 921474 w 921474"/>
                    <a:gd name="connsiteY2" fmla="*/ 2853227 h 3071841"/>
                    <a:gd name="connsiteX3" fmla="*/ 135779 w 921474"/>
                    <a:gd name="connsiteY3" fmla="*/ 3071841 h 3071841"/>
                    <a:gd name="connsiteX0" fmla="*/ 150233 w 921474"/>
                    <a:gd name="connsiteY0" fmla="*/ 3083423 h 3083423"/>
                    <a:gd name="connsiteX1" fmla="*/ 0 w 921474"/>
                    <a:gd name="connsiteY1" fmla="*/ 0 h 3083423"/>
                    <a:gd name="connsiteX2" fmla="*/ 921474 w 921474"/>
                    <a:gd name="connsiteY2" fmla="*/ 2853227 h 3083423"/>
                    <a:gd name="connsiteX3" fmla="*/ 150233 w 921474"/>
                    <a:gd name="connsiteY3" fmla="*/ 3083423 h 3083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1474" h="3083423">
                      <a:moveTo>
                        <a:pt x="150233" y="3083423"/>
                      </a:moveTo>
                      <a:lnTo>
                        <a:pt x="0" y="0"/>
                      </a:lnTo>
                      <a:lnTo>
                        <a:pt x="921474" y="2853227"/>
                      </a:lnTo>
                      <a:lnTo>
                        <a:pt x="150233" y="3083423"/>
                      </a:lnTo>
                      <a:close/>
                    </a:path>
                  </a:pathLst>
                </a:custGeom>
                <a:solidFill>
                  <a:srgbClr val="FCDCB6"/>
                </a:solidFill>
                <a:ln>
                  <a:solidFill>
                    <a:srgbClr val="FCDCB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0" name="이등변 삼각형 10">
                  <a:extLst>
                    <a:ext uri="{FF2B5EF4-FFF2-40B4-BE49-F238E27FC236}">
                      <a16:creationId xmlns:a16="http://schemas.microsoft.com/office/drawing/2014/main" id="{3C7E4613-667C-47C5-8A23-2528F81CC1FA}"/>
                    </a:ext>
                  </a:extLst>
                </p:cNvPr>
                <p:cNvSpPr/>
                <p:nvPr/>
              </p:nvSpPr>
              <p:spPr>
                <a:xfrm rot="879113">
                  <a:off x="1935460" y="31516"/>
                  <a:ext cx="1148143" cy="3723221"/>
                </a:xfrm>
                <a:custGeom>
                  <a:avLst/>
                  <a:gdLst>
                    <a:gd name="connsiteX0" fmla="*/ 0 w 889000"/>
                    <a:gd name="connsiteY0" fmla="*/ 3467100 h 3467100"/>
                    <a:gd name="connsiteX1" fmla="*/ 444500 w 889000"/>
                    <a:gd name="connsiteY1" fmla="*/ 0 h 3467100"/>
                    <a:gd name="connsiteX2" fmla="*/ 889000 w 889000"/>
                    <a:gd name="connsiteY2" fmla="*/ 3467100 h 3467100"/>
                    <a:gd name="connsiteX3" fmla="*/ 0 w 889000"/>
                    <a:gd name="connsiteY3" fmla="*/ 3467100 h 3467100"/>
                    <a:gd name="connsiteX0" fmla="*/ 0 w 889000"/>
                    <a:gd name="connsiteY0" fmla="*/ 3885584 h 3885584"/>
                    <a:gd name="connsiteX1" fmla="*/ 689514 w 889000"/>
                    <a:gd name="connsiteY1" fmla="*/ 0 h 3885584"/>
                    <a:gd name="connsiteX2" fmla="*/ 889000 w 889000"/>
                    <a:gd name="connsiteY2" fmla="*/ 3885584 h 3885584"/>
                    <a:gd name="connsiteX3" fmla="*/ 0 w 889000"/>
                    <a:gd name="connsiteY3" fmla="*/ 3885584 h 3885584"/>
                    <a:gd name="connsiteX0" fmla="*/ 0 w 1741867"/>
                    <a:gd name="connsiteY0" fmla="*/ 3885584 h 4135171"/>
                    <a:gd name="connsiteX1" fmla="*/ 689514 w 1741867"/>
                    <a:gd name="connsiteY1" fmla="*/ 0 h 4135171"/>
                    <a:gd name="connsiteX2" fmla="*/ 1741867 w 1741867"/>
                    <a:gd name="connsiteY2" fmla="*/ 4135171 h 4135171"/>
                    <a:gd name="connsiteX3" fmla="*/ 0 w 1741867"/>
                    <a:gd name="connsiteY3" fmla="*/ 3885584 h 4135171"/>
                    <a:gd name="connsiteX0" fmla="*/ 0 w 1741867"/>
                    <a:gd name="connsiteY0" fmla="*/ 3971593 h 4221180"/>
                    <a:gd name="connsiteX1" fmla="*/ 667027 w 1741867"/>
                    <a:gd name="connsiteY1" fmla="*/ 0 h 4221180"/>
                    <a:gd name="connsiteX2" fmla="*/ 1741867 w 1741867"/>
                    <a:gd name="connsiteY2" fmla="*/ 4221180 h 4221180"/>
                    <a:gd name="connsiteX3" fmla="*/ 0 w 1741867"/>
                    <a:gd name="connsiteY3" fmla="*/ 3971593 h 4221180"/>
                    <a:gd name="connsiteX0" fmla="*/ 0 w 1741867"/>
                    <a:gd name="connsiteY0" fmla="*/ 3965969 h 4215556"/>
                    <a:gd name="connsiteX1" fmla="*/ 707206 w 1741867"/>
                    <a:gd name="connsiteY1" fmla="*/ 0 h 4215556"/>
                    <a:gd name="connsiteX2" fmla="*/ 1741867 w 1741867"/>
                    <a:gd name="connsiteY2" fmla="*/ 4215556 h 4215556"/>
                    <a:gd name="connsiteX3" fmla="*/ 0 w 1741867"/>
                    <a:gd name="connsiteY3" fmla="*/ 3965969 h 4215556"/>
                    <a:gd name="connsiteX0" fmla="*/ 0 w 1879592"/>
                    <a:gd name="connsiteY0" fmla="*/ 2012218 h 4215556"/>
                    <a:gd name="connsiteX1" fmla="*/ 844931 w 1879592"/>
                    <a:gd name="connsiteY1" fmla="*/ 0 h 4215556"/>
                    <a:gd name="connsiteX2" fmla="*/ 1879592 w 1879592"/>
                    <a:gd name="connsiteY2" fmla="*/ 4215556 h 4215556"/>
                    <a:gd name="connsiteX3" fmla="*/ 0 w 1879592"/>
                    <a:gd name="connsiteY3" fmla="*/ 2012218 h 4215556"/>
                    <a:gd name="connsiteX0" fmla="*/ 0 w 1898764"/>
                    <a:gd name="connsiteY0" fmla="*/ 2012218 h 4098621"/>
                    <a:gd name="connsiteX1" fmla="*/ 844931 w 1898764"/>
                    <a:gd name="connsiteY1" fmla="*/ 0 h 4098621"/>
                    <a:gd name="connsiteX2" fmla="*/ 1898764 w 1898764"/>
                    <a:gd name="connsiteY2" fmla="*/ 4098621 h 4098621"/>
                    <a:gd name="connsiteX3" fmla="*/ 0 w 1898764"/>
                    <a:gd name="connsiteY3" fmla="*/ 2012218 h 4098621"/>
                    <a:gd name="connsiteX0" fmla="*/ 0 w 2019068"/>
                    <a:gd name="connsiteY0" fmla="*/ 2135137 h 4098621"/>
                    <a:gd name="connsiteX1" fmla="*/ 965235 w 2019068"/>
                    <a:gd name="connsiteY1" fmla="*/ 0 h 4098621"/>
                    <a:gd name="connsiteX2" fmla="*/ 2019068 w 2019068"/>
                    <a:gd name="connsiteY2" fmla="*/ 4098621 h 4098621"/>
                    <a:gd name="connsiteX3" fmla="*/ 0 w 2019068"/>
                    <a:gd name="connsiteY3" fmla="*/ 2135137 h 4098621"/>
                    <a:gd name="connsiteX0" fmla="*/ 0 w 1778472"/>
                    <a:gd name="connsiteY0" fmla="*/ 2136310 h 4098621"/>
                    <a:gd name="connsiteX1" fmla="*/ 724639 w 1778472"/>
                    <a:gd name="connsiteY1" fmla="*/ 0 h 4098621"/>
                    <a:gd name="connsiteX2" fmla="*/ 1778472 w 1778472"/>
                    <a:gd name="connsiteY2" fmla="*/ 4098621 h 4098621"/>
                    <a:gd name="connsiteX3" fmla="*/ 0 w 1778472"/>
                    <a:gd name="connsiteY3" fmla="*/ 2136310 h 4098621"/>
                    <a:gd name="connsiteX0" fmla="*/ 0 w 1586143"/>
                    <a:gd name="connsiteY0" fmla="*/ 2105120 h 4098621"/>
                    <a:gd name="connsiteX1" fmla="*/ 532310 w 1586143"/>
                    <a:gd name="connsiteY1" fmla="*/ 0 h 4098621"/>
                    <a:gd name="connsiteX2" fmla="*/ 1586143 w 1586143"/>
                    <a:gd name="connsiteY2" fmla="*/ 4098621 h 4098621"/>
                    <a:gd name="connsiteX3" fmla="*/ 0 w 1586143"/>
                    <a:gd name="connsiteY3" fmla="*/ 2105120 h 4098621"/>
                    <a:gd name="connsiteX0" fmla="*/ 0 w 1519280"/>
                    <a:gd name="connsiteY0" fmla="*/ 2093982 h 4098621"/>
                    <a:gd name="connsiteX1" fmla="*/ 465447 w 1519280"/>
                    <a:gd name="connsiteY1" fmla="*/ 0 h 4098621"/>
                    <a:gd name="connsiteX2" fmla="*/ 1519280 w 1519280"/>
                    <a:gd name="connsiteY2" fmla="*/ 4098621 h 4098621"/>
                    <a:gd name="connsiteX3" fmla="*/ 0 w 1519280"/>
                    <a:gd name="connsiteY3" fmla="*/ 2093982 h 4098621"/>
                    <a:gd name="connsiteX0" fmla="*/ 0 w 1487041"/>
                    <a:gd name="connsiteY0" fmla="*/ 2093982 h 3925791"/>
                    <a:gd name="connsiteX1" fmla="*/ 465447 w 1487041"/>
                    <a:gd name="connsiteY1" fmla="*/ 0 h 3925791"/>
                    <a:gd name="connsiteX2" fmla="*/ 1487041 w 1487041"/>
                    <a:gd name="connsiteY2" fmla="*/ 3925791 h 3925791"/>
                    <a:gd name="connsiteX3" fmla="*/ 0 w 1487041"/>
                    <a:gd name="connsiteY3" fmla="*/ 2093982 h 3925791"/>
                    <a:gd name="connsiteX0" fmla="*/ 0 w 1362107"/>
                    <a:gd name="connsiteY0" fmla="*/ 2125037 h 3925791"/>
                    <a:gd name="connsiteX1" fmla="*/ 340513 w 1362107"/>
                    <a:gd name="connsiteY1" fmla="*/ 0 h 3925791"/>
                    <a:gd name="connsiteX2" fmla="*/ 1362107 w 1362107"/>
                    <a:gd name="connsiteY2" fmla="*/ 3925791 h 3925791"/>
                    <a:gd name="connsiteX3" fmla="*/ 0 w 1362107"/>
                    <a:gd name="connsiteY3" fmla="*/ 2125037 h 3925791"/>
                    <a:gd name="connsiteX0" fmla="*/ 0 w 1275019"/>
                    <a:gd name="connsiteY0" fmla="*/ 2112887 h 3925791"/>
                    <a:gd name="connsiteX1" fmla="*/ 253425 w 1275019"/>
                    <a:gd name="connsiteY1" fmla="*/ 0 h 3925791"/>
                    <a:gd name="connsiteX2" fmla="*/ 1275019 w 1275019"/>
                    <a:gd name="connsiteY2" fmla="*/ 3925791 h 3925791"/>
                    <a:gd name="connsiteX3" fmla="*/ 0 w 1275019"/>
                    <a:gd name="connsiteY3" fmla="*/ 2112887 h 3925791"/>
                    <a:gd name="connsiteX0" fmla="*/ 0 w 1203456"/>
                    <a:gd name="connsiteY0" fmla="*/ 2163204 h 3925791"/>
                    <a:gd name="connsiteX1" fmla="*/ 181862 w 1203456"/>
                    <a:gd name="connsiteY1" fmla="*/ 0 h 3925791"/>
                    <a:gd name="connsiteX2" fmla="*/ 1203456 w 1203456"/>
                    <a:gd name="connsiteY2" fmla="*/ 3925791 h 3925791"/>
                    <a:gd name="connsiteX3" fmla="*/ 0 w 1203456"/>
                    <a:gd name="connsiteY3" fmla="*/ 2163204 h 3925791"/>
                    <a:gd name="connsiteX0" fmla="*/ 0 w 1136748"/>
                    <a:gd name="connsiteY0" fmla="*/ 2163204 h 3758814"/>
                    <a:gd name="connsiteX1" fmla="*/ 181862 w 1136748"/>
                    <a:gd name="connsiteY1" fmla="*/ 0 h 3758814"/>
                    <a:gd name="connsiteX2" fmla="*/ 1136748 w 1136748"/>
                    <a:gd name="connsiteY2" fmla="*/ 3758814 h 3758814"/>
                    <a:gd name="connsiteX3" fmla="*/ 0 w 1136748"/>
                    <a:gd name="connsiteY3" fmla="*/ 2163204 h 3758814"/>
                    <a:gd name="connsiteX0" fmla="*/ 0 w 1190365"/>
                    <a:gd name="connsiteY0" fmla="*/ 2163204 h 3744796"/>
                    <a:gd name="connsiteX1" fmla="*/ 181862 w 1190365"/>
                    <a:gd name="connsiteY1" fmla="*/ 0 h 3744796"/>
                    <a:gd name="connsiteX2" fmla="*/ 1190365 w 1190365"/>
                    <a:gd name="connsiteY2" fmla="*/ 3744796 h 3744796"/>
                    <a:gd name="connsiteX3" fmla="*/ 0 w 1190365"/>
                    <a:gd name="connsiteY3" fmla="*/ 2163204 h 3744796"/>
                    <a:gd name="connsiteX0" fmla="*/ 0 w 1161221"/>
                    <a:gd name="connsiteY0" fmla="*/ 2163204 h 3742868"/>
                    <a:gd name="connsiteX1" fmla="*/ 181862 w 1161221"/>
                    <a:gd name="connsiteY1" fmla="*/ 0 h 3742868"/>
                    <a:gd name="connsiteX2" fmla="*/ 1161221 w 1161221"/>
                    <a:gd name="connsiteY2" fmla="*/ 3742868 h 3742868"/>
                    <a:gd name="connsiteX3" fmla="*/ 0 w 1161221"/>
                    <a:gd name="connsiteY3" fmla="*/ 2163204 h 3742868"/>
                    <a:gd name="connsiteX0" fmla="*/ 0 w 1136341"/>
                    <a:gd name="connsiteY0" fmla="*/ 2163204 h 3720732"/>
                    <a:gd name="connsiteX1" fmla="*/ 181862 w 1136341"/>
                    <a:gd name="connsiteY1" fmla="*/ 0 h 3720732"/>
                    <a:gd name="connsiteX2" fmla="*/ 1136341 w 1136341"/>
                    <a:gd name="connsiteY2" fmla="*/ 3720732 h 3720732"/>
                    <a:gd name="connsiteX3" fmla="*/ 0 w 1136341"/>
                    <a:gd name="connsiteY3" fmla="*/ 2163204 h 3720732"/>
                    <a:gd name="connsiteX0" fmla="*/ 0 w 1148143"/>
                    <a:gd name="connsiteY0" fmla="*/ 2163204 h 3723221"/>
                    <a:gd name="connsiteX1" fmla="*/ 181862 w 1148143"/>
                    <a:gd name="connsiteY1" fmla="*/ 0 h 3723221"/>
                    <a:gd name="connsiteX2" fmla="*/ 1148143 w 1148143"/>
                    <a:gd name="connsiteY2" fmla="*/ 3723221 h 3723221"/>
                    <a:gd name="connsiteX3" fmla="*/ 0 w 1148143"/>
                    <a:gd name="connsiteY3" fmla="*/ 2163204 h 3723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8143" h="3723221">
                      <a:moveTo>
                        <a:pt x="0" y="2163204"/>
                      </a:moveTo>
                      <a:lnTo>
                        <a:pt x="181862" y="0"/>
                      </a:lnTo>
                      <a:lnTo>
                        <a:pt x="1148143" y="3723221"/>
                      </a:lnTo>
                      <a:lnTo>
                        <a:pt x="0" y="2163204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1" name="이등변 삼각형 11">
                  <a:extLst>
                    <a:ext uri="{FF2B5EF4-FFF2-40B4-BE49-F238E27FC236}">
                      <a16:creationId xmlns:a16="http://schemas.microsoft.com/office/drawing/2014/main" id="{F771E4E8-CEA9-49B1-A9DB-2142C3571AC9}"/>
                    </a:ext>
                  </a:extLst>
                </p:cNvPr>
                <p:cNvSpPr/>
                <p:nvPr/>
              </p:nvSpPr>
              <p:spPr>
                <a:xfrm rot="21393995">
                  <a:off x="1978170" y="2960089"/>
                  <a:ext cx="731223" cy="3898764"/>
                </a:xfrm>
                <a:custGeom>
                  <a:avLst/>
                  <a:gdLst>
                    <a:gd name="connsiteX0" fmla="*/ 0 w 1179095"/>
                    <a:gd name="connsiteY0" fmla="*/ 2440749 h 2440749"/>
                    <a:gd name="connsiteX1" fmla="*/ 589548 w 1179095"/>
                    <a:gd name="connsiteY1" fmla="*/ 0 h 2440749"/>
                    <a:gd name="connsiteX2" fmla="*/ 1179095 w 1179095"/>
                    <a:gd name="connsiteY2" fmla="*/ 2440749 h 2440749"/>
                    <a:gd name="connsiteX3" fmla="*/ 0 w 1179095"/>
                    <a:gd name="connsiteY3" fmla="*/ 2440749 h 2440749"/>
                    <a:gd name="connsiteX0" fmla="*/ 0 w 1536994"/>
                    <a:gd name="connsiteY0" fmla="*/ 2440749 h 2703286"/>
                    <a:gd name="connsiteX1" fmla="*/ 589548 w 1536994"/>
                    <a:gd name="connsiteY1" fmla="*/ 0 h 2703286"/>
                    <a:gd name="connsiteX2" fmla="*/ 1536994 w 1536994"/>
                    <a:gd name="connsiteY2" fmla="*/ 2703286 h 2703286"/>
                    <a:gd name="connsiteX3" fmla="*/ 0 w 1536994"/>
                    <a:gd name="connsiteY3" fmla="*/ 2440749 h 2703286"/>
                    <a:gd name="connsiteX0" fmla="*/ 0 w 1574946"/>
                    <a:gd name="connsiteY0" fmla="*/ 2440749 h 2874308"/>
                    <a:gd name="connsiteX1" fmla="*/ 589548 w 1574946"/>
                    <a:gd name="connsiteY1" fmla="*/ 0 h 2874308"/>
                    <a:gd name="connsiteX2" fmla="*/ 1574946 w 1574946"/>
                    <a:gd name="connsiteY2" fmla="*/ 2874308 h 2874308"/>
                    <a:gd name="connsiteX3" fmla="*/ 0 w 1574946"/>
                    <a:gd name="connsiteY3" fmla="*/ 2440749 h 2874308"/>
                    <a:gd name="connsiteX0" fmla="*/ 0 w 1796067"/>
                    <a:gd name="connsiteY0" fmla="*/ 3465205 h 3898764"/>
                    <a:gd name="connsiteX1" fmla="*/ 1796067 w 1796067"/>
                    <a:gd name="connsiteY1" fmla="*/ 0 h 3898764"/>
                    <a:gd name="connsiteX2" fmla="*/ 1574946 w 1796067"/>
                    <a:gd name="connsiteY2" fmla="*/ 3898764 h 3898764"/>
                    <a:gd name="connsiteX3" fmla="*/ 0 w 1796067"/>
                    <a:gd name="connsiteY3" fmla="*/ 3465205 h 3898764"/>
                    <a:gd name="connsiteX0" fmla="*/ 0 w 1593583"/>
                    <a:gd name="connsiteY0" fmla="*/ 2501043 h 3898764"/>
                    <a:gd name="connsiteX1" fmla="*/ 1593583 w 1593583"/>
                    <a:gd name="connsiteY1" fmla="*/ 0 h 3898764"/>
                    <a:gd name="connsiteX2" fmla="*/ 1372462 w 1593583"/>
                    <a:gd name="connsiteY2" fmla="*/ 3898764 h 3898764"/>
                    <a:gd name="connsiteX3" fmla="*/ 0 w 1593583"/>
                    <a:gd name="connsiteY3" fmla="*/ 2501043 h 3898764"/>
                    <a:gd name="connsiteX0" fmla="*/ 0 w 1522388"/>
                    <a:gd name="connsiteY0" fmla="*/ 2459513 h 3898764"/>
                    <a:gd name="connsiteX1" fmla="*/ 1522388 w 1522388"/>
                    <a:gd name="connsiteY1" fmla="*/ 0 h 3898764"/>
                    <a:gd name="connsiteX2" fmla="*/ 1301267 w 1522388"/>
                    <a:gd name="connsiteY2" fmla="*/ 3898764 h 3898764"/>
                    <a:gd name="connsiteX3" fmla="*/ 0 w 1522388"/>
                    <a:gd name="connsiteY3" fmla="*/ 2459513 h 3898764"/>
                    <a:gd name="connsiteX0" fmla="*/ 0 w 1491811"/>
                    <a:gd name="connsiteY0" fmla="*/ 2140732 h 3898764"/>
                    <a:gd name="connsiteX1" fmla="*/ 1491811 w 1491811"/>
                    <a:gd name="connsiteY1" fmla="*/ 0 h 3898764"/>
                    <a:gd name="connsiteX2" fmla="*/ 1270690 w 1491811"/>
                    <a:gd name="connsiteY2" fmla="*/ 3898764 h 3898764"/>
                    <a:gd name="connsiteX3" fmla="*/ 0 w 1491811"/>
                    <a:gd name="connsiteY3" fmla="*/ 2140732 h 3898764"/>
                    <a:gd name="connsiteX0" fmla="*/ 0 w 1621954"/>
                    <a:gd name="connsiteY0" fmla="*/ 1847276 h 3898764"/>
                    <a:gd name="connsiteX1" fmla="*/ 1621954 w 1621954"/>
                    <a:gd name="connsiteY1" fmla="*/ 0 h 3898764"/>
                    <a:gd name="connsiteX2" fmla="*/ 1400833 w 1621954"/>
                    <a:gd name="connsiteY2" fmla="*/ 3898764 h 3898764"/>
                    <a:gd name="connsiteX3" fmla="*/ 0 w 1621954"/>
                    <a:gd name="connsiteY3" fmla="*/ 1847276 h 3898764"/>
                    <a:gd name="connsiteX0" fmla="*/ 0 w 1406296"/>
                    <a:gd name="connsiteY0" fmla="*/ 1875740 h 3898764"/>
                    <a:gd name="connsiteX1" fmla="*/ 1406296 w 1406296"/>
                    <a:gd name="connsiteY1" fmla="*/ 0 h 3898764"/>
                    <a:gd name="connsiteX2" fmla="*/ 1185175 w 1406296"/>
                    <a:gd name="connsiteY2" fmla="*/ 3898764 h 3898764"/>
                    <a:gd name="connsiteX3" fmla="*/ 0 w 1406296"/>
                    <a:gd name="connsiteY3" fmla="*/ 1875740 h 3898764"/>
                    <a:gd name="connsiteX0" fmla="*/ 0 w 1361753"/>
                    <a:gd name="connsiteY0" fmla="*/ 1896733 h 3898764"/>
                    <a:gd name="connsiteX1" fmla="*/ 1361753 w 1361753"/>
                    <a:gd name="connsiteY1" fmla="*/ 0 h 3898764"/>
                    <a:gd name="connsiteX2" fmla="*/ 1140632 w 1361753"/>
                    <a:gd name="connsiteY2" fmla="*/ 3898764 h 3898764"/>
                    <a:gd name="connsiteX3" fmla="*/ 0 w 1361753"/>
                    <a:gd name="connsiteY3" fmla="*/ 1896733 h 3898764"/>
                    <a:gd name="connsiteX0" fmla="*/ 0 w 1279603"/>
                    <a:gd name="connsiteY0" fmla="*/ 1915540 h 3898764"/>
                    <a:gd name="connsiteX1" fmla="*/ 1279603 w 1279603"/>
                    <a:gd name="connsiteY1" fmla="*/ 0 h 3898764"/>
                    <a:gd name="connsiteX2" fmla="*/ 1058482 w 1279603"/>
                    <a:gd name="connsiteY2" fmla="*/ 3898764 h 3898764"/>
                    <a:gd name="connsiteX3" fmla="*/ 0 w 1279603"/>
                    <a:gd name="connsiteY3" fmla="*/ 1915540 h 3898764"/>
                    <a:gd name="connsiteX0" fmla="*/ 0 w 1107482"/>
                    <a:gd name="connsiteY0" fmla="*/ 1954947 h 3898764"/>
                    <a:gd name="connsiteX1" fmla="*/ 1107482 w 1107482"/>
                    <a:gd name="connsiteY1" fmla="*/ 0 h 3898764"/>
                    <a:gd name="connsiteX2" fmla="*/ 886361 w 1107482"/>
                    <a:gd name="connsiteY2" fmla="*/ 3898764 h 3898764"/>
                    <a:gd name="connsiteX3" fmla="*/ 0 w 1107482"/>
                    <a:gd name="connsiteY3" fmla="*/ 1954947 h 3898764"/>
                    <a:gd name="connsiteX0" fmla="*/ 0 w 969943"/>
                    <a:gd name="connsiteY0" fmla="*/ 1963199 h 3898764"/>
                    <a:gd name="connsiteX1" fmla="*/ 969943 w 969943"/>
                    <a:gd name="connsiteY1" fmla="*/ 0 h 3898764"/>
                    <a:gd name="connsiteX2" fmla="*/ 748822 w 969943"/>
                    <a:gd name="connsiteY2" fmla="*/ 3898764 h 3898764"/>
                    <a:gd name="connsiteX3" fmla="*/ 0 w 969943"/>
                    <a:gd name="connsiteY3" fmla="*/ 1963199 h 3898764"/>
                    <a:gd name="connsiteX0" fmla="*/ 0 w 1018456"/>
                    <a:gd name="connsiteY0" fmla="*/ 1935191 h 3898764"/>
                    <a:gd name="connsiteX1" fmla="*/ 1018456 w 1018456"/>
                    <a:gd name="connsiteY1" fmla="*/ 0 h 3898764"/>
                    <a:gd name="connsiteX2" fmla="*/ 797335 w 1018456"/>
                    <a:gd name="connsiteY2" fmla="*/ 3898764 h 3898764"/>
                    <a:gd name="connsiteX3" fmla="*/ 0 w 1018456"/>
                    <a:gd name="connsiteY3" fmla="*/ 1935191 h 3898764"/>
                    <a:gd name="connsiteX0" fmla="*/ 0 w 1000122"/>
                    <a:gd name="connsiteY0" fmla="*/ 1828756 h 3898764"/>
                    <a:gd name="connsiteX1" fmla="*/ 1000122 w 1000122"/>
                    <a:gd name="connsiteY1" fmla="*/ 0 h 3898764"/>
                    <a:gd name="connsiteX2" fmla="*/ 779001 w 1000122"/>
                    <a:gd name="connsiteY2" fmla="*/ 3898764 h 3898764"/>
                    <a:gd name="connsiteX3" fmla="*/ 0 w 1000122"/>
                    <a:gd name="connsiteY3" fmla="*/ 1828756 h 3898764"/>
                    <a:gd name="connsiteX0" fmla="*/ 0 w 800998"/>
                    <a:gd name="connsiteY0" fmla="*/ 1866689 h 3898764"/>
                    <a:gd name="connsiteX1" fmla="*/ 800998 w 800998"/>
                    <a:gd name="connsiteY1" fmla="*/ 0 h 3898764"/>
                    <a:gd name="connsiteX2" fmla="*/ 579877 w 800998"/>
                    <a:gd name="connsiteY2" fmla="*/ 3898764 h 3898764"/>
                    <a:gd name="connsiteX3" fmla="*/ 0 w 800998"/>
                    <a:gd name="connsiteY3" fmla="*/ 1866689 h 3898764"/>
                    <a:gd name="connsiteX0" fmla="*/ 0 w 731223"/>
                    <a:gd name="connsiteY0" fmla="*/ 1891232 h 3898764"/>
                    <a:gd name="connsiteX1" fmla="*/ 731223 w 731223"/>
                    <a:gd name="connsiteY1" fmla="*/ 0 h 3898764"/>
                    <a:gd name="connsiteX2" fmla="*/ 510102 w 731223"/>
                    <a:gd name="connsiteY2" fmla="*/ 3898764 h 3898764"/>
                    <a:gd name="connsiteX3" fmla="*/ 0 w 731223"/>
                    <a:gd name="connsiteY3" fmla="*/ 1891232 h 38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1223" h="3898764">
                      <a:moveTo>
                        <a:pt x="0" y="1891232"/>
                      </a:moveTo>
                      <a:lnTo>
                        <a:pt x="731223" y="0"/>
                      </a:lnTo>
                      <a:lnTo>
                        <a:pt x="510102" y="3898764"/>
                      </a:lnTo>
                      <a:lnTo>
                        <a:pt x="0" y="1891232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이등변 삼각형 13">
                  <a:extLst>
                    <a:ext uri="{FF2B5EF4-FFF2-40B4-BE49-F238E27FC236}">
                      <a16:creationId xmlns:a16="http://schemas.microsoft.com/office/drawing/2014/main" id="{ADCE2D81-7902-4BB2-A4BF-5A7456E95266}"/>
                    </a:ext>
                  </a:extLst>
                </p:cNvPr>
                <p:cNvSpPr/>
                <p:nvPr/>
              </p:nvSpPr>
              <p:spPr>
                <a:xfrm rot="1348991">
                  <a:off x="1962258" y="87219"/>
                  <a:ext cx="1192088" cy="2623057"/>
                </a:xfrm>
                <a:custGeom>
                  <a:avLst/>
                  <a:gdLst>
                    <a:gd name="connsiteX0" fmla="*/ 0 w 1163617"/>
                    <a:gd name="connsiteY0" fmla="*/ 2032791 h 2032791"/>
                    <a:gd name="connsiteX1" fmla="*/ 581809 w 1163617"/>
                    <a:gd name="connsiteY1" fmla="*/ 0 h 2032791"/>
                    <a:gd name="connsiteX2" fmla="*/ 1163617 w 1163617"/>
                    <a:gd name="connsiteY2" fmla="*/ 2032791 h 2032791"/>
                    <a:gd name="connsiteX3" fmla="*/ 0 w 1163617"/>
                    <a:gd name="connsiteY3" fmla="*/ 2032791 h 2032791"/>
                    <a:gd name="connsiteX0" fmla="*/ 0 w 1584490"/>
                    <a:gd name="connsiteY0" fmla="*/ 2032791 h 2518350"/>
                    <a:gd name="connsiteX1" fmla="*/ 581809 w 1584490"/>
                    <a:gd name="connsiteY1" fmla="*/ 0 h 2518350"/>
                    <a:gd name="connsiteX2" fmla="*/ 1584490 w 1584490"/>
                    <a:gd name="connsiteY2" fmla="*/ 2518350 h 2518350"/>
                    <a:gd name="connsiteX3" fmla="*/ 0 w 1584490"/>
                    <a:gd name="connsiteY3" fmla="*/ 2032791 h 2518350"/>
                    <a:gd name="connsiteX0" fmla="*/ 0 w 1601142"/>
                    <a:gd name="connsiteY0" fmla="*/ 1992558 h 2518350"/>
                    <a:gd name="connsiteX1" fmla="*/ 598461 w 1601142"/>
                    <a:gd name="connsiteY1" fmla="*/ 0 h 2518350"/>
                    <a:gd name="connsiteX2" fmla="*/ 1601142 w 1601142"/>
                    <a:gd name="connsiteY2" fmla="*/ 2518350 h 2518350"/>
                    <a:gd name="connsiteX3" fmla="*/ 0 w 1601142"/>
                    <a:gd name="connsiteY3" fmla="*/ 1992558 h 2518350"/>
                    <a:gd name="connsiteX0" fmla="*/ 0 w 1597399"/>
                    <a:gd name="connsiteY0" fmla="*/ 1940096 h 2518350"/>
                    <a:gd name="connsiteX1" fmla="*/ 594718 w 1597399"/>
                    <a:gd name="connsiteY1" fmla="*/ 0 h 2518350"/>
                    <a:gd name="connsiteX2" fmla="*/ 1597399 w 1597399"/>
                    <a:gd name="connsiteY2" fmla="*/ 2518350 h 2518350"/>
                    <a:gd name="connsiteX3" fmla="*/ 0 w 1597399"/>
                    <a:gd name="connsiteY3" fmla="*/ 1940096 h 2518350"/>
                    <a:gd name="connsiteX0" fmla="*/ 0 w 1597399"/>
                    <a:gd name="connsiteY0" fmla="*/ 1948715 h 2526969"/>
                    <a:gd name="connsiteX1" fmla="*/ 584787 w 1597399"/>
                    <a:gd name="connsiteY1" fmla="*/ 0 h 2526969"/>
                    <a:gd name="connsiteX2" fmla="*/ 1597399 w 1597399"/>
                    <a:gd name="connsiteY2" fmla="*/ 2526969 h 2526969"/>
                    <a:gd name="connsiteX3" fmla="*/ 0 w 1597399"/>
                    <a:gd name="connsiteY3" fmla="*/ 1948715 h 2526969"/>
                    <a:gd name="connsiteX0" fmla="*/ 0 w 1597399"/>
                    <a:gd name="connsiteY0" fmla="*/ 1935599 h 2513853"/>
                    <a:gd name="connsiteX1" fmla="*/ 583852 w 1597399"/>
                    <a:gd name="connsiteY1" fmla="*/ 0 h 2513853"/>
                    <a:gd name="connsiteX2" fmla="*/ 1597399 w 1597399"/>
                    <a:gd name="connsiteY2" fmla="*/ 2513853 h 2513853"/>
                    <a:gd name="connsiteX3" fmla="*/ 0 w 1597399"/>
                    <a:gd name="connsiteY3" fmla="*/ 1935599 h 2513853"/>
                    <a:gd name="connsiteX0" fmla="*/ 0 w 1680225"/>
                    <a:gd name="connsiteY0" fmla="*/ 1935599 h 2683226"/>
                    <a:gd name="connsiteX1" fmla="*/ 583852 w 1680225"/>
                    <a:gd name="connsiteY1" fmla="*/ 0 h 2683226"/>
                    <a:gd name="connsiteX2" fmla="*/ 1680225 w 1680225"/>
                    <a:gd name="connsiteY2" fmla="*/ 2683226 h 2683226"/>
                    <a:gd name="connsiteX3" fmla="*/ 0 w 1680225"/>
                    <a:gd name="connsiteY3" fmla="*/ 1935599 h 2683226"/>
                    <a:gd name="connsiteX0" fmla="*/ 0 w 1602018"/>
                    <a:gd name="connsiteY0" fmla="*/ 1670941 h 2683226"/>
                    <a:gd name="connsiteX1" fmla="*/ 505645 w 1602018"/>
                    <a:gd name="connsiteY1" fmla="*/ 0 h 2683226"/>
                    <a:gd name="connsiteX2" fmla="*/ 1602018 w 1602018"/>
                    <a:gd name="connsiteY2" fmla="*/ 2683226 h 2683226"/>
                    <a:gd name="connsiteX3" fmla="*/ 0 w 1602018"/>
                    <a:gd name="connsiteY3" fmla="*/ 1670941 h 2683226"/>
                    <a:gd name="connsiteX0" fmla="*/ 0 w 1585256"/>
                    <a:gd name="connsiteY0" fmla="*/ 1598652 h 2683226"/>
                    <a:gd name="connsiteX1" fmla="*/ 488883 w 1585256"/>
                    <a:gd name="connsiteY1" fmla="*/ 0 h 2683226"/>
                    <a:gd name="connsiteX2" fmla="*/ 1585256 w 1585256"/>
                    <a:gd name="connsiteY2" fmla="*/ 2683226 h 2683226"/>
                    <a:gd name="connsiteX3" fmla="*/ 0 w 1585256"/>
                    <a:gd name="connsiteY3" fmla="*/ 1598652 h 2683226"/>
                    <a:gd name="connsiteX0" fmla="*/ 0 w 1547950"/>
                    <a:gd name="connsiteY0" fmla="*/ 1479042 h 2683226"/>
                    <a:gd name="connsiteX1" fmla="*/ 451577 w 1547950"/>
                    <a:gd name="connsiteY1" fmla="*/ 0 h 2683226"/>
                    <a:gd name="connsiteX2" fmla="*/ 1547950 w 1547950"/>
                    <a:gd name="connsiteY2" fmla="*/ 2683226 h 2683226"/>
                    <a:gd name="connsiteX3" fmla="*/ 0 w 1547950"/>
                    <a:gd name="connsiteY3" fmla="*/ 1479042 h 2683226"/>
                    <a:gd name="connsiteX0" fmla="*/ 0 w 1574014"/>
                    <a:gd name="connsiteY0" fmla="*/ 1541914 h 2683226"/>
                    <a:gd name="connsiteX1" fmla="*/ 477641 w 1574014"/>
                    <a:gd name="connsiteY1" fmla="*/ 0 h 2683226"/>
                    <a:gd name="connsiteX2" fmla="*/ 1574014 w 1574014"/>
                    <a:gd name="connsiteY2" fmla="*/ 2683226 h 2683226"/>
                    <a:gd name="connsiteX3" fmla="*/ 0 w 1574014"/>
                    <a:gd name="connsiteY3" fmla="*/ 1541914 h 2683226"/>
                    <a:gd name="connsiteX0" fmla="*/ 0 w 1561308"/>
                    <a:gd name="connsiteY0" fmla="*/ 1536655 h 2683226"/>
                    <a:gd name="connsiteX1" fmla="*/ 464935 w 1561308"/>
                    <a:gd name="connsiteY1" fmla="*/ 0 h 2683226"/>
                    <a:gd name="connsiteX2" fmla="*/ 1561308 w 1561308"/>
                    <a:gd name="connsiteY2" fmla="*/ 2683226 h 2683226"/>
                    <a:gd name="connsiteX3" fmla="*/ 0 w 1561308"/>
                    <a:gd name="connsiteY3" fmla="*/ 1536655 h 2683226"/>
                    <a:gd name="connsiteX0" fmla="*/ 0 w 1384018"/>
                    <a:gd name="connsiteY0" fmla="*/ 1681332 h 2683226"/>
                    <a:gd name="connsiteX1" fmla="*/ 287645 w 1384018"/>
                    <a:gd name="connsiteY1" fmla="*/ 0 h 2683226"/>
                    <a:gd name="connsiteX2" fmla="*/ 1384018 w 1384018"/>
                    <a:gd name="connsiteY2" fmla="*/ 2683226 h 2683226"/>
                    <a:gd name="connsiteX3" fmla="*/ 0 w 1384018"/>
                    <a:gd name="connsiteY3" fmla="*/ 1681332 h 2683226"/>
                    <a:gd name="connsiteX0" fmla="*/ 0 w 1423086"/>
                    <a:gd name="connsiteY0" fmla="*/ 1656134 h 2683226"/>
                    <a:gd name="connsiteX1" fmla="*/ 326713 w 1423086"/>
                    <a:gd name="connsiteY1" fmla="*/ 0 h 2683226"/>
                    <a:gd name="connsiteX2" fmla="*/ 1423086 w 1423086"/>
                    <a:gd name="connsiteY2" fmla="*/ 2683226 h 2683226"/>
                    <a:gd name="connsiteX3" fmla="*/ 0 w 1423086"/>
                    <a:gd name="connsiteY3" fmla="*/ 1656134 h 2683226"/>
                    <a:gd name="connsiteX0" fmla="*/ 0 w 1400367"/>
                    <a:gd name="connsiteY0" fmla="*/ 1567561 h 2683226"/>
                    <a:gd name="connsiteX1" fmla="*/ 303994 w 1400367"/>
                    <a:gd name="connsiteY1" fmla="*/ 0 h 2683226"/>
                    <a:gd name="connsiteX2" fmla="*/ 1400367 w 1400367"/>
                    <a:gd name="connsiteY2" fmla="*/ 2683226 h 2683226"/>
                    <a:gd name="connsiteX3" fmla="*/ 0 w 1400367"/>
                    <a:gd name="connsiteY3" fmla="*/ 1567561 h 2683226"/>
                    <a:gd name="connsiteX0" fmla="*/ 0 w 1282266"/>
                    <a:gd name="connsiteY0" fmla="*/ 1554027 h 2683226"/>
                    <a:gd name="connsiteX1" fmla="*/ 185893 w 1282266"/>
                    <a:gd name="connsiteY1" fmla="*/ 0 h 2683226"/>
                    <a:gd name="connsiteX2" fmla="*/ 1282266 w 1282266"/>
                    <a:gd name="connsiteY2" fmla="*/ 2683226 h 2683226"/>
                    <a:gd name="connsiteX3" fmla="*/ 0 w 1282266"/>
                    <a:gd name="connsiteY3" fmla="*/ 1554027 h 2683226"/>
                    <a:gd name="connsiteX0" fmla="*/ 0 w 1269858"/>
                    <a:gd name="connsiteY0" fmla="*/ 1480048 h 2683226"/>
                    <a:gd name="connsiteX1" fmla="*/ 173485 w 1269858"/>
                    <a:gd name="connsiteY1" fmla="*/ 0 h 2683226"/>
                    <a:gd name="connsiteX2" fmla="*/ 1269858 w 1269858"/>
                    <a:gd name="connsiteY2" fmla="*/ 2683226 h 2683226"/>
                    <a:gd name="connsiteX3" fmla="*/ 0 w 1269858"/>
                    <a:gd name="connsiteY3" fmla="*/ 1480048 h 2683226"/>
                    <a:gd name="connsiteX0" fmla="*/ 0 w 1281003"/>
                    <a:gd name="connsiteY0" fmla="*/ 1536292 h 2683226"/>
                    <a:gd name="connsiteX1" fmla="*/ 184630 w 1281003"/>
                    <a:gd name="connsiteY1" fmla="*/ 0 h 2683226"/>
                    <a:gd name="connsiteX2" fmla="*/ 1281003 w 1281003"/>
                    <a:gd name="connsiteY2" fmla="*/ 2683226 h 2683226"/>
                    <a:gd name="connsiteX3" fmla="*/ 0 w 1281003"/>
                    <a:gd name="connsiteY3" fmla="*/ 1536292 h 2683226"/>
                    <a:gd name="connsiteX0" fmla="*/ 0 w 1229969"/>
                    <a:gd name="connsiteY0" fmla="*/ 1515171 h 2683226"/>
                    <a:gd name="connsiteX1" fmla="*/ 133596 w 1229969"/>
                    <a:gd name="connsiteY1" fmla="*/ 0 h 2683226"/>
                    <a:gd name="connsiteX2" fmla="*/ 1229969 w 1229969"/>
                    <a:gd name="connsiteY2" fmla="*/ 2683226 h 2683226"/>
                    <a:gd name="connsiteX3" fmla="*/ 0 w 1229969"/>
                    <a:gd name="connsiteY3" fmla="*/ 1515171 h 2683226"/>
                    <a:gd name="connsiteX0" fmla="*/ 0 w 1125544"/>
                    <a:gd name="connsiteY0" fmla="*/ 1471952 h 2683226"/>
                    <a:gd name="connsiteX1" fmla="*/ 29171 w 1125544"/>
                    <a:gd name="connsiteY1" fmla="*/ 0 h 2683226"/>
                    <a:gd name="connsiteX2" fmla="*/ 1125544 w 1125544"/>
                    <a:gd name="connsiteY2" fmla="*/ 2683226 h 2683226"/>
                    <a:gd name="connsiteX3" fmla="*/ 0 w 1125544"/>
                    <a:gd name="connsiteY3" fmla="*/ 1471952 h 2683226"/>
                    <a:gd name="connsiteX0" fmla="*/ 0 w 1202648"/>
                    <a:gd name="connsiteY0" fmla="*/ 1325954 h 2683226"/>
                    <a:gd name="connsiteX1" fmla="*/ 106275 w 1202648"/>
                    <a:gd name="connsiteY1" fmla="*/ 0 h 2683226"/>
                    <a:gd name="connsiteX2" fmla="*/ 1202648 w 1202648"/>
                    <a:gd name="connsiteY2" fmla="*/ 2683226 h 2683226"/>
                    <a:gd name="connsiteX3" fmla="*/ 0 w 1202648"/>
                    <a:gd name="connsiteY3" fmla="*/ 1325954 h 2683226"/>
                    <a:gd name="connsiteX0" fmla="*/ 0 w 1192088"/>
                    <a:gd name="connsiteY0" fmla="*/ 1325954 h 2623057"/>
                    <a:gd name="connsiteX1" fmla="*/ 106275 w 1192088"/>
                    <a:gd name="connsiteY1" fmla="*/ 0 h 2623057"/>
                    <a:gd name="connsiteX2" fmla="*/ 1192088 w 1192088"/>
                    <a:gd name="connsiteY2" fmla="*/ 2623057 h 2623057"/>
                    <a:gd name="connsiteX3" fmla="*/ 0 w 1192088"/>
                    <a:gd name="connsiteY3" fmla="*/ 1325954 h 2623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088" h="2623057">
                      <a:moveTo>
                        <a:pt x="0" y="1325954"/>
                      </a:moveTo>
                      <a:lnTo>
                        <a:pt x="106275" y="0"/>
                      </a:lnTo>
                      <a:lnTo>
                        <a:pt x="1192088" y="2623057"/>
                      </a:lnTo>
                      <a:lnTo>
                        <a:pt x="0" y="1325954"/>
                      </a:lnTo>
                      <a:close/>
                    </a:path>
                  </a:pathLst>
                </a:custGeom>
                <a:solidFill>
                  <a:srgbClr val="F1F1F1"/>
                </a:solidFill>
                <a:ln>
                  <a:solidFill>
                    <a:srgbClr val="F1F1F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57" name="이등변 삼각형 30">
                <a:extLst>
                  <a:ext uri="{FF2B5EF4-FFF2-40B4-BE49-F238E27FC236}">
                    <a16:creationId xmlns:a16="http://schemas.microsoft.com/office/drawing/2014/main" id="{E059914A-858C-4647-AAD5-BC451F9E72EB}"/>
                  </a:ext>
                </a:extLst>
              </p:cNvPr>
              <p:cNvSpPr/>
              <p:nvPr/>
            </p:nvSpPr>
            <p:spPr>
              <a:xfrm rot="5400000">
                <a:off x="-413445" y="3259464"/>
                <a:ext cx="1066629" cy="270825"/>
              </a:xfrm>
              <a:custGeom>
                <a:avLst/>
                <a:gdLst>
                  <a:gd name="connsiteX0" fmla="*/ 0 w 1066629"/>
                  <a:gd name="connsiteY0" fmla="*/ 270343 h 270343"/>
                  <a:gd name="connsiteX1" fmla="*/ 508761 w 1066629"/>
                  <a:gd name="connsiteY1" fmla="*/ 0 h 270343"/>
                  <a:gd name="connsiteX2" fmla="*/ 1066629 w 1066629"/>
                  <a:gd name="connsiteY2" fmla="*/ 270343 h 270343"/>
                  <a:gd name="connsiteX3" fmla="*/ 0 w 1066629"/>
                  <a:gd name="connsiteY3" fmla="*/ 270343 h 270343"/>
                  <a:gd name="connsiteX0" fmla="*/ 0 w 1066629"/>
                  <a:gd name="connsiteY0" fmla="*/ 254441 h 254441"/>
                  <a:gd name="connsiteX1" fmla="*/ 516712 w 1066629"/>
                  <a:gd name="connsiteY1" fmla="*/ 0 h 254441"/>
                  <a:gd name="connsiteX2" fmla="*/ 1066629 w 1066629"/>
                  <a:gd name="connsiteY2" fmla="*/ 254441 h 254441"/>
                  <a:gd name="connsiteX3" fmla="*/ 0 w 1066629"/>
                  <a:gd name="connsiteY3" fmla="*/ 254441 h 254441"/>
                  <a:gd name="connsiteX0" fmla="*/ 0 w 1066629"/>
                  <a:gd name="connsiteY0" fmla="*/ 258417 h 258417"/>
                  <a:gd name="connsiteX1" fmla="*/ 512736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58417 h 258417"/>
                  <a:gd name="connsiteX1" fmla="*/ 500809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62393 h 292873"/>
                  <a:gd name="connsiteX0" fmla="*/ 0 w 1066629"/>
                  <a:gd name="connsiteY0" fmla="*/ 281169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81169 h 29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29" h="292873">
                    <a:moveTo>
                      <a:pt x="0" y="281169"/>
                    </a:moveTo>
                    <a:lnTo>
                      <a:pt x="504785" y="0"/>
                    </a:lnTo>
                    <a:lnTo>
                      <a:pt x="1066629" y="292873"/>
                    </a:lnTo>
                    <a:lnTo>
                      <a:pt x="0" y="28116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5AE9E7D1-83A3-4000-9E11-741444B26FD9}"/>
                </a:ext>
              </a:extLst>
            </p:cNvPr>
            <p:cNvCxnSpPr>
              <a:cxnSpLocks/>
              <a:stCxn id="60" idx="0"/>
              <a:endCxn id="62" idx="2"/>
            </p:cNvCxnSpPr>
            <p:nvPr/>
          </p:nvCxnSpPr>
          <p:spPr>
            <a:xfrm rot="10800000" flipH="1" flipV="1">
              <a:off x="11462045" y="2045319"/>
              <a:ext cx="729655" cy="798820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F1828E81-D005-4E1D-8A9B-103A4A0CB514}"/>
                </a:ext>
              </a:extLst>
            </p:cNvPr>
            <p:cNvCxnSpPr>
              <a:cxnSpLocks/>
              <a:stCxn id="57" idx="0"/>
              <a:endCxn id="61" idx="0"/>
            </p:cNvCxnSpPr>
            <p:nvPr/>
          </p:nvCxnSpPr>
          <p:spPr>
            <a:xfrm rot="10800000" flipV="1">
              <a:off x="11559547" y="3993077"/>
              <a:ext cx="628440" cy="885859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AFC541F-25A8-4F13-9601-1D4ADEA821DE}"/>
              </a:ext>
            </a:extLst>
          </p:cNvPr>
          <p:cNvGrpSpPr/>
          <p:nvPr userDrawn="1"/>
        </p:nvGrpSpPr>
        <p:grpSpPr>
          <a:xfrm>
            <a:off x="11471989" y="-56726"/>
            <a:ext cx="1276504" cy="7076294"/>
            <a:chOff x="11462045" y="-56535"/>
            <a:chExt cx="1276504" cy="7076294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2BF3EDAD-5B53-4CA7-ADBC-9FB53E72937E}"/>
                </a:ext>
              </a:extLst>
            </p:cNvPr>
            <p:cNvGrpSpPr/>
            <p:nvPr/>
          </p:nvGrpSpPr>
          <p:grpSpPr>
            <a:xfrm rot="10800000">
              <a:off x="11519663" y="-56535"/>
              <a:ext cx="1218886" cy="7076294"/>
              <a:chOff x="-555282" y="-165120"/>
              <a:chExt cx="1218886" cy="7076294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34DE5BE8-7798-44D2-AD50-4F03492C69F7}"/>
                  </a:ext>
                </a:extLst>
              </p:cNvPr>
              <p:cNvGrpSpPr/>
              <p:nvPr/>
            </p:nvGrpSpPr>
            <p:grpSpPr>
              <a:xfrm rot="10800000">
                <a:off x="-555282" y="-165120"/>
                <a:ext cx="1218886" cy="7076294"/>
                <a:chOff x="1935460" y="-62150"/>
                <a:chExt cx="1218886" cy="7076294"/>
              </a:xfrm>
            </p:grpSpPr>
            <p:sp>
              <p:nvSpPr>
                <p:cNvPr id="69" name="이등변 삼각형 7">
                  <a:extLst>
                    <a:ext uri="{FF2B5EF4-FFF2-40B4-BE49-F238E27FC236}">
                      <a16:creationId xmlns:a16="http://schemas.microsoft.com/office/drawing/2014/main" id="{E81C2748-01AD-48B8-85F1-199725C8F0D7}"/>
                    </a:ext>
                  </a:extLst>
                </p:cNvPr>
                <p:cNvSpPr/>
                <p:nvPr/>
              </p:nvSpPr>
              <p:spPr>
                <a:xfrm rot="10317967">
                  <a:off x="2129573" y="-62150"/>
                  <a:ext cx="662813" cy="2770098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7202 h 3450651"/>
                    <a:gd name="connsiteX1" fmla="*/ 458255 w 1446667"/>
                    <a:gd name="connsiteY1" fmla="*/ 0 h 3450651"/>
                    <a:gd name="connsiteX2" fmla="*/ 1446667 w 1446667"/>
                    <a:gd name="connsiteY2" fmla="*/ 3450651 h 3450651"/>
                    <a:gd name="connsiteX3" fmla="*/ 0 w 1446667"/>
                    <a:gd name="connsiteY3" fmla="*/ 3257202 h 3450651"/>
                    <a:gd name="connsiteX0" fmla="*/ 0 w 1351815"/>
                    <a:gd name="connsiteY0" fmla="*/ 3257202 h 3421187"/>
                    <a:gd name="connsiteX1" fmla="*/ 458255 w 1351815"/>
                    <a:gd name="connsiteY1" fmla="*/ 0 h 3421187"/>
                    <a:gd name="connsiteX2" fmla="*/ 1351815 w 1351815"/>
                    <a:gd name="connsiteY2" fmla="*/ 3421187 h 3421187"/>
                    <a:gd name="connsiteX3" fmla="*/ 0 w 1351815"/>
                    <a:gd name="connsiteY3" fmla="*/ 3257202 h 3421187"/>
                    <a:gd name="connsiteX0" fmla="*/ 0 w 1308386"/>
                    <a:gd name="connsiteY0" fmla="*/ 3257202 h 3497646"/>
                    <a:gd name="connsiteX1" fmla="*/ 458255 w 1308386"/>
                    <a:gd name="connsiteY1" fmla="*/ 0 h 3497646"/>
                    <a:gd name="connsiteX2" fmla="*/ 1308386 w 1308386"/>
                    <a:gd name="connsiteY2" fmla="*/ 3497646 h 3497646"/>
                    <a:gd name="connsiteX3" fmla="*/ 0 w 1308386"/>
                    <a:gd name="connsiteY3" fmla="*/ 3257202 h 3497646"/>
                    <a:gd name="connsiteX0" fmla="*/ 0 w 1299101"/>
                    <a:gd name="connsiteY0" fmla="*/ 3257202 h 3448223"/>
                    <a:gd name="connsiteX1" fmla="*/ 458255 w 1299101"/>
                    <a:gd name="connsiteY1" fmla="*/ 0 h 3448223"/>
                    <a:gd name="connsiteX2" fmla="*/ 1299101 w 1299101"/>
                    <a:gd name="connsiteY2" fmla="*/ 3448223 h 3448223"/>
                    <a:gd name="connsiteX3" fmla="*/ 0 w 1299101"/>
                    <a:gd name="connsiteY3" fmla="*/ 3257202 h 3448223"/>
                    <a:gd name="connsiteX0" fmla="*/ 0 w 1302336"/>
                    <a:gd name="connsiteY0" fmla="*/ 3280836 h 3448223"/>
                    <a:gd name="connsiteX1" fmla="*/ 461490 w 1302336"/>
                    <a:gd name="connsiteY1" fmla="*/ 0 h 3448223"/>
                    <a:gd name="connsiteX2" fmla="*/ 1302336 w 1302336"/>
                    <a:gd name="connsiteY2" fmla="*/ 3448223 h 3448223"/>
                    <a:gd name="connsiteX3" fmla="*/ 0 w 1302336"/>
                    <a:gd name="connsiteY3" fmla="*/ 3280836 h 3448223"/>
                    <a:gd name="connsiteX0" fmla="*/ 0 w 1178233"/>
                    <a:gd name="connsiteY0" fmla="*/ 3280836 h 3431236"/>
                    <a:gd name="connsiteX1" fmla="*/ 461490 w 1178233"/>
                    <a:gd name="connsiteY1" fmla="*/ 0 h 3431236"/>
                    <a:gd name="connsiteX2" fmla="*/ 1178233 w 1178233"/>
                    <a:gd name="connsiteY2" fmla="*/ 3431236 h 3431236"/>
                    <a:gd name="connsiteX3" fmla="*/ 0 w 1178233"/>
                    <a:gd name="connsiteY3" fmla="*/ 3280836 h 3431236"/>
                    <a:gd name="connsiteX0" fmla="*/ 0 w 1192440"/>
                    <a:gd name="connsiteY0" fmla="*/ 3338061 h 3431236"/>
                    <a:gd name="connsiteX1" fmla="*/ 475697 w 1192440"/>
                    <a:gd name="connsiteY1" fmla="*/ 0 h 3431236"/>
                    <a:gd name="connsiteX2" fmla="*/ 1192440 w 1192440"/>
                    <a:gd name="connsiteY2" fmla="*/ 3431236 h 3431236"/>
                    <a:gd name="connsiteX3" fmla="*/ 0 w 1192440"/>
                    <a:gd name="connsiteY3" fmla="*/ 3338061 h 3431236"/>
                    <a:gd name="connsiteX0" fmla="*/ 0 w 1192440"/>
                    <a:gd name="connsiteY0" fmla="*/ 3316094 h 3409269"/>
                    <a:gd name="connsiteX1" fmla="*/ 815583 w 1192440"/>
                    <a:gd name="connsiteY1" fmla="*/ 0 h 3409269"/>
                    <a:gd name="connsiteX2" fmla="*/ 1192440 w 1192440"/>
                    <a:gd name="connsiteY2" fmla="*/ 3409269 h 3409269"/>
                    <a:gd name="connsiteX3" fmla="*/ 0 w 1192440"/>
                    <a:gd name="connsiteY3" fmla="*/ 3316094 h 3409269"/>
                    <a:gd name="connsiteX0" fmla="*/ 0 w 1192440"/>
                    <a:gd name="connsiteY0" fmla="*/ 2739908 h 2833083"/>
                    <a:gd name="connsiteX1" fmla="*/ 672527 w 1192440"/>
                    <a:gd name="connsiteY1" fmla="*/ 0 h 2833083"/>
                    <a:gd name="connsiteX2" fmla="*/ 1192440 w 1192440"/>
                    <a:gd name="connsiteY2" fmla="*/ 2833083 h 2833083"/>
                    <a:gd name="connsiteX3" fmla="*/ 0 w 1192440"/>
                    <a:gd name="connsiteY3" fmla="*/ 2739908 h 2833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440" h="2833083">
                      <a:moveTo>
                        <a:pt x="0" y="2739908"/>
                      </a:moveTo>
                      <a:lnTo>
                        <a:pt x="672527" y="0"/>
                      </a:lnTo>
                      <a:lnTo>
                        <a:pt x="1192440" y="2833083"/>
                      </a:lnTo>
                      <a:lnTo>
                        <a:pt x="0" y="2739908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0" name="이등변 삼각형 7">
                  <a:extLst>
                    <a:ext uri="{FF2B5EF4-FFF2-40B4-BE49-F238E27FC236}">
                      <a16:creationId xmlns:a16="http://schemas.microsoft.com/office/drawing/2014/main" id="{5182E063-8554-4357-B81B-14C6DD06C6F0}"/>
                    </a:ext>
                  </a:extLst>
                </p:cNvPr>
                <p:cNvSpPr/>
                <p:nvPr/>
              </p:nvSpPr>
              <p:spPr>
                <a:xfrm rot="1056363">
                  <a:off x="2096169" y="3930721"/>
                  <a:ext cx="921474" cy="3083423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6276 h 3449725"/>
                    <a:gd name="connsiteX1" fmla="*/ 452136 w 1446667"/>
                    <a:gd name="connsiteY1" fmla="*/ 0 h 3449725"/>
                    <a:gd name="connsiteX2" fmla="*/ 1446667 w 1446667"/>
                    <a:gd name="connsiteY2" fmla="*/ 3449725 h 3449725"/>
                    <a:gd name="connsiteX3" fmla="*/ 0 w 1446667"/>
                    <a:gd name="connsiteY3" fmla="*/ 3256276 h 3449725"/>
                    <a:gd name="connsiteX0" fmla="*/ 0 w 1488171"/>
                    <a:gd name="connsiteY0" fmla="*/ 3256276 h 3436555"/>
                    <a:gd name="connsiteX1" fmla="*/ 452136 w 1488171"/>
                    <a:gd name="connsiteY1" fmla="*/ 0 h 3436555"/>
                    <a:gd name="connsiteX2" fmla="*/ 1488171 w 1488171"/>
                    <a:gd name="connsiteY2" fmla="*/ 3436555 h 3436555"/>
                    <a:gd name="connsiteX3" fmla="*/ 0 w 1488171"/>
                    <a:gd name="connsiteY3" fmla="*/ 3256276 h 3436555"/>
                    <a:gd name="connsiteX0" fmla="*/ 0 w 1488171"/>
                    <a:gd name="connsiteY0" fmla="*/ 3233818 h 3414097"/>
                    <a:gd name="connsiteX1" fmla="*/ 432315 w 1488171"/>
                    <a:gd name="connsiteY1" fmla="*/ 0 h 3414097"/>
                    <a:gd name="connsiteX2" fmla="*/ 1488171 w 1488171"/>
                    <a:gd name="connsiteY2" fmla="*/ 3414097 h 3414097"/>
                    <a:gd name="connsiteX3" fmla="*/ 0 w 1488171"/>
                    <a:gd name="connsiteY3" fmla="*/ 3233818 h 3414097"/>
                    <a:gd name="connsiteX0" fmla="*/ 0 w 1502861"/>
                    <a:gd name="connsiteY0" fmla="*/ 3233818 h 3409436"/>
                    <a:gd name="connsiteX1" fmla="*/ 432315 w 1502861"/>
                    <a:gd name="connsiteY1" fmla="*/ 0 h 3409436"/>
                    <a:gd name="connsiteX2" fmla="*/ 1502861 w 1502861"/>
                    <a:gd name="connsiteY2" fmla="*/ 3409436 h 3409436"/>
                    <a:gd name="connsiteX3" fmla="*/ 0 w 1502861"/>
                    <a:gd name="connsiteY3" fmla="*/ 3233818 h 3409436"/>
                    <a:gd name="connsiteX0" fmla="*/ 0 w 1490484"/>
                    <a:gd name="connsiteY0" fmla="*/ 3877442 h 3877442"/>
                    <a:gd name="connsiteX1" fmla="*/ 419938 w 1490484"/>
                    <a:gd name="connsiteY1" fmla="*/ 0 h 3877442"/>
                    <a:gd name="connsiteX2" fmla="*/ 1490484 w 1490484"/>
                    <a:gd name="connsiteY2" fmla="*/ 3409436 h 3877442"/>
                    <a:gd name="connsiteX3" fmla="*/ 0 w 1490484"/>
                    <a:gd name="connsiteY3" fmla="*/ 3877442 h 3877442"/>
                    <a:gd name="connsiteX0" fmla="*/ 0 w 1476648"/>
                    <a:gd name="connsiteY0" fmla="*/ 3873051 h 3873051"/>
                    <a:gd name="connsiteX1" fmla="*/ 406102 w 1476648"/>
                    <a:gd name="connsiteY1" fmla="*/ 0 h 3873051"/>
                    <a:gd name="connsiteX2" fmla="*/ 1476648 w 1476648"/>
                    <a:gd name="connsiteY2" fmla="*/ 3409436 h 3873051"/>
                    <a:gd name="connsiteX3" fmla="*/ 0 w 1476648"/>
                    <a:gd name="connsiteY3" fmla="*/ 3873051 h 3873051"/>
                    <a:gd name="connsiteX0" fmla="*/ 0 w 1417558"/>
                    <a:gd name="connsiteY0" fmla="*/ 3854300 h 3854300"/>
                    <a:gd name="connsiteX1" fmla="*/ 347012 w 1417558"/>
                    <a:gd name="connsiteY1" fmla="*/ 0 h 3854300"/>
                    <a:gd name="connsiteX2" fmla="*/ 1417558 w 1417558"/>
                    <a:gd name="connsiteY2" fmla="*/ 3409436 h 3854300"/>
                    <a:gd name="connsiteX3" fmla="*/ 0 w 1417558"/>
                    <a:gd name="connsiteY3" fmla="*/ 3854300 h 3854300"/>
                    <a:gd name="connsiteX0" fmla="*/ 0 w 1315662"/>
                    <a:gd name="connsiteY0" fmla="*/ 3791509 h 3791509"/>
                    <a:gd name="connsiteX1" fmla="*/ 245116 w 1315662"/>
                    <a:gd name="connsiteY1" fmla="*/ 0 h 3791509"/>
                    <a:gd name="connsiteX2" fmla="*/ 1315662 w 1315662"/>
                    <a:gd name="connsiteY2" fmla="*/ 3409436 h 3791509"/>
                    <a:gd name="connsiteX3" fmla="*/ 0 w 1315662"/>
                    <a:gd name="connsiteY3" fmla="*/ 3791509 h 3791509"/>
                    <a:gd name="connsiteX0" fmla="*/ 0 w 1302492"/>
                    <a:gd name="connsiteY0" fmla="*/ 3833013 h 3833013"/>
                    <a:gd name="connsiteX1" fmla="*/ 231946 w 1302492"/>
                    <a:gd name="connsiteY1" fmla="*/ 0 h 3833013"/>
                    <a:gd name="connsiteX2" fmla="*/ 1302492 w 1302492"/>
                    <a:gd name="connsiteY2" fmla="*/ 3409436 h 3833013"/>
                    <a:gd name="connsiteX3" fmla="*/ 0 w 1302492"/>
                    <a:gd name="connsiteY3" fmla="*/ 3833013 h 3833013"/>
                    <a:gd name="connsiteX0" fmla="*/ 0 w 1299794"/>
                    <a:gd name="connsiteY0" fmla="*/ 3815897 h 3815897"/>
                    <a:gd name="connsiteX1" fmla="*/ 229248 w 1299794"/>
                    <a:gd name="connsiteY1" fmla="*/ 0 h 3815897"/>
                    <a:gd name="connsiteX2" fmla="*/ 1299794 w 1299794"/>
                    <a:gd name="connsiteY2" fmla="*/ 3409436 h 3815897"/>
                    <a:gd name="connsiteX3" fmla="*/ 0 w 1299794"/>
                    <a:gd name="connsiteY3" fmla="*/ 3815897 h 3815897"/>
                    <a:gd name="connsiteX0" fmla="*/ 0 w 1341589"/>
                    <a:gd name="connsiteY0" fmla="*/ 3815897 h 3815897"/>
                    <a:gd name="connsiteX1" fmla="*/ 229248 w 1341589"/>
                    <a:gd name="connsiteY1" fmla="*/ 0 h 3815897"/>
                    <a:gd name="connsiteX2" fmla="*/ 1341589 w 1341589"/>
                    <a:gd name="connsiteY2" fmla="*/ 3400238 h 3815897"/>
                    <a:gd name="connsiteX3" fmla="*/ 0 w 1341589"/>
                    <a:gd name="connsiteY3" fmla="*/ 3815897 h 3815897"/>
                    <a:gd name="connsiteX0" fmla="*/ 0 w 1316204"/>
                    <a:gd name="connsiteY0" fmla="*/ 3815897 h 3815897"/>
                    <a:gd name="connsiteX1" fmla="*/ 229248 w 1316204"/>
                    <a:gd name="connsiteY1" fmla="*/ 0 h 3815897"/>
                    <a:gd name="connsiteX2" fmla="*/ 1316204 w 1316204"/>
                    <a:gd name="connsiteY2" fmla="*/ 3408294 h 3815897"/>
                    <a:gd name="connsiteX3" fmla="*/ 0 w 1316204"/>
                    <a:gd name="connsiteY3" fmla="*/ 3815897 h 3815897"/>
                    <a:gd name="connsiteX0" fmla="*/ 178022 w 1086956"/>
                    <a:gd name="connsiteY0" fmla="*/ 3698355 h 3698355"/>
                    <a:gd name="connsiteX1" fmla="*/ 0 w 1086956"/>
                    <a:gd name="connsiteY1" fmla="*/ 0 h 3698355"/>
                    <a:gd name="connsiteX2" fmla="*/ 1086956 w 1086956"/>
                    <a:gd name="connsiteY2" fmla="*/ 3408294 h 3698355"/>
                    <a:gd name="connsiteX3" fmla="*/ 178022 w 1086956"/>
                    <a:gd name="connsiteY3" fmla="*/ 3698355 h 3698355"/>
                    <a:gd name="connsiteX0" fmla="*/ 369342 w 1086956"/>
                    <a:gd name="connsiteY0" fmla="*/ 3637642 h 3637642"/>
                    <a:gd name="connsiteX1" fmla="*/ 0 w 1086956"/>
                    <a:gd name="connsiteY1" fmla="*/ 0 h 3637642"/>
                    <a:gd name="connsiteX2" fmla="*/ 1086956 w 1086956"/>
                    <a:gd name="connsiteY2" fmla="*/ 3408294 h 3637642"/>
                    <a:gd name="connsiteX3" fmla="*/ 369342 w 1086956"/>
                    <a:gd name="connsiteY3" fmla="*/ 3637642 h 3637642"/>
                    <a:gd name="connsiteX0" fmla="*/ 203860 w 921474"/>
                    <a:gd name="connsiteY0" fmla="*/ 3082575 h 3082575"/>
                    <a:gd name="connsiteX1" fmla="*/ 0 w 921474"/>
                    <a:gd name="connsiteY1" fmla="*/ 0 h 3082575"/>
                    <a:gd name="connsiteX2" fmla="*/ 921474 w 921474"/>
                    <a:gd name="connsiteY2" fmla="*/ 2853227 h 3082575"/>
                    <a:gd name="connsiteX3" fmla="*/ 203860 w 921474"/>
                    <a:gd name="connsiteY3" fmla="*/ 3082575 h 3082575"/>
                    <a:gd name="connsiteX0" fmla="*/ 135779 w 921474"/>
                    <a:gd name="connsiteY0" fmla="*/ 3071841 h 3071841"/>
                    <a:gd name="connsiteX1" fmla="*/ 0 w 921474"/>
                    <a:gd name="connsiteY1" fmla="*/ 0 h 3071841"/>
                    <a:gd name="connsiteX2" fmla="*/ 921474 w 921474"/>
                    <a:gd name="connsiteY2" fmla="*/ 2853227 h 3071841"/>
                    <a:gd name="connsiteX3" fmla="*/ 135779 w 921474"/>
                    <a:gd name="connsiteY3" fmla="*/ 3071841 h 3071841"/>
                    <a:gd name="connsiteX0" fmla="*/ 150233 w 921474"/>
                    <a:gd name="connsiteY0" fmla="*/ 3083423 h 3083423"/>
                    <a:gd name="connsiteX1" fmla="*/ 0 w 921474"/>
                    <a:gd name="connsiteY1" fmla="*/ 0 h 3083423"/>
                    <a:gd name="connsiteX2" fmla="*/ 921474 w 921474"/>
                    <a:gd name="connsiteY2" fmla="*/ 2853227 h 3083423"/>
                    <a:gd name="connsiteX3" fmla="*/ 150233 w 921474"/>
                    <a:gd name="connsiteY3" fmla="*/ 3083423 h 3083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1474" h="3083423">
                      <a:moveTo>
                        <a:pt x="150233" y="3083423"/>
                      </a:moveTo>
                      <a:lnTo>
                        <a:pt x="0" y="0"/>
                      </a:lnTo>
                      <a:lnTo>
                        <a:pt x="921474" y="2853227"/>
                      </a:lnTo>
                      <a:lnTo>
                        <a:pt x="150233" y="3083423"/>
                      </a:lnTo>
                      <a:close/>
                    </a:path>
                  </a:pathLst>
                </a:custGeom>
                <a:solidFill>
                  <a:srgbClr val="CDD9EF"/>
                </a:solidFill>
                <a:ln>
                  <a:solidFill>
                    <a:srgbClr val="CDD9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1" name="이등변 삼각형 10">
                  <a:extLst>
                    <a:ext uri="{FF2B5EF4-FFF2-40B4-BE49-F238E27FC236}">
                      <a16:creationId xmlns:a16="http://schemas.microsoft.com/office/drawing/2014/main" id="{74BC807F-77DB-4623-987D-A3D3913D3BAB}"/>
                    </a:ext>
                  </a:extLst>
                </p:cNvPr>
                <p:cNvSpPr/>
                <p:nvPr/>
              </p:nvSpPr>
              <p:spPr>
                <a:xfrm rot="879113">
                  <a:off x="1935460" y="31516"/>
                  <a:ext cx="1148143" cy="3723221"/>
                </a:xfrm>
                <a:custGeom>
                  <a:avLst/>
                  <a:gdLst>
                    <a:gd name="connsiteX0" fmla="*/ 0 w 889000"/>
                    <a:gd name="connsiteY0" fmla="*/ 3467100 h 3467100"/>
                    <a:gd name="connsiteX1" fmla="*/ 444500 w 889000"/>
                    <a:gd name="connsiteY1" fmla="*/ 0 h 3467100"/>
                    <a:gd name="connsiteX2" fmla="*/ 889000 w 889000"/>
                    <a:gd name="connsiteY2" fmla="*/ 3467100 h 3467100"/>
                    <a:gd name="connsiteX3" fmla="*/ 0 w 889000"/>
                    <a:gd name="connsiteY3" fmla="*/ 3467100 h 3467100"/>
                    <a:gd name="connsiteX0" fmla="*/ 0 w 889000"/>
                    <a:gd name="connsiteY0" fmla="*/ 3885584 h 3885584"/>
                    <a:gd name="connsiteX1" fmla="*/ 689514 w 889000"/>
                    <a:gd name="connsiteY1" fmla="*/ 0 h 3885584"/>
                    <a:gd name="connsiteX2" fmla="*/ 889000 w 889000"/>
                    <a:gd name="connsiteY2" fmla="*/ 3885584 h 3885584"/>
                    <a:gd name="connsiteX3" fmla="*/ 0 w 889000"/>
                    <a:gd name="connsiteY3" fmla="*/ 3885584 h 3885584"/>
                    <a:gd name="connsiteX0" fmla="*/ 0 w 1741867"/>
                    <a:gd name="connsiteY0" fmla="*/ 3885584 h 4135171"/>
                    <a:gd name="connsiteX1" fmla="*/ 689514 w 1741867"/>
                    <a:gd name="connsiteY1" fmla="*/ 0 h 4135171"/>
                    <a:gd name="connsiteX2" fmla="*/ 1741867 w 1741867"/>
                    <a:gd name="connsiteY2" fmla="*/ 4135171 h 4135171"/>
                    <a:gd name="connsiteX3" fmla="*/ 0 w 1741867"/>
                    <a:gd name="connsiteY3" fmla="*/ 3885584 h 4135171"/>
                    <a:gd name="connsiteX0" fmla="*/ 0 w 1741867"/>
                    <a:gd name="connsiteY0" fmla="*/ 3971593 h 4221180"/>
                    <a:gd name="connsiteX1" fmla="*/ 667027 w 1741867"/>
                    <a:gd name="connsiteY1" fmla="*/ 0 h 4221180"/>
                    <a:gd name="connsiteX2" fmla="*/ 1741867 w 1741867"/>
                    <a:gd name="connsiteY2" fmla="*/ 4221180 h 4221180"/>
                    <a:gd name="connsiteX3" fmla="*/ 0 w 1741867"/>
                    <a:gd name="connsiteY3" fmla="*/ 3971593 h 4221180"/>
                    <a:gd name="connsiteX0" fmla="*/ 0 w 1741867"/>
                    <a:gd name="connsiteY0" fmla="*/ 3965969 h 4215556"/>
                    <a:gd name="connsiteX1" fmla="*/ 707206 w 1741867"/>
                    <a:gd name="connsiteY1" fmla="*/ 0 h 4215556"/>
                    <a:gd name="connsiteX2" fmla="*/ 1741867 w 1741867"/>
                    <a:gd name="connsiteY2" fmla="*/ 4215556 h 4215556"/>
                    <a:gd name="connsiteX3" fmla="*/ 0 w 1741867"/>
                    <a:gd name="connsiteY3" fmla="*/ 3965969 h 4215556"/>
                    <a:gd name="connsiteX0" fmla="*/ 0 w 1879592"/>
                    <a:gd name="connsiteY0" fmla="*/ 2012218 h 4215556"/>
                    <a:gd name="connsiteX1" fmla="*/ 844931 w 1879592"/>
                    <a:gd name="connsiteY1" fmla="*/ 0 h 4215556"/>
                    <a:gd name="connsiteX2" fmla="*/ 1879592 w 1879592"/>
                    <a:gd name="connsiteY2" fmla="*/ 4215556 h 4215556"/>
                    <a:gd name="connsiteX3" fmla="*/ 0 w 1879592"/>
                    <a:gd name="connsiteY3" fmla="*/ 2012218 h 4215556"/>
                    <a:gd name="connsiteX0" fmla="*/ 0 w 1898764"/>
                    <a:gd name="connsiteY0" fmla="*/ 2012218 h 4098621"/>
                    <a:gd name="connsiteX1" fmla="*/ 844931 w 1898764"/>
                    <a:gd name="connsiteY1" fmla="*/ 0 h 4098621"/>
                    <a:gd name="connsiteX2" fmla="*/ 1898764 w 1898764"/>
                    <a:gd name="connsiteY2" fmla="*/ 4098621 h 4098621"/>
                    <a:gd name="connsiteX3" fmla="*/ 0 w 1898764"/>
                    <a:gd name="connsiteY3" fmla="*/ 2012218 h 4098621"/>
                    <a:gd name="connsiteX0" fmla="*/ 0 w 2019068"/>
                    <a:gd name="connsiteY0" fmla="*/ 2135137 h 4098621"/>
                    <a:gd name="connsiteX1" fmla="*/ 965235 w 2019068"/>
                    <a:gd name="connsiteY1" fmla="*/ 0 h 4098621"/>
                    <a:gd name="connsiteX2" fmla="*/ 2019068 w 2019068"/>
                    <a:gd name="connsiteY2" fmla="*/ 4098621 h 4098621"/>
                    <a:gd name="connsiteX3" fmla="*/ 0 w 2019068"/>
                    <a:gd name="connsiteY3" fmla="*/ 2135137 h 4098621"/>
                    <a:gd name="connsiteX0" fmla="*/ 0 w 1778472"/>
                    <a:gd name="connsiteY0" fmla="*/ 2136310 h 4098621"/>
                    <a:gd name="connsiteX1" fmla="*/ 724639 w 1778472"/>
                    <a:gd name="connsiteY1" fmla="*/ 0 h 4098621"/>
                    <a:gd name="connsiteX2" fmla="*/ 1778472 w 1778472"/>
                    <a:gd name="connsiteY2" fmla="*/ 4098621 h 4098621"/>
                    <a:gd name="connsiteX3" fmla="*/ 0 w 1778472"/>
                    <a:gd name="connsiteY3" fmla="*/ 2136310 h 4098621"/>
                    <a:gd name="connsiteX0" fmla="*/ 0 w 1586143"/>
                    <a:gd name="connsiteY0" fmla="*/ 2105120 h 4098621"/>
                    <a:gd name="connsiteX1" fmla="*/ 532310 w 1586143"/>
                    <a:gd name="connsiteY1" fmla="*/ 0 h 4098621"/>
                    <a:gd name="connsiteX2" fmla="*/ 1586143 w 1586143"/>
                    <a:gd name="connsiteY2" fmla="*/ 4098621 h 4098621"/>
                    <a:gd name="connsiteX3" fmla="*/ 0 w 1586143"/>
                    <a:gd name="connsiteY3" fmla="*/ 2105120 h 4098621"/>
                    <a:gd name="connsiteX0" fmla="*/ 0 w 1519280"/>
                    <a:gd name="connsiteY0" fmla="*/ 2093982 h 4098621"/>
                    <a:gd name="connsiteX1" fmla="*/ 465447 w 1519280"/>
                    <a:gd name="connsiteY1" fmla="*/ 0 h 4098621"/>
                    <a:gd name="connsiteX2" fmla="*/ 1519280 w 1519280"/>
                    <a:gd name="connsiteY2" fmla="*/ 4098621 h 4098621"/>
                    <a:gd name="connsiteX3" fmla="*/ 0 w 1519280"/>
                    <a:gd name="connsiteY3" fmla="*/ 2093982 h 4098621"/>
                    <a:gd name="connsiteX0" fmla="*/ 0 w 1487041"/>
                    <a:gd name="connsiteY0" fmla="*/ 2093982 h 3925791"/>
                    <a:gd name="connsiteX1" fmla="*/ 465447 w 1487041"/>
                    <a:gd name="connsiteY1" fmla="*/ 0 h 3925791"/>
                    <a:gd name="connsiteX2" fmla="*/ 1487041 w 1487041"/>
                    <a:gd name="connsiteY2" fmla="*/ 3925791 h 3925791"/>
                    <a:gd name="connsiteX3" fmla="*/ 0 w 1487041"/>
                    <a:gd name="connsiteY3" fmla="*/ 2093982 h 3925791"/>
                    <a:gd name="connsiteX0" fmla="*/ 0 w 1362107"/>
                    <a:gd name="connsiteY0" fmla="*/ 2125037 h 3925791"/>
                    <a:gd name="connsiteX1" fmla="*/ 340513 w 1362107"/>
                    <a:gd name="connsiteY1" fmla="*/ 0 h 3925791"/>
                    <a:gd name="connsiteX2" fmla="*/ 1362107 w 1362107"/>
                    <a:gd name="connsiteY2" fmla="*/ 3925791 h 3925791"/>
                    <a:gd name="connsiteX3" fmla="*/ 0 w 1362107"/>
                    <a:gd name="connsiteY3" fmla="*/ 2125037 h 3925791"/>
                    <a:gd name="connsiteX0" fmla="*/ 0 w 1275019"/>
                    <a:gd name="connsiteY0" fmla="*/ 2112887 h 3925791"/>
                    <a:gd name="connsiteX1" fmla="*/ 253425 w 1275019"/>
                    <a:gd name="connsiteY1" fmla="*/ 0 h 3925791"/>
                    <a:gd name="connsiteX2" fmla="*/ 1275019 w 1275019"/>
                    <a:gd name="connsiteY2" fmla="*/ 3925791 h 3925791"/>
                    <a:gd name="connsiteX3" fmla="*/ 0 w 1275019"/>
                    <a:gd name="connsiteY3" fmla="*/ 2112887 h 3925791"/>
                    <a:gd name="connsiteX0" fmla="*/ 0 w 1203456"/>
                    <a:gd name="connsiteY0" fmla="*/ 2163204 h 3925791"/>
                    <a:gd name="connsiteX1" fmla="*/ 181862 w 1203456"/>
                    <a:gd name="connsiteY1" fmla="*/ 0 h 3925791"/>
                    <a:gd name="connsiteX2" fmla="*/ 1203456 w 1203456"/>
                    <a:gd name="connsiteY2" fmla="*/ 3925791 h 3925791"/>
                    <a:gd name="connsiteX3" fmla="*/ 0 w 1203456"/>
                    <a:gd name="connsiteY3" fmla="*/ 2163204 h 3925791"/>
                    <a:gd name="connsiteX0" fmla="*/ 0 w 1136748"/>
                    <a:gd name="connsiteY0" fmla="*/ 2163204 h 3758814"/>
                    <a:gd name="connsiteX1" fmla="*/ 181862 w 1136748"/>
                    <a:gd name="connsiteY1" fmla="*/ 0 h 3758814"/>
                    <a:gd name="connsiteX2" fmla="*/ 1136748 w 1136748"/>
                    <a:gd name="connsiteY2" fmla="*/ 3758814 h 3758814"/>
                    <a:gd name="connsiteX3" fmla="*/ 0 w 1136748"/>
                    <a:gd name="connsiteY3" fmla="*/ 2163204 h 3758814"/>
                    <a:gd name="connsiteX0" fmla="*/ 0 w 1190365"/>
                    <a:gd name="connsiteY0" fmla="*/ 2163204 h 3744796"/>
                    <a:gd name="connsiteX1" fmla="*/ 181862 w 1190365"/>
                    <a:gd name="connsiteY1" fmla="*/ 0 h 3744796"/>
                    <a:gd name="connsiteX2" fmla="*/ 1190365 w 1190365"/>
                    <a:gd name="connsiteY2" fmla="*/ 3744796 h 3744796"/>
                    <a:gd name="connsiteX3" fmla="*/ 0 w 1190365"/>
                    <a:gd name="connsiteY3" fmla="*/ 2163204 h 3744796"/>
                    <a:gd name="connsiteX0" fmla="*/ 0 w 1161221"/>
                    <a:gd name="connsiteY0" fmla="*/ 2163204 h 3742868"/>
                    <a:gd name="connsiteX1" fmla="*/ 181862 w 1161221"/>
                    <a:gd name="connsiteY1" fmla="*/ 0 h 3742868"/>
                    <a:gd name="connsiteX2" fmla="*/ 1161221 w 1161221"/>
                    <a:gd name="connsiteY2" fmla="*/ 3742868 h 3742868"/>
                    <a:gd name="connsiteX3" fmla="*/ 0 w 1161221"/>
                    <a:gd name="connsiteY3" fmla="*/ 2163204 h 3742868"/>
                    <a:gd name="connsiteX0" fmla="*/ 0 w 1136341"/>
                    <a:gd name="connsiteY0" fmla="*/ 2163204 h 3720732"/>
                    <a:gd name="connsiteX1" fmla="*/ 181862 w 1136341"/>
                    <a:gd name="connsiteY1" fmla="*/ 0 h 3720732"/>
                    <a:gd name="connsiteX2" fmla="*/ 1136341 w 1136341"/>
                    <a:gd name="connsiteY2" fmla="*/ 3720732 h 3720732"/>
                    <a:gd name="connsiteX3" fmla="*/ 0 w 1136341"/>
                    <a:gd name="connsiteY3" fmla="*/ 2163204 h 3720732"/>
                    <a:gd name="connsiteX0" fmla="*/ 0 w 1148143"/>
                    <a:gd name="connsiteY0" fmla="*/ 2163204 h 3723221"/>
                    <a:gd name="connsiteX1" fmla="*/ 181862 w 1148143"/>
                    <a:gd name="connsiteY1" fmla="*/ 0 h 3723221"/>
                    <a:gd name="connsiteX2" fmla="*/ 1148143 w 1148143"/>
                    <a:gd name="connsiteY2" fmla="*/ 3723221 h 3723221"/>
                    <a:gd name="connsiteX3" fmla="*/ 0 w 1148143"/>
                    <a:gd name="connsiteY3" fmla="*/ 2163204 h 3723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8143" h="3723221">
                      <a:moveTo>
                        <a:pt x="0" y="2163204"/>
                      </a:moveTo>
                      <a:lnTo>
                        <a:pt x="181862" y="0"/>
                      </a:lnTo>
                      <a:lnTo>
                        <a:pt x="1148143" y="3723221"/>
                      </a:lnTo>
                      <a:lnTo>
                        <a:pt x="0" y="2163204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2" name="이등변 삼각형 11">
                  <a:extLst>
                    <a:ext uri="{FF2B5EF4-FFF2-40B4-BE49-F238E27FC236}">
                      <a16:creationId xmlns:a16="http://schemas.microsoft.com/office/drawing/2014/main" id="{18225205-941B-45F6-8690-EC4629DCD60E}"/>
                    </a:ext>
                  </a:extLst>
                </p:cNvPr>
                <p:cNvSpPr/>
                <p:nvPr/>
              </p:nvSpPr>
              <p:spPr>
                <a:xfrm rot="21393995">
                  <a:off x="1978170" y="2960089"/>
                  <a:ext cx="731223" cy="3898764"/>
                </a:xfrm>
                <a:custGeom>
                  <a:avLst/>
                  <a:gdLst>
                    <a:gd name="connsiteX0" fmla="*/ 0 w 1179095"/>
                    <a:gd name="connsiteY0" fmla="*/ 2440749 h 2440749"/>
                    <a:gd name="connsiteX1" fmla="*/ 589548 w 1179095"/>
                    <a:gd name="connsiteY1" fmla="*/ 0 h 2440749"/>
                    <a:gd name="connsiteX2" fmla="*/ 1179095 w 1179095"/>
                    <a:gd name="connsiteY2" fmla="*/ 2440749 h 2440749"/>
                    <a:gd name="connsiteX3" fmla="*/ 0 w 1179095"/>
                    <a:gd name="connsiteY3" fmla="*/ 2440749 h 2440749"/>
                    <a:gd name="connsiteX0" fmla="*/ 0 w 1536994"/>
                    <a:gd name="connsiteY0" fmla="*/ 2440749 h 2703286"/>
                    <a:gd name="connsiteX1" fmla="*/ 589548 w 1536994"/>
                    <a:gd name="connsiteY1" fmla="*/ 0 h 2703286"/>
                    <a:gd name="connsiteX2" fmla="*/ 1536994 w 1536994"/>
                    <a:gd name="connsiteY2" fmla="*/ 2703286 h 2703286"/>
                    <a:gd name="connsiteX3" fmla="*/ 0 w 1536994"/>
                    <a:gd name="connsiteY3" fmla="*/ 2440749 h 2703286"/>
                    <a:gd name="connsiteX0" fmla="*/ 0 w 1574946"/>
                    <a:gd name="connsiteY0" fmla="*/ 2440749 h 2874308"/>
                    <a:gd name="connsiteX1" fmla="*/ 589548 w 1574946"/>
                    <a:gd name="connsiteY1" fmla="*/ 0 h 2874308"/>
                    <a:gd name="connsiteX2" fmla="*/ 1574946 w 1574946"/>
                    <a:gd name="connsiteY2" fmla="*/ 2874308 h 2874308"/>
                    <a:gd name="connsiteX3" fmla="*/ 0 w 1574946"/>
                    <a:gd name="connsiteY3" fmla="*/ 2440749 h 2874308"/>
                    <a:gd name="connsiteX0" fmla="*/ 0 w 1796067"/>
                    <a:gd name="connsiteY0" fmla="*/ 3465205 h 3898764"/>
                    <a:gd name="connsiteX1" fmla="*/ 1796067 w 1796067"/>
                    <a:gd name="connsiteY1" fmla="*/ 0 h 3898764"/>
                    <a:gd name="connsiteX2" fmla="*/ 1574946 w 1796067"/>
                    <a:gd name="connsiteY2" fmla="*/ 3898764 h 3898764"/>
                    <a:gd name="connsiteX3" fmla="*/ 0 w 1796067"/>
                    <a:gd name="connsiteY3" fmla="*/ 3465205 h 3898764"/>
                    <a:gd name="connsiteX0" fmla="*/ 0 w 1593583"/>
                    <a:gd name="connsiteY0" fmla="*/ 2501043 h 3898764"/>
                    <a:gd name="connsiteX1" fmla="*/ 1593583 w 1593583"/>
                    <a:gd name="connsiteY1" fmla="*/ 0 h 3898764"/>
                    <a:gd name="connsiteX2" fmla="*/ 1372462 w 1593583"/>
                    <a:gd name="connsiteY2" fmla="*/ 3898764 h 3898764"/>
                    <a:gd name="connsiteX3" fmla="*/ 0 w 1593583"/>
                    <a:gd name="connsiteY3" fmla="*/ 2501043 h 3898764"/>
                    <a:gd name="connsiteX0" fmla="*/ 0 w 1522388"/>
                    <a:gd name="connsiteY0" fmla="*/ 2459513 h 3898764"/>
                    <a:gd name="connsiteX1" fmla="*/ 1522388 w 1522388"/>
                    <a:gd name="connsiteY1" fmla="*/ 0 h 3898764"/>
                    <a:gd name="connsiteX2" fmla="*/ 1301267 w 1522388"/>
                    <a:gd name="connsiteY2" fmla="*/ 3898764 h 3898764"/>
                    <a:gd name="connsiteX3" fmla="*/ 0 w 1522388"/>
                    <a:gd name="connsiteY3" fmla="*/ 2459513 h 3898764"/>
                    <a:gd name="connsiteX0" fmla="*/ 0 w 1491811"/>
                    <a:gd name="connsiteY0" fmla="*/ 2140732 h 3898764"/>
                    <a:gd name="connsiteX1" fmla="*/ 1491811 w 1491811"/>
                    <a:gd name="connsiteY1" fmla="*/ 0 h 3898764"/>
                    <a:gd name="connsiteX2" fmla="*/ 1270690 w 1491811"/>
                    <a:gd name="connsiteY2" fmla="*/ 3898764 h 3898764"/>
                    <a:gd name="connsiteX3" fmla="*/ 0 w 1491811"/>
                    <a:gd name="connsiteY3" fmla="*/ 2140732 h 3898764"/>
                    <a:gd name="connsiteX0" fmla="*/ 0 w 1621954"/>
                    <a:gd name="connsiteY0" fmla="*/ 1847276 h 3898764"/>
                    <a:gd name="connsiteX1" fmla="*/ 1621954 w 1621954"/>
                    <a:gd name="connsiteY1" fmla="*/ 0 h 3898764"/>
                    <a:gd name="connsiteX2" fmla="*/ 1400833 w 1621954"/>
                    <a:gd name="connsiteY2" fmla="*/ 3898764 h 3898764"/>
                    <a:gd name="connsiteX3" fmla="*/ 0 w 1621954"/>
                    <a:gd name="connsiteY3" fmla="*/ 1847276 h 3898764"/>
                    <a:gd name="connsiteX0" fmla="*/ 0 w 1406296"/>
                    <a:gd name="connsiteY0" fmla="*/ 1875740 h 3898764"/>
                    <a:gd name="connsiteX1" fmla="*/ 1406296 w 1406296"/>
                    <a:gd name="connsiteY1" fmla="*/ 0 h 3898764"/>
                    <a:gd name="connsiteX2" fmla="*/ 1185175 w 1406296"/>
                    <a:gd name="connsiteY2" fmla="*/ 3898764 h 3898764"/>
                    <a:gd name="connsiteX3" fmla="*/ 0 w 1406296"/>
                    <a:gd name="connsiteY3" fmla="*/ 1875740 h 3898764"/>
                    <a:gd name="connsiteX0" fmla="*/ 0 w 1361753"/>
                    <a:gd name="connsiteY0" fmla="*/ 1896733 h 3898764"/>
                    <a:gd name="connsiteX1" fmla="*/ 1361753 w 1361753"/>
                    <a:gd name="connsiteY1" fmla="*/ 0 h 3898764"/>
                    <a:gd name="connsiteX2" fmla="*/ 1140632 w 1361753"/>
                    <a:gd name="connsiteY2" fmla="*/ 3898764 h 3898764"/>
                    <a:gd name="connsiteX3" fmla="*/ 0 w 1361753"/>
                    <a:gd name="connsiteY3" fmla="*/ 1896733 h 3898764"/>
                    <a:gd name="connsiteX0" fmla="*/ 0 w 1279603"/>
                    <a:gd name="connsiteY0" fmla="*/ 1915540 h 3898764"/>
                    <a:gd name="connsiteX1" fmla="*/ 1279603 w 1279603"/>
                    <a:gd name="connsiteY1" fmla="*/ 0 h 3898764"/>
                    <a:gd name="connsiteX2" fmla="*/ 1058482 w 1279603"/>
                    <a:gd name="connsiteY2" fmla="*/ 3898764 h 3898764"/>
                    <a:gd name="connsiteX3" fmla="*/ 0 w 1279603"/>
                    <a:gd name="connsiteY3" fmla="*/ 1915540 h 3898764"/>
                    <a:gd name="connsiteX0" fmla="*/ 0 w 1107482"/>
                    <a:gd name="connsiteY0" fmla="*/ 1954947 h 3898764"/>
                    <a:gd name="connsiteX1" fmla="*/ 1107482 w 1107482"/>
                    <a:gd name="connsiteY1" fmla="*/ 0 h 3898764"/>
                    <a:gd name="connsiteX2" fmla="*/ 886361 w 1107482"/>
                    <a:gd name="connsiteY2" fmla="*/ 3898764 h 3898764"/>
                    <a:gd name="connsiteX3" fmla="*/ 0 w 1107482"/>
                    <a:gd name="connsiteY3" fmla="*/ 1954947 h 3898764"/>
                    <a:gd name="connsiteX0" fmla="*/ 0 w 969943"/>
                    <a:gd name="connsiteY0" fmla="*/ 1963199 h 3898764"/>
                    <a:gd name="connsiteX1" fmla="*/ 969943 w 969943"/>
                    <a:gd name="connsiteY1" fmla="*/ 0 h 3898764"/>
                    <a:gd name="connsiteX2" fmla="*/ 748822 w 969943"/>
                    <a:gd name="connsiteY2" fmla="*/ 3898764 h 3898764"/>
                    <a:gd name="connsiteX3" fmla="*/ 0 w 969943"/>
                    <a:gd name="connsiteY3" fmla="*/ 1963199 h 3898764"/>
                    <a:gd name="connsiteX0" fmla="*/ 0 w 1018456"/>
                    <a:gd name="connsiteY0" fmla="*/ 1935191 h 3898764"/>
                    <a:gd name="connsiteX1" fmla="*/ 1018456 w 1018456"/>
                    <a:gd name="connsiteY1" fmla="*/ 0 h 3898764"/>
                    <a:gd name="connsiteX2" fmla="*/ 797335 w 1018456"/>
                    <a:gd name="connsiteY2" fmla="*/ 3898764 h 3898764"/>
                    <a:gd name="connsiteX3" fmla="*/ 0 w 1018456"/>
                    <a:gd name="connsiteY3" fmla="*/ 1935191 h 3898764"/>
                    <a:gd name="connsiteX0" fmla="*/ 0 w 1000122"/>
                    <a:gd name="connsiteY0" fmla="*/ 1828756 h 3898764"/>
                    <a:gd name="connsiteX1" fmla="*/ 1000122 w 1000122"/>
                    <a:gd name="connsiteY1" fmla="*/ 0 h 3898764"/>
                    <a:gd name="connsiteX2" fmla="*/ 779001 w 1000122"/>
                    <a:gd name="connsiteY2" fmla="*/ 3898764 h 3898764"/>
                    <a:gd name="connsiteX3" fmla="*/ 0 w 1000122"/>
                    <a:gd name="connsiteY3" fmla="*/ 1828756 h 3898764"/>
                    <a:gd name="connsiteX0" fmla="*/ 0 w 800998"/>
                    <a:gd name="connsiteY0" fmla="*/ 1866689 h 3898764"/>
                    <a:gd name="connsiteX1" fmla="*/ 800998 w 800998"/>
                    <a:gd name="connsiteY1" fmla="*/ 0 h 3898764"/>
                    <a:gd name="connsiteX2" fmla="*/ 579877 w 800998"/>
                    <a:gd name="connsiteY2" fmla="*/ 3898764 h 3898764"/>
                    <a:gd name="connsiteX3" fmla="*/ 0 w 800998"/>
                    <a:gd name="connsiteY3" fmla="*/ 1866689 h 3898764"/>
                    <a:gd name="connsiteX0" fmla="*/ 0 w 731223"/>
                    <a:gd name="connsiteY0" fmla="*/ 1891232 h 3898764"/>
                    <a:gd name="connsiteX1" fmla="*/ 731223 w 731223"/>
                    <a:gd name="connsiteY1" fmla="*/ 0 h 3898764"/>
                    <a:gd name="connsiteX2" fmla="*/ 510102 w 731223"/>
                    <a:gd name="connsiteY2" fmla="*/ 3898764 h 3898764"/>
                    <a:gd name="connsiteX3" fmla="*/ 0 w 731223"/>
                    <a:gd name="connsiteY3" fmla="*/ 1891232 h 38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1223" h="3898764">
                      <a:moveTo>
                        <a:pt x="0" y="1891232"/>
                      </a:moveTo>
                      <a:lnTo>
                        <a:pt x="731223" y="0"/>
                      </a:lnTo>
                      <a:lnTo>
                        <a:pt x="510102" y="3898764"/>
                      </a:lnTo>
                      <a:lnTo>
                        <a:pt x="0" y="1891232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3" name="이등변 삼각형 13">
                  <a:extLst>
                    <a:ext uri="{FF2B5EF4-FFF2-40B4-BE49-F238E27FC236}">
                      <a16:creationId xmlns:a16="http://schemas.microsoft.com/office/drawing/2014/main" id="{1882D196-998E-471D-9B60-016E36FB4C2D}"/>
                    </a:ext>
                  </a:extLst>
                </p:cNvPr>
                <p:cNvSpPr/>
                <p:nvPr/>
              </p:nvSpPr>
              <p:spPr>
                <a:xfrm rot="1348991">
                  <a:off x="1962258" y="87219"/>
                  <a:ext cx="1192088" cy="2623057"/>
                </a:xfrm>
                <a:custGeom>
                  <a:avLst/>
                  <a:gdLst>
                    <a:gd name="connsiteX0" fmla="*/ 0 w 1163617"/>
                    <a:gd name="connsiteY0" fmla="*/ 2032791 h 2032791"/>
                    <a:gd name="connsiteX1" fmla="*/ 581809 w 1163617"/>
                    <a:gd name="connsiteY1" fmla="*/ 0 h 2032791"/>
                    <a:gd name="connsiteX2" fmla="*/ 1163617 w 1163617"/>
                    <a:gd name="connsiteY2" fmla="*/ 2032791 h 2032791"/>
                    <a:gd name="connsiteX3" fmla="*/ 0 w 1163617"/>
                    <a:gd name="connsiteY3" fmla="*/ 2032791 h 2032791"/>
                    <a:gd name="connsiteX0" fmla="*/ 0 w 1584490"/>
                    <a:gd name="connsiteY0" fmla="*/ 2032791 h 2518350"/>
                    <a:gd name="connsiteX1" fmla="*/ 581809 w 1584490"/>
                    <a:gd name="connsiteY1" fmla="*/ 0 h 2518350"/>
                    <a:gd name="connsiteX2" fmla="*/ 1584490 w 1584490"/>
                    <a:gd name="connsiteY2" fmla="*/ 2518350 h 2518350"/>
                    <a:gd name="connsiteX3" fmla="*/ 0 w 1584490"/>
                    <a:gd name="connsiteY3" fmla="*/ 2032791 h 2518350"/>
                    <a:gd name="connsiteX0" fmla="*/ 0 w 1601142"/>
                    <a:gd name="connsiteY0" fmla="*/ 1992558 h 2518350"/>
                    <a:gd name="connsiteX1" fmla="*/ 598461 w 1601142"/>
                    <a:gd name="connsiteY1" fmla="*/ 0 h 2518350"/>
                    <a:gd name="connsiteX2" fmla="*/ 1601142 w 1601142"/>
                    <a:gd name="connsiteY2" fmla="*/ 2518350 h 2518350"/>
                    <a:gd name="connsiteX3" fmla="*/ 0 w 1601142"/>
                    <a:gd name="connsiteY3" fmla="*/ 1992558 h 2518350"/>
                    <a:gd name="connsiteX0" fmla="*/ 0 w 1597399"/>
                    <a:gd name="connsiteY0" fmla="*/ 1940096 h 2518350"/>
                    <a:gd name="connsiteX1" fmla="*/ 594718 w 1597399"/>
                    <a:gd name="connsiteY1" fmla="*/ 0 h 2518350"/>
                    <a:gd name="connsiteX2" fmla="*/ 1597399 w 1597399"/>
                    <a:gd name="connsiteY2" fmla="*/ 2518350 h 2518350"/>
                    <a:gd name="connsiteX3" fmla="*/ 0 w 1597399"/>
                    <a:gd name="connsiteY3" fmla="*/ 1940096 h 2518350"/>
                    <a:gd name="connsiteX0" fmla="*/ 0 w 1597399"/>
                    <a:gd name="connsiteY0" fmla="*/ 1948715 h 2526969"/>
                    <a:gd name="connsiteX1" fmla="*/ 584787 w 1597399"/>
                    <a:gd name="connsiteY1" fmla="*/ 0 h 2526969"/>
                    <a:gd name="connsiteX2" fmla="*/ 1597399 w 1597399"/>
                    <a:gd name="connsiteY2" fmla="*/ 2526969 h 2526969"/>
                    <a:gd name="connsiteX3" fmla="*/ 0 w 1597399"/>
                    <a:gd name="connsiteY3" fmla="*/ 1948715 h 2526969"/>
                    <a:gd name="connsiteX0" fmla="*/ 0 w 1597399"/>
                    <a:gd name="connsiteY0" fmla="*/ 1935599 h 2513853"/>
                    <a:gd name="connsiteX1" fmla="*/ 583852 w 1597399"/>
                    <a:gd name="connsiteY1" fmla="*/ 0 h 2513853"/>
                    <a:gd name="connsiteX2" fmla="*/ 1597399 w 1597399"/>
                    <a:gd name="connsiteY2" fmla="*/ 2513853 h 2513853"/>
                    <a:gd name="connsiteX3" fmla="*/ 0 w 1597399"/>
                    <a:gd name="connsiteY3" fmla="*/ 1935599 h 2513853"/>
                    <a:gd name="connsiteX0" fmla="*/ 0 w 1680225"/>
                    <a:gd name="connsiteY0" fmla="*/ 1935599 h 2683226"/>
                    <a:gd name="connsiteX1" fmla="*/ 583852 w 1680225"/>
                    <a:gd name="connsiteY1" fmla="*/ 0 h 2683226"/>
                    <a:gd name="connsiteX2" fmla="*/ 1680225 w 1680225"/>
                    <a:gd name="connsiteY2" fmla="*/ 2683226 h 2683226"/>
                    <a:gd name="connsiteX3" fmla="*/ 0 w 1680225"/>
                    <a:gd name="connsiteY3" fmla="*/ 1935599 h 2683226"/>
                    <a:gd name="connsiteX0" fmla="*/ 0 w 1602018"/>
                    <a:gd name="connsiteY0" fmla="*/ 1670941 h 2683226"/>
                    <a:gd name="connsiteX1" fmla="*/ 505645 w 1602018"/>
                    <a:gd name="connsiteY1" fmla="*/ 0 h 2683226"/>
                    <a:gd name="connsiteX2" fmla="*/ 1602018 w 1602018"/>
                    <a:gd name="connsiteY2" fmla="*/ 2683226 h 2683226"/>
                    <a:gd name="connsiteX3" fmla="*/ 0 w 1602018"/>
                    <a:gd name="connsiteY3" fmla="*/ 1670941 h 2683226"/>
                    <a:gd name="connsiteX0" fmla="*/ 0 w 1585256"/>
                    <a:gd name="connsiteY0" fmla="*/ 1598652 h 2683226"/>
                    <a:gd name="connsiteX1" fmla="*/ 488883 w 1585256"/>
                    <a:gd name="connsiteY1" fmla="*/ 0 h 2683226"/>
                    <a:gd name="connsiteX2" fmla="*/ 1585256 w 1585256"/>
                    <a:gd name="connsiteY2" fmla="*/ 2683226 h 2683226"/>
                    <a:gd name="connsiteX3" fmla="*/ 0 w 1585256"/>
                    <a:gd name="connsiteY3" fmla="*/ 1598652 h 2683226"/>
                    <a:gd name="connsiteX0" fmla="*/ 0 w 1547950"/>
                    <a:gd name="connsiteY0" fmla="*/ 1479042 h 2683226"/>
                    <a:gd name="connsiteX1" fmla="*/ 451577 w 1547950"/>
                    <a:gd name="connsiteY1" fmla="*/ 0 h 2683226"/>
                    <a:gd name="connsiteX2" fmla="*/ 1547950 w 1547950"/>
                    <a:gd name="connsiteY2" fmla="*/ 2683226 h 2683226"/>
                    <a:gd name="connsiteX3" fmla="*/ 0 w 1547950"/>
                    <a:gd name="connsiteY3" fmla="*/ 1479042 h 2683226"/>
                    <a:gd name="connsiteX0" fmla="*/ 0 w 1574014"/>
                    <a:gd name="connsiteY0" fmla="*/ 1541914 h 2683226"/>
                    <a:gd name="connsiteX1" fmla="*/ 477641 w 1574014"/>
                    <a:gd name="connsiteY1" fmla="*/ 0 h 2683226"/>
                    <a:gd name="connsiteX2" fmla="*/ 1574014 w 1574014"/>
                    <a:gd name="connsiteY2" fmla="*/ 2683226 h 2683226"/>
                    <a:gd name="connsiteX3" fmla="*/ 0 w 1574014"/>
                    <a:gd name="connsiteY3" fmla="*/ 1541914 h 2683226"/>
                    <a:gd name="connsiteX0" fmla="*/ 0 w 1561308"/>
                    <a:gd name="connsiteY0" fmla="*/ 1536655 h 2683226"/>
                    <a:gd name="connsiteX1" fmla="*/ 464935 w 1561308"/>
                    <a:gd name="connsiteY1" fmla="*/ 0 h 2683226"/>
                    <a:gd name="connsiteX2" fmla="*/ 1561308 w 1561308"/>
                    <a:gd name="connsiteY2" fmla="*/ 2683226 h 2683226"/>
                    <a:gd name="connsiteX3" fmla="*/ 0 w 1561308"/>
                    <a:gd name="connsiteY3" fmla="*/ 1536655 h 2683226"/>
                    <a:gd name="connsiteX0" fmla="*/ 0 w 1384018"/>
                    <a:gd name="connsiteY0" fmla="*/ 1681332 h 2683226"/>
                    <a:gd name="connsiteX1" fmla="*/ 287645 w 1384018"/>
                    <a:gd name="connsiteY1" fmla="*/ 0 h 2683226"/>
                    <a:gd name="connsiteX2" fmla="*/ 1384018 w 1384018"/>
                    <a:gd name="connsiteY2" fmla="*/ 2683226 h 2683226"/>
                    <a:gd name="connsiteX3" fmla="*/ 0 w 1384018"/>
                    <a:gd name="connsiteY3" fmla="*/ 1681332 h 2683226"/>
                    <a:gd name="connsiteX0" fmla="*/ 0 w 1423086"/>
                    <a:gd name="connsiteY0" fmla="*/ 1656134 h 2683226"/>
                    <a:gd name="connsiteX1" fmla="*/ 326713 w 1423086"/>
                    <a:gd name="connsiteY1" fmla="*/ 0 h 2683226"/>
                    <a:gd name="connsiteX2" fmla="*/ 1423086 w 1423086"/>
                    <a:gd name="connsiteY2" fmla="*/ 2683226 h 2683226"/>
                    <a:gd name="connsiteX3" fmla="*/ 0 w 1423086"/>
                    <a:gd name="connsiteY3" fmla="*/ 1656134 h 2683226"/>
                    <a:gd name="connsiteX0" fmla="*/ 0 w 1400367"/>
                    <a:gd name="connsiteY0" fmla="*/ 1567561 h 2683226"/>
                    <a:gd name="connsiteX1" fmla="*/ 303994 w 1400367"/>
                    <a:gd name="connsiteY1" fmla="*/ 0 h 2683226"/>
                    <a:gd name="connsiteX2" fmla="*/ 1400367 w 1400367"/>
                    <a:gd name="connsiteY2" fmla="*/ 2683226 h 2683226"/>
                    <a:gd name="connsiteX3" fmla="*/ 0 w 1400367"/>
                    <a:gd name="connsiteY3" fmla="*/ 1567561 h 2683226"/>
                    <a:gd name="connsiteX0" fmla="*/ 0 w 1282266"/>
                    <a:gd name="connsiteY0" fmla="*/ 1554027 h 2683226"/>
                    <a:gd name="connsiteX1" fmla="*/ 185893 w 1282266"/>
                    <a:gd name="connsiteY1" fmla="*/ 0 h 2683226"/>
                    <a:gd name="connsiteX2" fmla="*/ 1282266 w 1282266"/>
                    <a:gd name="connsiteY2" fmla="*/ 2683226 h 2683226"/>
                    <a:gd name="connsiteX3" fmla="*/ 0 w 1282266"/>
                    <a:gd name="connsiteY3" fmla="*/ 1554027 h 2683226"/>
                    <a:gd name="connsiteX0" fmla="*/ 0 w 1269858"/>
                    <a:gd name="connsiteY0" fmla="*/ 1480048 h 2683226"/>
                    <a:gd name="connsiteX1" fmla="*/ 173485 w 1269858"/>
                    <a:gd name="connsiteY1" fmla="*/ 0 h 2683226"/>
                    <a:gd name="connsiteX2" fmla="*/ 1269858 w 1269858"/>
                    <a:gd name="connsiteY2" fmla="*/ 2683226 h 2683226"/>
                    <a:gd name="connsiteX3" fmla="*/ 0 w 1269858"/>
                    <a:gd name="connsiteY3" fmla="*/ 1480048 h 2683226"/>
                    <a:gd name="connsiteX0" fmla="*/ 0 w 1281003"/>
                    <a:gd name="connsiteY0" fmla="*/ 1536292 h 2683226"/>
                    <a:gd name="connsiteX1" fmla="*/ 184630 w 1281003"/>
                    <a:gd name="connsiteY1" fmla="*/ 0 h 2683226"/>
                    <a:gd name="connsiteX2" fmla="*/ 1281003 w 1281003"/>
                    <a:gd name="connsiteY2" fmla="*/ 2683226 h 2683226"/>
                    <a:gd name="connsiteX3" fmla="*/ 0 w 1281003"/>
                    <a:gd name="connsiteY3" fmla="*/ 1536292 h 2683226"/>
                    <a:gd name="connsiteX0" fmla="*/ 0 w 1229969"/>
                    <a:gd name="connsiteY0" fmla="*/ 1515171 h 2683226"/>
                    <a:gd name="connsiteX1" fmla="*/ 133596 w 1229969"/>
                    <a:gd name="connsiteY1" fmla="*/ 0 h 2683226"/>
                    <a:gd name="connsiteX2" fmla="*/ 1229969 w 1229969"/>
                    <a:gd name="connsiteY2" fmla="*/ 2683226 h 2683226"/>
                    <a:gd name="connsiteX3" fmla="*/ 0 w 1229969"/>
                    <a:gd name="connsiteY3" fmla="*/ 1515171 h 2683226"/>
                    <a:gd name="connsiteX0" fmla="*/ 0 w 1125544"/>
                    <a:gd name="connsiteY0" fmla="*/ 1471952 h 2683226"/>
                    <a:gd name="connsiteX1" fmla="*/ 29171 w 1125544"/>
                    <a:gd name="connsiteY1" fmla="*/ 0 h 2683226"/>
                    <a:gd name="connsiteX2" fmla="*/ 1125544 w 1125544"/>
                    <a:gd name="connsiteY2" fmla="*/ 2683226 h 2683226"/>
                    <a:gd name="connsiteX3" fmla="*/ 0 w 1125544"/>
                    <a:gd name="connsiteY3" fmla="*/ 1471952 h 2683226"/>
                    <a:gd name="connsiteX0" fmla="*/ 0 w 1202648"/>
                    <a:gd name="connsiteY0" fmla="*/ 1325954 h 2683226"/>
                    <a:gd name="connsiteX1" fmla="*/ 106275 w 1202648"/>
                    <a:gd name="connsiteY1" fmla="*/ 0 h 2683226"/>
                    <a:gd name="connsiteX2" fmla="*/ 1202648 w 1202648"/>
                    <a:gd name="connsiteY2" fmla="*/ 2683226 h 2683226"/>
                    <a:gd name="connsiteX3" fmla="*/ 0 w 1202648"/>
                    <a:gd name="connsiteY3" fmla="*/ 1325954 h 2683226"/>
                    <a:gd name="connsiteX0" fmla="*/ 0 w 1192088"/>
                    <a:gd name="connsiteY0" fmla="*/ 1325954 h 2623057"/>
                    <a:gd name="connsiteX1" fmla="*/ 106275 w 1192088"/>
                    <a:gd name="connsiteY1" fmla="*/ 0 h 2623057"/>
                    <a:gd name="connsiteX2" fmla="*/ 1192088 w 1192088"/>
                    <a:gd name="connsiteY2" fmla="*/ 2623057 h 2623057"/>
                    <a:gd name="connsiteX3" fmla="*/ 0 w 1192088"/>
                    <a:gd name="connsiteY3" fmla="*/ 1325954 h 2623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088" h="2623057">
                      <a:moveTo>
                        <a:pt x="0" y="1325954"/>
                      </a:moveTo>
                      <a:lnTo>
                        <a:pt x="106275" y="0"/>
                      </a:lnTo>
                      <a:lnTo>
                        <a:pt x="1192088" y="2623057"/>
                      </a:lnTo>
                      <a:lnTo>
                        <a:pt x="0" y="1325954"/>
                      </a:lnTo>
                      <a:close/>
                    </a:path>
                  </a:pathLst>
                </a:custGeom>
                <a:solidFill>
                  <a:srgbClr val="F1F1F1"/>
                </a:solidFill>
                <a:ln>
                  <a:solidFill>
                    <a:srgbClr val="F1F1F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68" name="이등변 삼각형 30">
                <a:extLst>
                  <a:ext uri="{FF2B5EF4-FFF2-40B4-BE49-F238E27FC236}">
                    <a16:creationId xmlns:a16="http://schemas.microsoft.com/office/drawing/2014/main" id="{B05D4B3B-A50D-490E-A6EE-086E1663B026}"/>
                  </a:ext>
                </a:extLst>
              </p:cNvPr>
              <p:cNvSpPr/>
              <p:nvPr/>
            </p:nvSpPr>
            <p:spPr>
              <a:xfrm rot="5400000">
                <a:off x="-413445" y="3259464"/>
                <a:ext cx="1066629" cy="270825"/>
              </a:xfrm>
              <a:custGeom>
                <a:avLst/>
                <a:gdLst>
                  <a:gd name="connsiteX0" fmla="*/ 0 w 1066629"/>
                  <a:gd name="connsiteY0" fmla="*/ 270343 h 270343"/>
                  <a:gd name="connsiteX1" fmla="*/ 508761 w 1066629"/>
                  <a:gd name="connsiteY1" fmla="*/ 0 h 270343"/>
                  <a:gd name="connsiteX2" fmla="*/ 1066629 w 1066629"/>
                  <a:gd name="connsiteY2" fmla="*/ 270343 h 270343"/>
                  <a:gd name="connsiteX3" fmla="*/ 0 w 1066629"/>
                  <a:gd name="connsiteY3" fmla="*/ 270343 h 270343"/>
                  <a:gd name="connsiteX0" fmla="*/ 0 w 1066629"/>
                  <a:gd name="connsiteY0" fmla="*/ 254441 h 254441"/>
                  <a:gd name="connsiteX1" fmla="*/ 516712 w 1066629"/>
                  <a:gd name="connsiteY1" fmla="*/ 0 h 254441"/>
                  <a:gd name="connsiteX2" fmla="*/ 1066629 w 1066629"/>
                  <a:gd name="connsiteY2" fmla="*/ 254441 h 254441"/>
                  <a:gd name="connsiteX3" fmla="*/ 0 w 1066629"/>
                  <a:gd name="connsiteY3" fmla="*/ 254441 h 254441"/>
                  <a:gd name="connsiteX0" fmla="*/ 0 w 1066629"/>
                  <a:gd name="connsiteY0" fmla="*/ 258417 h 258417"/>
                  <a:gd name="connsiteX1" fmla="*/ 512736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58417 h 258417"/>
                  <a:gd name="connsiteX1" fmla="*/ 500809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62393 h 292873"/>
                  <a:gd name="connsiteX0" fmla="*/ 0 w 1066629"/>
                  <a:gd name="connsiteY0" fmla="*/ 281169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81169 h 29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29" h="292873">
                    <a:moveTo>
                      <a:pt x="0" y="281169"/>
                    </a:moveTo>
                    <a:lnTo>
                      <a:pt x="504785" y="0"/>
                    </a:lnTo>
                    <a:lnTo>
                      <a:pt x="1066629" y="292873"/>
                    </a:lnTo>
                    <a:lnTo>
                      <a:pt x="0" y="28116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56C976F-99C3-4DEF-B4DA-1339AF846195}"/>
                </a:ext>
              </a:extLst>
            </p:cNvPr>
            <p:cNvCxnSpPr>
              <a:cxnSpLocks/>
              <a:stCxn id="71" idx="0"/>
              <a:endCxn id="73" idx="2"/>
            </p:cNvCxnSpPr>
            <p:nvPr/>
          </p:nvCxnSpPr>
          <p:spPr>
            <a:xfrm rot="10800000" flipH="1" flipV="1">
              <a:off x="11462045" y="2045319"/>
              <a:ext cx="729655" cy="798820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E3B6934F-3161-4F19-9D6B-F110C3B62548}"/>
                </a:ext>
              </a:extLst>
            </p:cNvPr>
            <p:cNvCxnSpPr>
              <a:cxnSpLocks/>
              <a:stCxn id="68" idx="0"/>
              <a:endCxn id="72" idx="0"/>
            </p:cNvCxnSpPr>
            <p:nvPr/>
          </p:nvCxnSpPr>
          <p:spPr>
            <a:xfrm rot="10800000" flipV="1">
              <a:off x="11559547" y="3993077"/>
              <a:ext cx="628440" cy="885859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림 28" descr="그리기, 표지판, 시계이(가) 표시된 사진&#10;&#10;자동 생성된 설명">
            <a:extLst>
              <a:ext uri="{FF2B5EF4-FFF2-40B4-BE49-F238E27FC236}">
                <a16:creationId xmlns:a16="http://schemas.microsoft.com/office/drawing/2014/main" id="{83923CFB-841B-41DF-8E46-139862D0CB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384" y="81264"/>
            <a:ext cx="1349496" cy="29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9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698A4-61E9-4BD4-8FB0-C0868D8C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304592-71E6-4D8D-B195-4312022DD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BAF77-C35F-4906-96C8-5CE816BD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7E7C9-4CB6-4ED7-B800-729F2600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CB8FF-ACD7-4CF0-A945-A2005D7B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2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95B26-DD58-4112-BCC6-BA1697F3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37CDC-DFF2-499A-BF67-2A98B5D96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021AF2-1E1E-47DD-AD02-995296821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4156B0-E6B1-4EE3-B976-478FB233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0C417A-3115-4F60-98F1-D8678D6A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9A290-48FE-4183-85E0-2FEB3F69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4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A5900-7585-4296-898B-39985CD0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C8B7E-468F-4E1E-924A-9DB48D33F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2463CF-490D-46D3-A31A-E38CA87C0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E98916-D61A-4A95-8F7D-681F867C8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FE506-3811-466B-B9E4-875A829DE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4ED0C2-C7B9-42ED-954D-CAD2D579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971743-CA64-42DB-B408-4D52C5BF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55A007-69F5-4578-8F47-5F6C0247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25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CC115-A92A-4A64-B030-052025E6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F4DBEA-293E-4244-AD2F-1B32F4A8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4ACA55-F88A-4BE5-B931-8032C11F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7336E5-035D-48E6-B0BD-36105D97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43988C-6433-4809-827C-6F9D442F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A2F6B6-1229-4247-A881-F1AC513E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9D9A3F-EBF9-4697-A7A6-1E01EE31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6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66E12-470B-4F25-98C6-52373AD9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80DEF-0924-43A5-B246-6E5CFF8B6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4C3EC6-6F57-47F3-8B72-909E6583B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15D53F-914D-405A-BC1E-5EC86B1B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6EE4C-7C77-48E5-B4B0-0EC26EE5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AFB881-A8B7-4C43-BE0A-79CEBD91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41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F023C-E94C-4CDE-8352-AB123B52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A5B49E-1B11-4E2A-A9EF-AA6A64202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965543-7589-4ECF-B1FE-0A632A60F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EB6438-E7E2-4DF6-8577-B3DD4CFB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BE407F-0AB8-405F-AC9B-795CF813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DBC64-DA58-44EE-A0D3-0010F6DC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36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E178FD-22CC-4336-81E4-66BF899D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260053-0F94-49C5-8D4C-57788235D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DD859-F666-488C-8F16-356E6A058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9FC99-312F-4B34-83E1-D93D3231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086BD-58AD-41C5-8A67-2DE06D16D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29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FCB13C-4439-4FD2-8EE0-D0597CB142AC}"/>
              </a:ext>
            </a:extLst>
          </p:cNvPr>
          <p:cNvSpPr txBox="1"/>
          <p:nvPr/>
        </p:nvSpPr>
        <p:spPr>
          <a:xfrm>
            <a:off x="446105" y="2903787"/>
            <a:ext cx="6926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595B5C"/>
                </a:solidFill>
                <a:latin typeface="+mj-ea"/>
                <a:ea typeface="+mj-ea"/>
              </a:rPr>
              <a:t>Psi-1000 </a:t>
            </a:r>
            <a:r>
              <a:rPr lang="ko-KR" altLang="en-US" sz="3200" b="1" dirty="0">
                <a:solidFill>
                  <a:srgbClr val="595B5C"/>
                </a:solidFill>
                <a:latin typeface="+mj-ea"/>
                <a:ea typeface="+mj-ea"/>
              </a:rPr>
              <a:t>메인보드 </a:t>
            </a:r>
            <a:r>
              <a:rPr lang="en-US" altLang="ko-KR" sz="3200" b="1" dirty="0">
                <a:solidFill>
                  <a:srgbClr val="595B5C"/>
                </a:solidFill>
                <a:latin typeface="+mj-ea"/>
                <a:ea typeface="+mj-ea"/>
              </a:rPr>
              <a:t>Calibration </a:t>
            </a:r>
            <a:r>
              <a:rPr lang="ko-KR" altLang="en-US" sz="3200" b="1" dirty="0">
                <a:solidFill>
                  <a:srgbClr val="595B5C"/>
                </a:solidFill>
                <a:latin typeface="+mj-ea"/>
                <a:ea typeface="+mj-ea"/>
              </a:rPr>
              <a:t>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F0B2-30E7-4DF2-9212-CCCFAEEBE0E7}"/>
              </a:ext>
            </a:extLst>
          </p:cNvPr>
          <p:cNvSpPr txBox="1"/>
          <p:nvPr/>
        </p:nvSpPr>
        <p:spPr>
          <a:xfrm>
            <a:off x="446105" y="3954213"/>
            <a:ext cx="2524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나눔스퀘어OTF ExtraBold" panose="020B0600000101010101"/>
                <a:cs typeface="Arial" panose="020B0604020202020204" pitchFamily="34" charset="0"/>
              </a:rPr>
              <a:t>Creativity &amp; Confidence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나눔스퀘어OTF ExtraBold" panose="020B0600000101010101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4BF2B-46F4-414E-892B-4EA101A25E3C}"/>
              </a:ext>
            </a:extLst>
          </p:cNvPr>
          <p:cNvSpPr txBox="1"/>
          <p:nvPr/>
        </p:nvSpPr>
        <p:spPr>
          <a:xfrm>
            <a:off x="4673927" y="6386047"/>
            <a:ext cx="338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www.atikorea.com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23DD9AB-40B2-4C0E-BF97-E4E45E648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934" y="4528335"/>
            <a:ext cx="614363" cy="988323"/>
          </a:xfrm>
          <a:prstGeom prst="rect">
            <a:avLst/>
          </a:prstGeom>
        </p:spPr>
      </p:pic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88E572-B731-442B-A029-98BACE1532FD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A6FDE3-C420-4CA0-B343-9F1739E97530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487529-E542-45FD-9599-332E4D7000A0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4. Psi-1000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Board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Calibration – 2 : 4~20 mA output (3/3)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5319-8671-431A-9AE1-EB41F96D3A0E}"/>
              </a:ext>
            </a:extLst>
          </p:cNvPr>
          <p:cNvSpPr txBox="1"/>
          <p:nvPr/>
        </p:nvSpPr>
        <p:spPr>
          <a:xfrm>
            <a:off x="635120" y="724188"/>
            <a:ext cx="6022855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4-4. 4~20mA </a:t>
            </a:r>
            <a:r>
              <a:rPr lang="ko-KR" altLang="en-US" sz="1400" b="1" dirty="0"/>
              <a:t>출력 </a:t>
            </a:r>
            <a:r>
              <a:rPr lang="en-US" altLang="ko-KR" sz="1400" b="1" dirty="0"/>
              <a:t>#3 (DAC #3) </a:t>
            </a:r>
            <a:r>
              <a:rPr lang="ko-KR" altLang="en-US" sz="1400" b="1" dirty="0"/>
              <a:t>보정 방법</a:t>
            </a:r>
            <a:endParaRPr lang="en-US" altLang="ko-KR" sz="1400" b="1" dirty="0"/>
          </a:p>
          <a:p>
            <a:r>
              <a:rPr lang="en-US" altLang="ko-KR" sz="1200" b="1" dirty="0"/>
              <a:t>      </a:t>
            </a:r>
            <a:r>
              <a:rPr lang="en-US" altLang="ko-KR" sz="1200" dirty="0"/>
              <a:t>1) </a:t>
            </a:r>
            <a:r>
              <a:rPr lang="ko-KR" altLang="en-US" sz="1200" dirty="0"/>
              <a:t>우측 그림과 같이 연결 후 </a:t>
            </a:r>
            <a:r>
              <a:rPr lang="en-US" altLang="ko-KR" sz="1200" dirty="0"/>
              <a:t>serial </a:t>
            </a:r>
            <a:r>
              <a:rPr lang="ko-KR" altLang="en-US" sz="1200" dirty="0"/>
              <a:t>통신프로그램에서 다음과 같이 입력한다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74 1     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4~20mA </a:t>
            </a:r>
            <a:r>
              <a:rPr lang="ko-KR" altLang="en-US" sz="1200" dirty="0"/>
              <a:t>출력 </a:t>
            </a:r>
            <a:r>
              <a:rPr lang="en-US" altLang="ko-KR" sz="1200" dirty="0"/>
              <a:t>#3</a:t>
            </a:r>
            <a:r>
              <a:rPr lang="ko-KR" altLang="en-US" sz="1200" dirty="0"/>
              <a:t>을 </a:t>
            </a:r>
            <a:r>
              <a:rPr lang="en-US" altLang="ko-KR" sz="1200" dirty="0"/>
              <a:t>On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75 2     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4~20mA </a:t>
            </a:r>
            <a:r>
              <a:rPr lang="ko-KR" altLang="en-US" sz="1200" dirty="0"/>
              <a:t>출력 </a:t>
            </a:r>
            <a:r>
              <a:rPr lang="en-US" altLang="ko-KR" sz="1200" dirty="0"/>
              <a:t>#3</a:t>
            </a:r>
            <a:r>
              <a:rPr lang="ko-KR" altLang="en-US" sz="1200" dirty="0"/>
              <a:t>을 </a:t>
            </a:r>
            <a:r>
              <a:rPr lang="en-US" altLang="ko-KR" sz="1200" dirty="0"/>
              <a:t>manual test</a:t>
            </a:r>
            <a:r>
              <a:rPr lang="ko-KR" altLang="en-US" sz="1200" dirty="0"/>
              <a:t>로 설정</a:t>
            </a:r>
            <a:endParaRPr lang="en-US" altLang="ko-KR" sz="1200" dirty="0"/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76 400  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4~20mA </a:t>
            </a:r>
            <a:r>
              <a:rPr lang="ko-KR" altLang="en-US" sz="1200" dirty="0"/>
              <a:t>출력 </a:t>
            </a:r>
            <a:r>
              <a:rPr lang="en-US" altLang="ko-KR" sz="1200" dirty="0"/>
              <a:t>#3</a:t>
            </a:r>
            <a:r>
              <a:rPr lang="ko-KR" altLang="en-US" sz="1200" dirty="0"/>
              <a:t>의 값을</a:t>
            </a:r>
            <a:r>
              <a:rPr lang="en-US" altLang="ko-KR" sz="1200" dirty="0"/>
              <a:t> 4mA </a:t>
            </a:r>
            <a:r>
              <a:rPr lang="ko-KR" altLang="en-US" sz="1200" dirty="0"/>
              <a:t>로 설정 한다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  2) </a:t>
            </a:r>
            <a:r>
              <a:rPr lang="ko-KR" altLang="en-US" sz="1200" dirty="0"/>
              <a:t>전류 측정 </a:t>
            </a:r>
            <a:r>
              <a:rPr lang="en-US" altLang="ko-KR" sz="1200" dirty="0"/>
              <a:t>3 </a:t>
            </a:r>
            <a:r>
              <a:rPr lang="ko-KR" altLang="en-US" sz="1200" dirty="0"/>
              <a:t>의 값이 정확히 </a:t>
            </a:r>
            <a:r>
              <a:rPr lang="en-US" altLang="ko-KR" sz="1200" dirty="0"/>
              <a:t>4.00mA </a:t>
            </a:r>
            <a:r>
              <a:rPr lang="ko-KR" altLang="en-US" sz="1200" dirty="0"/>
              <a:t>가 되도록 아래와 같이 입력하여 </a:t>
            </a:r>
            <a:endParaRPr lang="en-US" altLang="ko-KR" sz="1200" dirty="0"/>
          </a:p>
          <a:p>
            <a:r>
              <a:rPr lang="en-US" altLang="ko-KR" sz="1200" dirty="0"/>
              <a:t>         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32 </a:t>
            </a:r>
            <a:r>
              <a:rPr lang="ko-KR" altLang="en-US" sz="1200" dirty="0"/>
              <a:t>의 값을 변경 한다</a:t>
            </a:r>
            <a:r>
              <a:rPr lang="en-US" altLang="ko-KR" sz="1200" dirty="0"/>
              <a:t>. (</a:t>
            </a:r>
            <a:r>
              <a:rPr lang="ko-KR" altLang="en-US" sz="1200" dirty="0"/>
              <a:t>통상 </a:t>
            </a:r>
            <a:r>
              <a:rPr lang="en-US" altLang="ko-KR" sz="1200" dirty="0"/>
              <a:t>11500 ~ 12500 </a:t>
            </a:r>
            <a:r>
              <a:rPr lang="ko-KR" altLang="en-US" sz="1200" dirty="0"/>
              <a:t>사이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32 </a:t>
            </a:r>
            <a:r>
              <a:rPr lang="en-US" altLang="ko-KR" sz="1200" dirty="0" err="1"/>
              <a:t>xxxx</a:t>
            </a:r>
            <a:r>
              <a:rPr lang="en-US" altLang="ko-KR" sz="1200" dirty="0"/>
              <a:t>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전류 측정값이 </a:t>
            </a:r>
            <a:r>
              <a:rPr lang="en-US" altLang="ko-KR" sz="1200" dirty="0"/>
              <a:t>4.00mA </a:t>
            </a:r>
            <a:r>
              <a:rPr lang="ko-KR" altLang="en-US" sz="1200" dirty="0"/>
              <a:t>가 되도록 </a:t>
            </a:r>
            <a:r>
              <a:rPr lang="en-US" altLang="ko-KR" sz="1200" dirty="0" err="1"/>
              <a:t>xxxx</a:t>
            </a:r>
            <a:r>
              <a:rPr lang="en-US" altLang="ko-KR" sz="1200" dirty="0"/>
              <a:t> </a:t>
            </a:r>
            <a:r>
              <a:rPr lang="ko-KR" altLang="en-US" sz="1200" dirty="0"/>
              <a:t>값을 변경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3) serial </a:t>
            </a:r>
            <a:r>
              <a:rPr lang="ko-KR" altLang="en-US" sz="1200" dirty="0"/>
              <a:t>통신으로 다음을 입력한다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76 2000 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4~20mA </a:t>
            </a:r>
            <a:r>
              <a:rPr lang="ko-KR" altLang="en-US" sz="1200" dirty="0"/>
              <a:t>출력 </a:t>
            </a:r>
            <a:r>
              <a:rPr lang="en-US" altLang="ko-KR" sz="1200" dirty="0"/>
              <a:t>#3</a:t>
            </a:r>
            <a:r>
              <a:rPr lang="ko-KR" altLang="en-US" sz="1200" dirty="0"/>
              <a:t>의 값을</a:t>
            </a:r>
            <a:r>
              <a:rPr lang="en-US" altLang="ko-KR" sz="1200" dirty="0"/>
              <a:t> 20mA </a:t>
            </a:r>
            <a:r>
              <a:rPr lang="ko-KR" altLang="en-US" sz="1200" dirty="0"/>
              <a:t>로 설정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  4) </a:t>
            </a:r>
            <a:r>
              <a:rPr lang="ko-KR" altLang="en-US" sz="1200" dirty="0"/>
              <a:t>전류 측정 </a:t>
            </a:r>
            <a:r>
              <a:rPr lang="en-US" altLang="ko-KR" sz="1200" dirty="0"/>
              <a:t>3 </a:t>
            </a:r>
            <a:r>
              <a:rPr lang="ko-KR" altLang="en-US" sz="1200" dirty="0"/>
              <a:t>의 값이 정확히 </a:t>
            </a:r>
            <a:r>
              <a:rPr lang="en-US" altLang="ko-KR" sz="1200" dirty="0"/>
              <a:t>20.00mA </a:t>
            </a:r>
            <a:r>
              <a:rPr lang="ko-KR" altLang="en-US" sz="1200" dirty="0"/>
              <a:t>가 되도록 아래와 같이 입력하여 </a:t>
            </a:r>
            <a:endParaRPr lang="en-US" altLang="ko-KR" sz="1200" dirty="0"/>
          </a:p>
          <a:p>
            <a:r>
              <a:rPr lang="en-US" altLang="ko-KR" sz="1200" dirty="0"/>
              <a:t>         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33 </a:t>
            </a:r>
            <a:r>
              <a:rPr lang="ko-KR" altLang="en-US" sz="1200" dirty="0"/>
              <a:t>의 값을 변경 한다</a:t>
            </a:r>
            <a:r>
              <a:rPr lang="en-US" altLang="ko-KR" sz="1200" dirty="0"/>
              <a:t>. (</a:t>
            </a:r>
            <a:r>
              <a:rPr lang="ko-KR" altLang="en-US" sz="1200" dirty="0"/>
              <a:t>통상 </a:t>
            </a:r>
            <a:r>
              <a:rPr lang="en-US" altLang="ko-KR" sz="1200" dirty="0"/>
              <a:t>59000 ~ 60000 </a:t>
            </a:r>
            <a:r>
              <a:rPr lang="ko-KR" altLang="en-US" sz="1200" dirty="0"/>
              <a:t>사이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33 </a:t>
            </a:r>
            <a:r>
              <a:rPr lang="en-US" altLang="ko-KR" sz="1200" dirty="0" err="1"/>
              <a:t>yyyy</a:t>
            </a:r>
            <a:r>
              <a:rPr lang="en-US" altLang="ko-KR" sz="1200" dirty="0"/>
              <a:t>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전류 측정값이 </a:t>
            </a:r>
            <a:r>
              <a:rPr lang="en-US" altLang="ko-KR" sz="1200" dirty="0">
                <a:sym typeface="Wingdings" panose="05000000000000000000" pitchFamily="2" charset="2"/>
              </a:rPr>
              <a:t>20</a:t>
            </a:r>
            <a:r>
              <a:rPr lang="en-US" altLang="ko-KR" sz="1200" dirty="0"/>
              <a:t>.00mA </a:t>
            </a:r>
            <a:r>
              <a:rPr lang="ko-KR" altLang="en-US" sz="1200" dirty="0"/>
              <a:t>가 되도록 </a:t>
            </a:r>
            <a:r>
              <a:rPr lang="en-US" altLang="ko-KR" sz="1200" dirty="0" err="1"/>
              <a:t>yyyy</a:t>
            </a:r>
            <a:r>
              <a:rPr lang="en-US" altLang="ko-KR" sz="1200" dirty="0"/>
              <a:t> </a:t>
            </a:r>
            <a:r>
              <a:rPr lang="ko-KR" altLang="en-US" sz="1200" dirty="0"/>
              <a:t>값을 변경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5) serial </a:t>
            </a:r>
            <a:r>
              <a:rPr lang="ko-KR" altLang="en-US" sz="1200" dirty="0"/>
              <a:t>통신으로 다음을 입력한다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74 0     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4~20mA </a:t>
            </a:r>
            <a:r>
              <a:rPr lang="ko-KR" altLang="en-US" sz="1200" dirty="0"/>
              <a:t>출력 </a:t>
            </a:r>
            <a:r>
              <a:rPr lang="en-US" altLang="ko-KR" sz="1200" dirty="0"/>
              <a:t>#3</a:t>
            </a:r>
            <a:r>
              <a:rPr lang="ko-KR" altLang="en-US" sz="1200" dirty="0"/>
              <a:t>을 </a:t>
            </a:r>
            <a:r>
              <a:rPr lang="en-US" altLang="ko-KR" sz="1200" dirty="0"/>
              <a:t>Off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75 0     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4~20mA </a:t>
            </a:r>
            <a:r>
              <a:rPr lang="ko-KR" altLang="en-US" sz="1200" dirty="0"/>
              <a:t>출력 </a:t>
            </a:r>
            <a:r>
              <a:rPr lang="en-US" altLang="ko-KR" sz="1200" dirty="0"/>
              <a:t>#3 manual test</a:t>
            </a:r>
            <a:r>
              <a:rPr lang="ko-KR" altLang="en-US" sz="1200" dirty="0"/>
              <a:t> 해제</a:t>
            </a:r>
            <a:endParaRPr lang="en-US" altLang="ko-KR" sz="1200" dirty="0"/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76 0     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4~20mA </a:t>
            </a:r>
            <a:r>
              <a:rPr lang="ko-KR" altLang="en-US" sz="1200" dirty="0"/>
              <a:t>출력 </a:t>
            </a:r>
            <a:r>
              <a:rPr lang="en-US" altLang="ko-KR" sz="1200" dirty="0"/>
              <a:t>#3</a:t>
            </a:r>
            <a:r>
              <a:rPr lang="ko-KR" altLang="en-US" sz="1200" dirty="0"/>
              <a:t>의 값을</a:t>
            </a:r>
            <a:r>
              <a:rPr lang="en-US" altLang="ko-KR" sz="1200" dirty="0"/>
              <a:t> 0.00 mA </a:t>
            </a:r>
            <a:r>
              <a:rPr lang="ko-KR" altLang="en-US" sz="1200" dirty="0"/>
              <a:t>로 변경</a:t>
            </a:r>
            <a:endParaRPr lang="en-US" altLang="ko-KR" sz="1200" dirty="0"/>
          </a:p>
          <a:p>
            <a:r>
              <a:rPr lang="en-US" altLang="ko-KR" sz="1200" dirty="0"/>
              <a:t>          - </a:t>
            </a:r>
            <a:r>
              <a:rPr lang="en-US" altLang="ko-KR" sz="1200" dirty="0" err="1">
                <a:solidFill>
                  <a:srgbClr val="0070C0"/>
                </a:solidFill>
              </a:rPr>
              <a:t>parm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32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xxxx</a:t>
            </a:r>
            <a:r>
              <a:rPr lang="en-US" altLang="ko-KR" sz="1200" dirty="0">
                <a:solidFill>
                  <a:srgbClr val="0070C0"/>
                </a:solidFill>
              </a:rPr>
              <a:t>    </a:t>
            </a:r>
            <a:r>
              <a:rPr lang="en-US" altLang="ko-KR" sz="12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rgbClr val="0070C0"/>
                </a:solidFill>
                <a:sym typeface="Wingdings" panose="05000000000000000000" pitchFamily="2" charset="2"/>
              </a:rPr>
              <a:t>입력 필요 없음</a:t>
            </a:r>
            <a:r>
              <a:rPr lang="en-US" altLang="ko-KR" sz="1200" dirty="0">
                <a:solidFill>
                  <a:srgbClr val="0070C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위 </a:t>
            </a:r>
            <a:r>
              <a:rPr lang="en-US" altLang="ko-KR" sz="1200" dirty="0">
                <a:solidFill>
                  <a:srgbClr val="0070C0"/>
                </a:solidFill>
              </a:rPr>
              <a:t>(2) </a:t>
            </a:r>
            <a:r>
              <a:rPr lang="ko-KR" altLang="en-US" sz="1200" dirty="0">
                <a:solidFill>
                  <a:srgbClr val="0070C0"/>
                </a:solidFill>
              </a:rPr>
              <a:t>단계에서 입력 됨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/>
              <a:t>          - </a:t>
            </a:r>
            <a:r>
              <a:rPr lang="en-US" altLang="ko-KR" sz="1200" dirty="0" err="1">
                <a:solidFill>
                  <a:srgbClr val="0070C0"/>
                </a:solidFill>
              </a:rPr>
              <a:t>parm</a:t>
            </a:r>
            <a:r>
              <a:rPr lang="en-US" altLang="ko-KR" sz="1200" dirty="0">
                <a:solidFill>
                  <a:srgbClr val="0070C0"/>
                </a:solidFill>
              </a:rPr>
              <a:t> 33 </a:t>
            </a:r>
            <a:r>
              <a:rPr lang="en-US" altLang="ko-KR" sz="1200" dirty="0" err="1">
                <a:solidFill>
                  <a:srgbClr val="0070C0"/>
                </a:solidFill>
              </a:rPr>
              <a:t>yyyy</a:t>
            </a:r>
            <a:r>
              <a:rPr lang="en-US" altLang="ko-KR" sz="1200" dirty="0">
                <a:solidFill>
                  <a:srgbClr val="0070C0"/>
                </a:solidFill>
              </a:rPr>
              <a:t>    </a:t>
            </a:r>
            <a:r>
              <a:rPr lang="en-US" altLang="ko-KR" sz="12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rgbClr val="0070C0"/>
                </a:solidFill>
                <a:sym typeface="Wingdings" panose="05000000000000000000" pitchFamily="2" charset="2"/>
              </a:rPr>
              <a:t>입력 필요 없음</a:t>
            </a:r>
            <a:r>
              <a:rPr lang="en-US" altLang="ko-KR" sz="1200" dirty="0">
                <a:solidFill>
                  <a:srgbClr val="0070C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위 </a:t>
            </a:r>
            <a:r>
              <a:rPr lang="en-US" altLang="ko-KR" sz="1200" dirty="0">
                <a:solidFill>
                  <a:srgbClr val="0070C0"/>
                </a:solidFill>
              </a:rPr>
              <a:t>(4) </a:t>
            </a:r>
            <a:r>
              <a:rPr lang="ko-KR" altLang="en-US" sz="1200" dirty="0">
                <a:solidFill>
                  <a:srgbClr val="0070C0"/>
                </a:solidFill>
              </a:rPr>
              <a:t>단계에서 입력 됨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endParaRPr lang="en-US" altLang="ko-KR" sz="1200" dirty="0"/>
          </a:p>
          <a:p>
            <a:r>
              <a:rPr lang="en-US" altLang="ko-KR" sz="1200" dirty="0"/>
              <a:t>          - </a:t>
            </a:r>
            <a:r>
              <a:rPr lang="en-US" altLang="ko-KR" sz="1200" dirty="0" err="1">
                <a:solidFill>
                  <a:srgbClr val="0070C0"/>
                </a:solidFill>
              </a:rPr>
              <a:t>cal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save           </a:t>
            </a:r>
            <a:r>
              <a:rPr lang="en-US" altLang="ko-KR" sz="1200" dirty="0">
                <a:sym typeface="Wingdings" panose="05000000000000000000" pitchFamily="2" charset="2"/>
              </a:rPr>
              <a:t>  </a:t>
            </a:r>
            <a:r>
              <a:rPr lang="ko-KR" altLang="en-US" sz="1200" dirty="0">
                <a:sym typeface="Wingdings" panose="05000000000000000000" pitchFamily="2" charset="2"/>
              </a:rPr>
              <a:t>보정 값을 </a:t>
            </a:r>
            <a:r>
              <a:rPr lang="en-US" altLang="ko-KR" sz="1200" dirty="0">
                <a:sym typeface="Wingdings" panose="05000000000000000000" pitchFamily="2" charset="2"/>
              </a:rPr>
              <a:t>Flash memory </a:t>
            </a:r>
            <a:r>
              <a:rPr lang="ko-KR" altLang="en-US" sz="1200" dirty="0">
                <a:sym typeface="Wingdings" panose="05000000000000000000" pitchFamily="2" charset="2"/>
              </a:rPr>
              <a:t>에 저장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8671E3-A21E-4846-AE17-6CB9B24C5559}"/>
              </a:ext>
            </a:extLst>
          </p:cNvPr>
          <p:cNvSpPr txBox="1"/>
          <p:nvPr/>
        </p:nvSpPr>
        <p:spPr>
          <a:xfrm>
            <a:off x="7029103" y="5909032"/>
            <a:ext cx="960978" cy="5242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rgbClr val="FF0000"/>
                </a:solidFill>
              </a:rPr>
              <a:t>전류 측정 </a:t>
            </a:r>
            <a:r>
              <a:rPr lang="en-US" altLang="ko-KR" sz="1000" b="1" dirty="0">
                <a:solidFill>
                  <a:srgbClr val="FF0000"/>
                </a:solidFill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rgbClr val="FF0000"/>
                </a:solidFill>
              </a:rPr>
              <a:t>(DC</a:t>
            </a:r>
            <a:r>
              <a:rPr lang="ko-KR" altLang="en-US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</a:rPr>
              <a:t>mA)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80D098AE-8514-456D-B762-B34AACDBE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124" y="5784164"/>
            <a:ext cx="828675" cy="7239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9A75ACB-466D-43D6-A4C2-34CB6281921B}"/>
              </a:ext>
            </a:extLst>
          </p:cNvPr>
          <p:cNvSpPr txBox="1"/>
          <p:nvPr/>
        </p:nvSpPr>
        <p:spPr>
          <a:xfrm>
            <a:off x="9374438" y="5413539"/>
            <a:ext cx="969354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+ - + -</a:t>
            </a:r>
          </a:p>
        </p:txBody>
      </p:sp>
      <p:sp>
        <p:nvSpPr>
          <p:cNvPr id="42" name="왼쪽 대괄호 41">
            <a:extLst>
              <a:ext uri="{FF2B5EF4-FFF2-40B4-BE49-F238E27FC236}">
                <a16:creationId xmlns:a16="http://schemas.microsoft.com/office/drawing/2014/main" id="{7CB94E9B-5AB0-4591-BC5B-9E49AA0B656D}"/>
              </a:ext>
            </a:extLst>
          </p:cNvPr>
          <p:cNvSpPr/>
          <p:nvPr/>
        </p:nvSpPr>
        <p:spPr>
          <a:xfrm rot="16200000">
            <a:off x="9650888" y="5587691"/>
            <a:ext cx="172874" cy="2341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5A85AE-BE79-42BA-827B-E645FD0EDE00}"/>
              </a:ext>
            </a:extLst>
          </p:cNvPr>
          <p:cNvSpPr txBox="1"/>
          <p:nvPr/>
        </p:nvSpPr>
        <p:spPr>
          <a:xfrm>
            <a:off x="8894473" y="5478901"/>
            <a:ext cx="759099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4~20mA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OUT 3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5174DC7-B54F-444C-89CF-DF7E0BD06848}"/>
              </a:ext>
            </a:extLst>
          </p:cNvPr>
          <p:cNvCxnSpPr>
            <a:cxnSpLocks/>
          </p:cNvCxnSpPr>
          <p:nvPr/>
        </p:nvCxnSpPr>
        <p:spPr>
          <a:xfrm>
            <a:off x="8716599" y="6115836"/>
            <a:ext cx="97190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9B2D67F-A534-48B2-A897-C3EFF153BF6E}"/>
              </a:ext>
            </a:extLst>
          </p:cNvPr>
          <p:cNvCxnSpPr>
            <a:cxnSpLocks/>
          </p:cNvCxnSpPr>
          <p:nvPr/>
        </p:nvCxnSpPr>
        <p:spPr>
          <a:xfrm>
            <a:off x="8718436" y="6244816"/>
            <a:ext cx="107881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왼쪽 대괄호 43">
            <a:extLst>
              <a:ext uri="{FF2B5EF4-FFF2-40B4-BE49-F238E27FC236}">
                <a16:creationId xmlns:a16="http://schemas.microsoft.com/office/drawing/2014/main" id="{3ACD5D7E-0B40-4659-968F-C7451704D884}"/>
              </a:ext>
            </a:extLst>
          </p:cNvPr>
          <p:cNvSpPr/>
          <p:nvPr/>
        </p:nvSpPr>
        <p:spPr>
          <a:xfrm rot="16200000">
            <a:off x="9911648" y="5589847"/>
            <a:ext cx="172874" cy="2341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332A1B-8007-41A8-812D-EA77805F65EB}"/>
              </a:ext>
            </a:extLst>
          </p:cNvPr>
          <p:cNvSpPr txBox="1"/>
          <p:nvPr/>
        </p:nvSpPr>
        <p:spPr>
          <a:xfrm>
            <a:off x="9905989" y="5475373"/>
            <a:ext cx="1190902" cy="5539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4~20mA 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OUT 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</a:rPr>
              <a:t>사용 안함</a:t>
            </a:r>
            <a:r>
              <a:rPr lang="en-US" altLang="ko-KR" sz="1000" b="1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276E302-1876-4992-92B8-4A35D46DE4E0}"/>
              </a:ext>
            </a:extLst>
          </p:cNvPr>
          <p:cNvCxnSpPr>
            <a:cxnSpLocks/>
          </p:cNvCxnSpPr>
          <p:nvPr/>
        </p:nvCxnSpPr>
        <p:spPr>
          <a:xfrm flipV="1">
            <a:off x="9688505" y="5516659"/>
            <a:ext cx="0" cy="59917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A9A997D-CE50-4493-B767-1710E5A58134}"/>
              </a:ext>
            </a:extLst>
          </p:cNvPr>
          <p:cNvCxnSpPr>
            <a:cxnSpLocks/>
          </p:cNvCxnSpPr>
          <p:nvPr/>
        </p:nvCxnSpPr>
        <p:spPr>
          <a:xfrm flipV="1">
            <a:off x="9797247" y="5552039"/>
            <a:ext cx="0" cy="6893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782BBB-731C-42D7-9DE6-51B61172EE6A}"/>
              </a:ext>
            </a:extLst>
          </p:cNvPr>
          <p:cNvSpPr txBox="1"/>
          <p:nvPr/>
        </p:nvSpPr>
        <p:spPr>
          <a:xfrm>
            <a:off x="8658676" y="5915781"/>
            <a:ext cx="280987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-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F247CFA-BB2D-4941-9132-683873942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467" y="1183831"/>
            <a:ext cx="4864492" cy="3257550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C9F95DB-E7A2-452F-9964-EFF34B8E9552}"/>
              </a:ext>
            </a:extLst>
          </p:cNvPr>
          <p:cNvCxnSpPr>
            <a:cxnSpLocks/>
          </p:cNvCxnSpPr>
          <p:nvPr/>
        </p:nvCxnSpPr>
        <p:spPr>
          <a:xfrm>
            <a:off x="8892102" y="5010880"/>
            <a:ext cx="5733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B00770-FFCE-47CB-8EE2-34708062E798}"/>
              </a:ext>
            </a:extLst>
          </p:cNvPr>
          <p:cNvSpPr txBox="1"/>
          <p:nvPr/>
        </p:nvSpPr>
        <p:spPr>
          <a:xfrm>
            <a:off x="7933888" y="4846909"/>
            <a:ext cx="960585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200 ~ 300 </a:t>
            </a:r>
            <a:r>
              <a:rPr lang="el-GR" altLang="ko-KR" sz="1000" b="1" dirty="0">
                <a:solidFill>
                  <a:srgbClr val="FF0000"/>
                </a:solidFill>
              </a:rPr>
              <a:t>Ω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사이 저항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387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88E572-B731-442B-A029-98BACE1532FD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A6FDE3-C420-4CA0-B343-9F1739E97530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487529-E542-45FD-9599-332E4D7000A0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5. Psi-1000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Board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Calibration – 3 : 0~10V 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5319-8671-431A-9AE1-EB41F96D3A0E}"/>
              </a:ext>
            </a:extLst>
          </p:cNvPr>
          <p:cNvSpPr txBox="1"/>
          <p:nvPr/>
        </p:nvSpPr>
        <p:spPr>
          <a:xfrm>
            <a:off x="635120" y="724188"/>
            <a:ext cx="6022855" cy="592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5-1. 0~10V </a:t>
            </a:r>
            <a:r>
              <a:rPr lang="ko-KR" altLang="en-US" sz="1400" b="1" dirty="0"/>
              <a:t>출력 </a:t>
            </a:r>
            <a:r>
              <a:rPr lang="en-US" altLang="ko-KR" sz="1400" b="1" dirty="0"/>
              <a:t>(DAC #4) </a:t>
            </a:r>
            <a:r>
              <a:rPr lang="ko-KR" altLang="en-US" sz="1400" b="1" dirty="0"/>
              <a:t>보정을 위한 </a:t>
            </a:r>
            <a:r>
              <a:rPr lang="en-US" altLang="ko-KR" sz="1400" b="1" dirty="0"/>
              <a:t>jig </a:t>
            </a:r>
            <a:r>
              <a:rPr lang="ko-KR" altLang="en-US" sz="1400" b="1" dirty="0"/>
              <a:t>준비</a:t>
            </a:r>
            <a:endParaRPr lang="en-US" altLang="ko-KR" sz="1400" b="1" dirty="0"/>
          </a:p>
          <a:p>
            <a:r>
              <a:rPr lang="en-US" altLang="ko-KR" sz="1400" dirty="0"/>
              <a:t>      </a:t>
            </a:r>
            <a:r>
              <a:rPr lang="en-US" altLang="ko-KR" sz="1200" dirty="0"/>
              <a:t>1) </a:t>
            </a:r>
            <a:r>
              <a:rPr lang="ko-KR" altLang="en-US" sz="1200" dirty="0"/>
              <a:t>메인보드의 </a:t>
            </a:r>
            <a:r>
              <a:rPr lang="en-US" altLang="ko-KR" sz="1200" dirty="0"/>
              <a:t>0~10V </a:t>
            </a:r>
            <a:r>
              <a:rPr lang="ko-KR" altLang="en-US" sz="1200" dirty="0"/>
              <a:t>전압 출력을 보정하기 위해 우측 그림과 같이 </a:t>
            </a:r>
            <a:endParaRPr lang="en-US" altLang="ko-KR" sz="1200" dirty="0"/>
          </a:p>
          <a:p>
            <a:r>
              <a:rPr lang="en-US" altLang="ko-KR" sz="1200" dirty="0"/>
              <a:t>           multi-meter </a:t>
            </a:r>
            <a:r>
              <a:rPr lang="ko-KR" altLang="en-US" sz="1200" dirty="0"/>
              <a:t>를 연결 한다</a:t>
            </a:r>
            <a:endParaRPr lang="en-US" altLang="ko-KR" sz="1200" dirty="0"/>
          </a:p>
          <a:p>
            <a:r>
              <a:rPr lang="en-US" altLang="ko-KR" sz="1400" b="1" dirty="0"/>
              <a:t>      </a:t>
            </a:r>
          </a:p>
          <a:p>
            <a:r>
              <a:rPr lang="en-US" altLang="ko-KR" sz="1400" b="1" dirty="0"/>
              <a:t>5-2. 0~10V </a:t>
            </a:r>
            <a:r>
              <a:rPr lang="ko-KR" altLang="en-US" sz="1400" b="1" dirty="0"/>
              <a:t>출력 보정 방법</a:t>
            </a:r>
            <a:endParaRPr lang="en-US" altLang="ko-KR" sz="1400" b="1" dirty="0"/>
          </a:p>
          <a:p>
            <a:r>
              <a:rPr lang="en-US" altLang="ko-KR" sz="1400" b="1" dirty="0"/>
              <a:t>      </a:t>
            </a:r>
            <a:r>
              <a:rPr lang="en-US" altLang="ko-KR" sz="1200" dirty="0"/>
              <a:t>1) </a:t>
            </a:r>
            <a:r>
              <a:rPr lang="ko-KR" altLang="en-US" sz="1200" dirty="0"/>
              <a:t>우측 그림과 같이 연결 후 </a:t>
            </a:r>
            <a:r>
              <a:rPr lang="en-US" altLang="ko-KR" sz="1200" dirty="0"/>
              <a:t>serial </a:t>
            </a:r>
            <a:r>
              <a:rPr lang="ko-KR" altLang="en-US" sz="1200" dirty="0"/>
              <a:t>통신프로그램에서 다음과 같이 입력한다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81 1        </a:t>
            </a:r>
            <a:r>
              <a:rPr lang="en-US" altLang="ko-KR" sz="1200" dirty="0">
                <a:sym typeface="Wingdings" panose="05000000000000000000" pitchFamily="2" charset="2"/>
              </a:rPr>
              <a:t> 0</a:t>
            </a:r>
            <a:r>
              <a:rPr lang="en-US" altLang="ko-KR" sz="1200" dirty="0"/>
              <a:t>~10V </a:t>
            </a:r>
            <a:r>
              <a:rPr lang="ko-KR" altLang="en-US" sz="1200" dirty="0"/>
              <a:t>출력 </a:t>
            </a:r>
            <a:r>
              <a:rPr lang="en-US" altLang="ko-KR" sz="1200" dirty="0"/>
              <a:t>#4</a:t>
            </a:r>
            <a:r>
              <a:rPr lang="ko-KR" altLang="en-US" sz="1200" dirty="0"/>
              <a:t>를 </a:t>
            </a:r>
            <a:r>
              <a:rPr lang="en-US" altLang="ko-KR" sz="1200" dirty="0"/>
              <a:t>On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82 3        </a:t>
            </a:r>
            <a:r>
              <a:rPr lang="en-US" altLang="ko-KR" sz="1200" dirty="0">
                <a:sym typeface="Wingdings" panose="05000000000000000000" pitchFamily="2" charset="2"/>
              </a:rPr>
              <a:t> 0</a:t>
            </a:r>
            <a:r>
              <a:rPr lang="en-US" altLang="ko-KR" sz="1200" dirty="0"/>
              <a:t>~10V </a:t>
            </a:r>
            <a:r>
              <a:rPr lang="ko-KR" altLang="en-US" sz="1200" dirty="0"/>
              <a:t>출력을 </a:t>
            </a:r>
            <a:r>
              <a:rPr lang="en-US" altLang="ko-KR" sz="1200" dirty="0"/>
              <a:t>manual test</a:t>
            </a:r>
            <a:r>
              <a:rPr lang="ko-KR" altLang="en-US" sz="1200" dirty="0"/>
              <a:t> 로 설정</a:t>
            </a:r>
            <a:endParaRPr lang="en-US" altLang="ko-KR" sz="1200" dirty="0"/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83 0        </a:t>
            </a:r>
            <a:r>
              <a:rPr lang="en-US" altLang="ko-KR" sz="1200" dirty="0">
                <a:sym typeface="Wingdings" panose="05000000000000000000" pitchFamily="2" charset="2"/>
              </a:rPr>
              <a:t> 0</a:t>
            </a:r>
            <a:r>
              <a:rPr lang="en-US" altLang="ko-KR" sz="1200" dirty="0"/>
              <a:t>~10V </a:t>
            </a:r>
            <a:r>
              <a:rPr lang="ko-KR" altLang="en-US" sz="1200" dirty="0"/>
              <a:t>출력 값을</a:t>
            </a:r>
            <a:r>
              <a:rPr lang="en-US" altLang="ko-KR" sz="1200" dirty="0"/>
              <a:t> 0V </a:t>
            </a:r>
            <a:r>
              <a:rPr lang="ko-KR" altLang="en-US" sz="1200" dirty="0"/>
              <a:t>로 설정 한다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  2) </a:t>
            </a:r>
            <a:r>
              <a:rPr lang="ko-KR" altLang="en-US" sz="1200" dirty="0"/>
              <a:t>전압 측정 값이 정확히 </a:t>
            </a:r>
            <a:r>
              <a:rPr lang="en-US" altLang="ko-KR" sz="1200" dirty="0"/>
              <a:t>0V </a:t>
            </a:r>
            <a:r>
              <a:rPr lang="ko-KR" altLang="en-US" sz="1200" dirty="0"/>
              <a:t>가 되도록 아래와 같이 입력하여 </a:t>
            </a:r>
            <a:endParaRPr lang="en-US" altLang="ko-KR" sz="1200" dirty="0"/>
          </a:p>
          <a:p>
            <a:r>
              <a:rPr lang="en-US" altLang="ko-KR" sz="1200" dirty="0"/>
              <a:t>         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38 </a:t>
            </a:r>
            <a:r>
              <a:rPr lang="ko-KR" altLang="en-US" sz="1200" dirty="0"/>
              <a:t>의 값을 변경 한다</a:t>
            </a:r>
            <a:r>
              <a:rPr lang="en-US" altLang="ko-KR" sz="1200" dirty="0"/>
              <a:t>. (</a:t>
            </a:r>
            <a:r>
              <a:rPr lang="ko-KR" altLang="en-US" sz="1200" dirty="0"/>
              <a:t>통상 </a:t>
            </a:r>
            <a:r>
              <a:rPr lang="en-US" altLang="ko-KR" sz="1200" dirty="0"/>
              <a:t>9500 ~ 10500 </a:t>
            </a:r>
            <a:r>
              <a:rPr lang="ko-KR" altLang="en-US" sz="1200" dirty="0"/>
              <a:t>사이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38 </a:t>
            </a:r>
            <a:r>
              <a:rPr lang="en-US" altLang="ko-KR" sz="1200" dirty="0" err="1"/>
              <a:t>xxxx</a:t>
            </a:r>
            <a:r>
              <a:rPr lang="en-US" altLang="ko-KR" sz="1200" dirty="0"/>
              <a:t> 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/>
              <a:t>전압 측정 값이 </a:t>
            </a:r>
            <a:r>
              <a:rPr lang="en-US" altLang="ko-KR" sz="1200" dirty="0"/>
              <a:t>0V </a:t>
            </a:r>
            <a:r>
              <a:rPr lang="ko-KR" altLang="en-US" sz="1200" dirty="0"/>
              <a:t>가 되도록 </a:t>
            </a:r>
            <a:r>
              <a:rPr lang="en-US" altLang="ko-KR" sz="1200" dirty="0" err="1"/>
              <a:t>xxxx</a:t>
            </a:r>
            <a:r>
              <a:rPr lang="en-US" altLang="ko-KR" sz="1200" dirty="0"/>
              <a:t> </a:t>
            </a:r>
            <a:r>
              <a:rPr lang="ko-KR" altLang="en-US" sz="1200" dirty="0"/>
              <a:t>값을 변경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3) serial </a:t>
            </a:r>
            <a:r>
              <a:rPr lang="ko-KR" altLang="en-US" sz="1200" dirty="0"/>
              <a:t>통신으로 다음을 입력한다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83 1000    </a:t>
            </a:r>
            <a:r>
              <a:rPr lang="en-US" altLang="ko-KR" sz="1200" dirty="0">
                <a:sym typeface="Wingdings" panose="05000000000000000000" pitchFamily="2" charset="2"/>
              </a:rPr>
              <a:t> 0</a:t>
            </a:r>
            <a:r>
              <a:rPr lang="en-US" altLang="ko-KR" sz="1200" dirty="0"/>
              <a:t>~10V </a:t>
            </a:r>
            <a:r>
              <a:rPr lang="ko-KR" altLang="en-US" sz="1200" dirty="0"/>
              <a:t>출력 값을</a:t>
            </a:r>
            <a:r>
              <a:rPr lang="en-US" altLang="ko-KR" sz="1200" dirty="0"/>
              <a:t> 10V </a:t>
            </a:r>
            <a:r>
              <a:rPr lang="ko-KR" altLang="en-US" sz="1200" dirty="0"/>
              <a:t>로 설정 한다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  4) </a:t>
            </a:r>
            <a:r>
              <a:rPr lang="ko-KR" altLang="en-US" sz="1200" dirty="0"/>
              <a:t>전압 측정 값이 </a:t>
            </a:r>
            <a:r>
              <a:rPr lang="en-US" altLang="ko-KR" sz="1200" dirty="0"/>
              <a:t>10V </a:t>
            </a:r>
            <a:r>
              <a:rPr lang="ko-KR" altLang="en-US" sz="1200" dirty="0"/>
              <a:t>가 되도록 아래와 같이 입력하여 </a:t>
            </a:r>
            <a:endParaRPr lang="en-US" altLang="ko-KR" sz="1200" dirty="0"/>
          </a:p>
          <a:p>
            <a:r>
              <a:rPr lang="en-US" altLang="ko-KR" sz="1200" dirty="0"/>
              <a:t>         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39 </a:t>
            </a:r>
            <a:r>
              <a:rPr lang="ko-KR" altLang="en-US" sz="1200" dirty="0"/>
              <a:t>의 값을 변경하며 찾는다</a:t>
            </a:r>
            <a:r>
              <a:rPr lang="en-US" altLang="ko-KR" sz="1200" dirty="0"/>
              <a:t>. (</a:t>
            </a:r>
            <a:r>
              <a:rPr lang="ko-KR" altLang="en-US" sz="1200" dirty="0"/>
              <a:t>통상 </a:t>
            </a:r>
            <a:r>
              <a:rPr lang="en-US" altLang="ko-KR" sz="1200" dirty="0"/>
              <a:t>59500 ~ 61500 </a:t>
            </a:r>
            <a:r>
              <a:rPr lang="ko-KR" altLang="en-US" sz="1200" dirty="0"/>
              <a:t>사이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39 </a:t>
            </a:r>
            <a:r>
              <a:rPr lang="en-US" altLang="ko-KR" sz="1200" dirty="0" err="1"/>
              <a:t>yyyy</a:t>
            </a:r>
            <a:r>
              <a:rPr lang="ko-KR" altLang="en-US" sz="1200" dirty="0"/>
              <a:t> </a:t>
            </a:r>
            <a:r>
              <a:rPr lang="en-US" altLang="ko-KR" sz="1200" dirty="0"/>
              <a:t>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/>
              <a:t>전압 측정 값이 </a:t>
            </a:r>
            <a:r>
              <a:rPr lang="en-US" altLang="ko-KR" sz="1200" dirty="0"/>
              <a:t>10V </a:t>
            </a:r>
            <a:r>
              <a:rPr lang="ko-KR" altLang="en-US" sz="1200" dirty="0"/>
              <a:t>가 되도록 </a:t>
            </a:r>
            <a:r>
              <a:rPr lang="en-US" altLang="ko-KR" sz="1200" dirty="0" err="1"/>
              <a:t>yyyy</a:t>
            </a:r>
            <a:r>
              <a:rPr lang="en-US" altLang="ko-KR" sz="1200" dirty="0"/>
              <a:t> </a:t>
            </a:r>
            <a:r>
              <a:rPr lang="ko-KR" altLang="en-US" sz="1200" dirty="0"/>
              <a:t>값을 변경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5) serial </a:t>
            </a:r>
            <a:r>
              <a:rPr lang="ko-KR" altLang="en-US" sz="1200" dirty="0"/>
              <a:t>통신으로 다음을 입력한다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81 0     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4~20mA </a:t>
            </a:r>
            <a:r>
              <a:rPr lang="ko-KR" altLang="en-US" sz="1200" dirty="0"/>
              <a:t>출력 </a:t>
            </a:r>
            <a:r>
              <a:rPr lang="en-US" altLang="ko-KR" sz="1200" dirty="0"/>
              <a:t>#4</a:t>
            </a:r>
            <a:r>
              <a:rPr lang="ko-KR" altLang="en-US" sz="1200" dirty="0"/>
              <a:t>를 </a:t>
            </a:r>
            <a:r>
              <a:rPr lang="en-US" altLang="ko-KR" sz="1200" dirty="0"/>
              <a:t>Off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82 1        </a:t>
            </a:r>
            <a:r>
              <a:rPr lang="en-US" altLang="ko-KR" sz="1200" dirty="0">
                <a:sym typeface="Wingdings" panose="05000000000000000000" pitchFamily="2" charset="2"/>
              </a:rPr>
              <a:t> 0</a:t>
            </a:r>
            <a:r>
              <a:rPr lang="en-US" altLang="ko-KR" sz="1200" dirty="0"/>
              <a:t>~10V </a:t>
            </a:r>
            <a:r>
              <a:rPr lang="ko-KR" altLang="en-US" sz="1200" dirty="0"/>
              <a:t>출력 </a:t>
            </a:r>
            <a:r>
              <a:rPr lang="en-US" altLang="ko-KR" sz="1200" dirty="0"/>
              <a:t>manual test</a:t>
            </a:r>
            <a:r>
              <a:rPr lang="ko-KR" altLang="en-US" sz="1200" dirty="0"/>
              <a:t> 해제</a:t>
            </a:r>
            <a:endParaRPr lang="en-US" altLang="ko-KR" sz="1200" dirty="0"/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83 0        </a:t>
            </a:r>
            <a:r>
              <a:rPr lang="en-US" altLang="ko-KR" sz="1200" dirty="0">
                <a:sym typeface="Wingdings" panose="05000000000000000000" pitchFamily="2" charset="2"/>
              </a:rPr>
              <a:t> 0</a:t>
            </a:r>
            <a:r>
              <a:rPr lang="en-US" altLang="ko-KR" sz="1200" dirty="0"/>
              <a:t>~10V </a:t>
            </a:r>
            <a:r>
              <a:rPr lang="ko-KR" altLang="en-US" sz="1200" dirty="0" err="1"/>
              <a:t>출력값</a:t>
            </a:r>
            <a:r>
              <a:rPr lang="en-US" altLang="ko-KR" sz="1200" dirty="0"/>
              <a:t> 0V </a:t>
            </a:r>
            <a:r>
              <a:rPr lang="ko-KR" altLang="en-US" sz="1200" dirty="0"/>
              <a:t>로 변경</a:t>
            </a:r>
            <a:endParaRPr lang="en-US" altLang="ko-KR" sz="1200" dirty="0"/>
          </a:p>
          <a:p>
            <a:r>
              <a:rPr lang="en-US" altLang="ko-KR" sz="1200" dirty="0"/>
              <a:t>          - </a:t>
            </a:r>
            <a:r>
              <a:rPr lang="en-US" altLang="ko-KR" sz="1200" dirty="0" err="1">
                <a:solidFill>
                  <a:srgbClr val="0070C0"/>
                </a:solidFill>
              </a:rPr>
              <a:t>parm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38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xxxx</a:t>
            </a:r>
            <a:r>
              <a:rPr lang="en-US" altLang="ko-KR" sz="1200" dirty="0">
                <a:solidFill>
                  <a:srgbClr val="0070C0"/>
                </a:solidFill>
              </a:rPr>
              <a:t>    </a:t>
            </a:r>
            <a:r>
              <a:rPr lang="en-US" altLang="ko-KR" sz="12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rgbClr val="0070C0"/>
                </a:solidFill>
                <a:sym typeface="Wingdings" panose="05000000000000000000" pitchFamily="2" charset="2"/>
              </a:rPr>
              <a:t>입력 필요 없음</a:t>
            </a:r>
            <a:r>
              <a:rPr lang="en-US" altLang="ko-KR" sz="1200" dirty="0">
                <a:solidFill>
                  <a:srgbClr val="0070C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위 </a:t>
            </a:r>
            <a:r>
              <a:rPr lang="en-US" altLang="ko-KR" sz="1200" dirty="0">
                <a:solidFill>
                  <a:srgbClr val="0070C0"/>
                </a:solidFill>
              </a:rPr>
              <a:t>(2) </a:t>
            </a:r>
            <a:r>
              <a:rPr lang="ko-KR" altLang="en-US" sz="1200" dirty="0">
                <a:solidFill>
                  <a:srgbClr val="0070C0"/>
                </a:solidFill>
              </a:rPr>
              <a:t>단계에서 입력 됨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/>
              <a:t>          - </a:t>
            </a:r>
            <a:r>
              <a:rPr lang="en-US" altLang="ko-KR" sz="1200" dirty="0" err="1">
                <a:solidFill>
                  <a:srgbClr val="0070C0"/>
                </a:solidFill>
              </a:rPr>
              <a:t>parm</a:t>
            </a:r>
            <a:r>
              <a:rPr lang="en-US" altLang="ko-KR" sz="1200" dirty="0">
                <a:solidFill>
                  <a:srgbClr val="0070C0"/>
                </a:solidFill>
              </a:rPr>
              <a:t> 39 </a:t>
            </a:r>
            <a:r>
              <a:rPr lang="en-US" altLang="ko-KR" sz="1200" dirty="0" err="1">
                <a:solidFill>
                  <a:srgbClr val="0070C0"/>
                </a:solidFill>
              </a:rPr>
              <a:t>yyyy</a:t>
            </a:r>
            <a:r>
              <a:rPr lang="en-US" altLang="ko-KR" sz="1200" dirty="0">
                <a:solidFill>
                  <a:srgbClr val="0070C0"/>
                </a:solidFill>
              </a:rPr>
              <a:t>    </a:t>
            </a:r>
            <a:r>
              <a:rPr lang="en-US" altLang="ko-KR" sz="12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rgbClr val="0070C0"/>
                </a:solidFill>
                <a:sym typeface="Wingdings" panose="05000000000000000000" pitchFamily="2" charset="2"/>
              </a:rPr>
              <a:t>입력 필요 없음</a:t>
            </a:r>
            <a:r>
              <a:rPr lang="en-US" altLang="ko-KR" sz="1200" dirty="0">
                <a:solidFill>
                  <a:srgbClr val="0070C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위 </a:t>
            </a:r>
            <a:r>
              <a:rPr lang="en-US" altLang="ko-KR" sz="1200" dirty="0">
                <a:solidFill>
                  <a:srgbClr val="0070C0"/>
                </a:solidFill>
              </a:rPr>
              <a:t>(4) </a:t>
            </a:r>
            <a:r>
              <a:rPr lang="ko-KR" altLang="en-US" sz="1200" dirty="0">
                <a:solidFill>
                  <a:srgbClr val="0070C0"/>
                </a:solidFill>
              </a:rPr>
              <a:t>단계에서 입력 됨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endParaRPr lang="en-US" altLang="ko-KR" sz="1200" dirty="0"/>
          </a:p>
          <a:p>
            <a:r>
              <a:rPr lang="en-US" altLang="ko-KR" sz="1200" dirty="0"/>
              <a:t>          - </a:t>
            </a:r>
            <a:r>
              <a:rPr lang="en-US" altLang="ko-KR" sz="1200" dirty="0" err="1">
                <a:solidFill>
                  <a:srgbClr val="0070C0"/>
                </a:solidFill>
              </a:rPr>
              <a:t>cal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save           </a:t>
            </a:r>
            <a:r>
              <a:rPr lang="en-US" altLang="ko-KR" sz="1200" dirty="0">
                <a:sym typeface="Wingdings" panose="05000000000000000000" pitchFamily="2" charset="2"/>
              </a:rPr>
              <a:t>  </a:t>
            </a:r>
            <a:r>
              <a:rPr lang="ko-KR" altLang="en-US" sz="1200" dirty="0">
                <a:sym typeface="Wingdings" panose="05000000000000000000" pitchFamily="2" charset="2"/>
              </a:rPr>
              <a:t>보정 값을 </a:t>
            </a:r>
            <a:r>
              <a:rPr lang="en-US" altLang="ko-KR" sz="1200" dirty="0">
                <a:sym typeface="Wingdings" panose="05000000000000000000" pitchFamily="2" charset="2"/>
              </a:rPr>
              <a:t>Flash memory </a:t>
            </a:r>
            <a:r>
              <a:rPr lang="ko-KR" altLang="en-US" sz="1200" dirty="0">
                <a:sym typeface="Wingdings" panose="05000000000000000000" pitchFamily="2" charset="2"/>
              </a:rPr>
              <a:t>에 저장</a:t>
            </a:r>
            <a:endParaRPr lang="en-US" altLang="ko-KR" sz="1200" dirty="0"/>
          </a:p>
          <a:p>
            <a:endParaRPr lang="en-US" altLang="ko-KR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8671E3-A21E-4846-AE17-6CB9B24C5559}"/>
              </a:ext>
            </a:extLst>
          </p:cNvPr>
          <p:cNvSpPr txBox="1"/>
          <p:nvPr/>
        </p:nvSpPr>
        <p:spPr>
          <a:xfrm>
            <a:off x="7621949" y="5166082"/>
            <a:ext cx="960978" cy="5242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rgbClr val="FF0000"/>
                </a:solidFill>
              </a:rPr>
              <a:t>전압 측정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rgbClr val="FF0000"/>
                </a:solidFill>
              </a:rPr>
              <a:t>(DC</a:t>
            </a:r>
            <a:r>
              <a:rPr lang="ko-KR" altLang="en-US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</a:rPr>
              <a:t>V)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A75ACB-466D-43D6-A4C2-34CB6281921B}"/>
              </a:ext>
            </a:extLst>
          </p:cNvPr>
          <p:cNvSpPr txBox="1"/>
          <p:nvPr/>
        </p:nvSpPr>
        <p:spPr>
          <a:xfrm>
            <a:off x="9850687" y="5044222"/>
            <a:ext cx="969354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+  -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5A85AE-BE79-42BA-827B-E645FD0EDE00}"/>
              </a:ext>
            </a:extLst>
          </p:cNvPr>
          <p:cNvSpPr txBox="1"/>
          <p:nvPr/>
        </p:nvSpPr>
        <p:spPr>
          <a:xfrm>
            <a:off x="9601911" y="4769471"/>
            <a:ext cx="759099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0~10V 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OUT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5174DC7-B54F-444C-89CF-DF7E0BD06848}"/>
              </a:ext>
            </a:extLst>
          </p:cNvPr>
          <p:cNvCxnSpPr>
            <a:cxnSpLocks/>
          </p:cNvCxnSpPr>
          <p:nvPr/>
        </p:nvCxnSpPr>
        <p:spPr>
          <a:xfrm>
            <a:off x="9309445" y="5372886"/>
            <a:ext cx="97190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9B2D67F-A534-48B2-A897-C3EFF153BF6E}"/>
              </a:ext>
            </a:extLst>
          </p:cNvPr>
          <p:cNvCxnSpPr>
            <a:cxnSpLocks/>
          </p:cNvCxnSpPr>
          <p:nvPr/>
        </p:nvCxnSpPr>
        <p:spPr>
          <a:xfrm>
            <a:off x="9311282" y="5501866"/>
            <a:ext cx="107881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276E302-1876-4992-92B8-4A35D46DE4E0}"/>
              </a:ext>
            </a:extLst>
          </p:cNvPr>
          <p:cNvCxnSpPr>
            <a:cxnSpLocks/>
          </p:cNvCxnSpPr>
          <p:nvPr/>
        </p:nvCxnSpPr>
        <p:spPr>
          <a:xfrm flipV="1">
            <a:off x="10281351" y="4432054"/>
            <a:ext cx="0" cy="9408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A9A997D-CE50-4493-B767-1710E5A58134}"/>
              </a:ext>
            </a:extLst>
          </p:cNvPr>
          <p:cNvCxnSpPr>
            <a:cxnSpLocks/>
          </p:cNvCxnSpPr>
          <p:nvPr/>
        </p:nvCxnSpPr>
        <p:spPr>
          <a:xfrm flipV="1">
            <a:off x="10390093" y="4432054"/>
            <a:ext cx="0" cy="106636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40936FF-C5E2-4B97-97DC-3FA179C2E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232" y="5094830"/>
            <a:ext cx="781050" cy="6667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7AAA3B-DAD0-4402-A3B5-2B74BC51F1BB}"/>
              </a:ext>
            </a:extLst>
          </p:cNvPr>
          <p:cNvSpPr txBox="1"/>
          <p:nvPr/>
        </p:nvSpPr>
        <p:spPr>
          <a:xfrm>
            <a:off x="9279071" y="5166082"/>
            <a:ext cx="280987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-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7064776-522B-4CCB-B4BF-6EF07BD02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467" y="1154647"/>
            <a:ext cx="4864492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39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903F7E-86C7-4029-AA38-7CC35C40C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61" y="5574785"/>
            <a:ext cx="10101262" cy="1055064"/>
          </a:xfrm>
          <a:prstGeom prst="rect">
            <a:avLst/>
          </a:prstGeom>
        </p:spPr>
      </p:pic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88E572-B731-442B-A029-98BACE1532FD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A6FDE3-C420-4CA0-B343-9F1739E97530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487529-E542-45FD-9599-332E4D7000A0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6. Psi-1000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Board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Calibration – 4 : 4~20 mA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5319-8671-431A-9AE1-EB41F96D3A0E}"/>
              </a:ext>
            </a:extLst>
          </p:cNvPr>
          <p:cNvSpPr txBox="1"/>
          <p:nvPr/>
        </p:nvSpPr>
        <p:spPr>
          <a:xfrm>
            <a:off x="635120" y="724188"/>
            <a:ext cx="6022855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6-1. 4~20mA (ADC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#1)</a:t>
            </a:r>
            <a:r>
              <a:rPr lang="ko-KR" altLang="en-US" sz="1400" b="1" dirty="0"/>
              <a:t> 입력보정을 위한 준비</a:t>
            </a:r>
            <a:endParaRPr lang="en-US" altLang="ko-KR" sz="1400" b="1" dirty="0"/>
          </a:p>
          <a:p>
            <a:r>
              <a:rPr lang="en-US" altLang="ko-KR" sz="1200" dirty="0"/>
              <a:t>      1) </a:t>
            </a:r>
            <a:r>
              <a:rPr lang="ko-KR" altLang="en-US" sz="1200" dirty="0"/>
              <a:t>메인보드의 </a:t>
            </a:r>
            <a:r>
              <a:rPr lang="en-US" altLang="ko-KR" sz="1200" dirty="0"/>
              <a:t>4~20mA </a:t>
            </a:r>
            <a:r>
              <a:rPr lang="ko-KR" altLang="en-US" sz="1200" dirty="0"/>
              <a:t>전류 입력을 보정하기 위해 우측그림과 같이 연결 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2) </a:t>
            </a:r>
            <a:r>
              <a:rPr lang="ko-KR" altLang="en-US" sz="1200" dirty="0"/>
              <a:t>전류 측정을 위해 </a:t>
            </a:r>
            <a:r>
              <a:rPr lang="en-US" altLang="ko-KR" sz="1200" dirty="0"/>
              <a:t>multi-meter </a:t>
            </a:r>
            <a:r>
              <a:rPr lang="ko-KR" altLang="en-US" sz="1200" dirty="0"/>
              <a:t>를 준비한다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</a:t>
            </a:r>
            <a:r>
              <a:rPr lang="en-US" altLang="ko-KR" sz="1400" b="1" dirty="0"/>
              <a:t>      </a:t>
            </a:r>
          </a:p>
          <a:p>
            <a:r>
              <a:rPr lang="en-US" altLang="ko-KR" sz="1400" b="1" dirty="0"/>
              <a:t>6-2. 4~20mA </a:t>
            </a:r>
            <a:r>
              <a:rPr lang="ko-KR" altLang="en-US" sz="1400" b="1" dirty="0"/>
              <a:t>입력 보정 방법</a:t>
            </a:r>
            <a:endParaRPr lang="en-US" altLang="ko-KR" sz="1400" b="1" dirty="0"/>
          </a:p>
          <a:p>
            <a:r>
              <a:rPr lang="en-US" altLang="ko-KR" sz="1200" b="1" dirty="0"/>
              <a:t>      </a:t>
            </a:r>
            <a:r>
              <a:rPr lang="en-US" altLang="ko-KR" sz="1200" dirty="0"/>
              <a:t>1) </a:t>
            </a:r>
            <a:r>
              <a:rPr lang="ko-KR" altLang="en-US" sz="1200" dirty="0"/>
              <a:t>우측 그림과 같이 연결 후 </a:t>
            </a:r>
            <a:r>
              <a:rPr lang="en-US" altLang="ko-KR" sz="1200" dirty="0"/>
              <a:t>serial </a:t>
            </a:r>
            <a:r>
              <a:rPr lang="ko-KR" altLang="en-US" sz="1200" dirty="0"/>
              <a:t>통신프로그램에서 다음과 같이 입력한다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74 1          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4~20mA </a:t>
            </a:r>
            <a:r>
              <a:rPr lang="ko-KR" altLang="en-US" sz="1200" dirty="0"/>
              <a:t>출력 </a:t>
            </a:r>
            <a:r>
              <a:rPr lang="en-US" altLang="ko-KR" sz="1200" dirty="0"/>
              <a:t>#3</a:t>
            </a:r>
            <a:r>
              <a:rPr lang="ko-KR" altLang="en-US" sz="1200" dirty="0"/>
              <a:t>을 </a:t>
            </a:r>
            <a:r>
              <a:rPr lang="en-US" altLang="ko-KR" sz="1200" dirty="0"/>
              <a:t>On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75 2          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4~20mA </a:t>
            </a:r>
            <a:r>
              <a:rPr lang="ko-KR" altLang="en-US" sz="1200" dirty="0"/>
              <a:t>출력</a:t>
            </a:r>
            <a:r>
              <a:rPr lang="en-US" altLang="ko-KR" sz="1200" dirty="0"/>
              <a:t>#3</a:t>
            </a:r>
            <a:r>
              <a:rPr lang="ko-KR" altLang="en-US" sz="1200" dirty="0"/>
              <a:t> 을 </a:t>
            </a:r>
            <a:r>
              <a:rPr lang="en-US" altLang="ko-KR" sz="1200" dirty="0"/>
              <a:t>manual test</a:t>
            </a:r>
            <a:r>
              <a:rPr lang="ko-KR" altLang="en-US" sz="1200" dirty="0"/>
              <a:t> 로 설정</a:t>
            </a:r>
            <a:endParaRPr lang="en-US" altLang="ko-KR" sz="1200" dirty="0"/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76 2000     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4~20mA </a:t>
            </a:r>
            <a:r>
              <a:rPr lang="ko-KR" altLang="en-US" sz="1200" dirty="0"/>
              <a:t>출력</a:t>
            </a:r>
            <a:r>
              <a:rPr lang="en-US" altLang="ko-KR" sz="1200" dirty="0"/>
              <a:t>#3 </a:t>
            </a:r>
            <a:r>
              <a:rPr lang="ko-KR" altLang="en-US" sz="1200" dirty="0"/>
              <a:t>의 출력 전류를</a:t>
            </a:r>
            <a:r>
              <a:rPr lang="en-US" altLang="ko-KR" sz="1200" dirty="0"/>
              <a:t> 20mA </a:t>
            </a:r>
            <a:r>
              <a:rPr lang="ko-KR" altLang="en-US" sz="1200" dirty="0"/>
              <a:t>로 설정</a:t>
            </a:r>
            <a:endParaRPr lang="en-US" altLang="ko-KR" sz="1200" dirty="0"/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mon</a:t>
            </a:r>
            <a:r>
              <a:rPr lang="ko-KR" altLang="en-US" sz="1200" dirty="0"/>
              <a:t> </a:t>
            </a:r>
            <a:r>
              <a:rPr lang="en-US" altLang="ko-KR" sz="1200" dirty="0"/>
              <a:t>int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/>
              <a:t>          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monitor </a:t>
            </a:r>
            <a:r>
              <a:rPr lang="ko-KR" altLang="en-US" sz="1200" dirty="0"/>
              <a:t>간격을 </a:t>
            </a:r>
            <a:r>
              <a:rPr lang="en-US" altLang="ko-KR" sz="1200" dirty="0"/>
              <a:t>2</a:t>
            </a:r>
            <a:r>
              <a:rPr lang="ko-KR" altLang="en-US" sz="1200" dirty="0"/>
              <a:t>초로 지정</a:t>
            </a:r>
            <a:endParaRPr lang="en-US" altLang="ko-KR" sz="1200" dirty="0"/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mon</a:t>
            </a:r>
            <a:r>
              <a:rPr lang="en-US" altLang="ko-KR" sz="1200" dirty="0"/>
              <a:t> mode 0x0002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monitor </a:t>
            </a:r>
            <a:r>
              <a:rPr lang="ko-KR" altLang="en-US" sz="1200" dirty="0"/>
              <a:t>설정 </a:t>
            </a:r>
            <a:r>
              <a:rPr lang="en-US" altLang="ko-KR" sz="1200" dirty="0"/>
              <a:t>(ADC </a:t>
            </a:r>
            <a:r>
              <a:rPr lang="ko-KR" altLang="en-US" sz="1200" dirty="0"/>
              <a:t>입력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mon</a:t>
            </a:r>
            <a:r>
              <a:rPr lang="en-US" altLang="ko-KR" sz="1200" dirty="0"/>
              <a:t> on             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monitor </a:t>
            </a:r>
            <a:r>
              <a:rPr lang="ko-KR" altLang="en-US" sz="1200" dirty="0"/>
              <a:t>시작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  2) multi-meter </a:t>
            </a:r>
            <a:r>
              <a:rPr lang="ko-KR" altLang="en-US" sz="1200" dirty="0"/>
              <a:t>에 표시되는 전류가 </a:t>
            </a:r>
            <a:r>
              <a:rPr lang="en-US" altLang="ko-KR" sz="1200" dirty="0"/>
              <a:t>20mA </a:t>
            </a:r>
            <a:r>
              <a:rPr lang="ko-KR" altLang="en-US" sz="1200" dirty="0"/>
              <a:t>인지 확인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3) </a:t>
            </a:r>
            <a:r>
              <a:rPr lang="ko-KR" altLang="en-US" sz="1200" dirty="0"/>
              <a:t>아래 그림과 같은 표시 내용에서 표시되는 중간 값을 찾는다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4) serial </a:t>
            </a:r>
            <a:r>
              <a:rPr lang="ko-KR" altLang="en-US" sz="1200" dirty="0"/>
              <a:t>통신으로 다음을 입력한다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mon</a:t>
            </a:r>
            <a:r>
              <a:rPr lang="en-US" altLang="ko-KR" sz="1200" dirty="0"/>
              <a:t> off        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monitor </a:t>
            </a:r>
            <a:r>
              <a:rPr lang="ko-KR" altLang="en-US" sz="1200" dirty="0"/>
              <a:t>중단</a:t>
            </a:r>
            <a:endParaRPr lang="en-US" altLang="ko-KR" sz="1200" dirty="0"/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16 </a:t>
            </a:r>
            <a:r>
              <a:rPr lang="en-US" altLang="ko-KR" sz="1200" dirty="0">
                <a:solidFill>
                  <a:srgbClr val="FF0000"/>
                </a:solidFill>
              </a:rPr>
              <a:t>48004</a:t>
            </a:r>
            <a:r>
              <a:rPr lang="en-US" altLang="ko-KR" sz="1200" dirty="0"/>
              <a:t>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아래 그림 표시 값의 중간 값 입력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76 0     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4~20mA </a:t>
            </a:r>
            <a:r>
              <a:rPr lang="ko-KR" altLang="en-US" sz="1200" dirty="0"/>
              <a:t>출력</a:t>
            </a:r>
            <a:r>
              <a:rPr lang="en-US" altLang="ko-KR" sz="1200" dirty="0"/>
              <a:t>#3</a:t>
            </a:r>
            <a:r>
              <a:rPr lang="ko-KR" altLang="en-US" sz="1200" dirty="0"/>
              <a:t> 의 값을</a:t>
            </a:r>
            <a:r>
              <a:rPr lang="en-US" altLang="ko-KR" sz="1200" dirty="0"/>
              <a:t> 0mA </a:t>
            </a:r>
            <a:r>
              <a:rPr lang="ko-KR" altLang="en-US" sz="1200" dirty="0"/>
              <a:t>로 변경</a:t>
            </a:r>
            <a:endParaRPr lang="en-US" altLang="ko-KR" sz="1200" dirty="0"/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75 0     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4~20mA </a:t>
            </a:r>
            <a:r>
              <a:rPr lang="ko-KR" altLang="en-US" sz="1200" dirty="0"/>
              <a:t>출력</a:t>
            </a:r>
            <a:r>
              <a:rPr lang="en-US" altLang="ko-KR" sz="1200" dirty="0"/>
              <a:t>#3 manual test</a:t>
            </a:r>
            <a:r>
              <a:rPr lang="ko-KR" altLang="en-US" sz="1200" dirty="0"/>
              <a:t> 해제</a:t>
            </a:r>
            <a:endParaRPr lang="en-US" altLang="ko-KR" sz="1200" dirty="0"/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74 0     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4~20mA </a:t>
            </a:r>
            <a:r>
              <a:rPr lang="ko-KR" altLang="en-US" sz="1200" dirty="0"/>
              <a:t>출력 </a:t>
            </a:r>
            <a:r>
              <a:rPr lang="en-US" altLang="ko-KR" sz="1200" dirty="0"/>
              <a:t>#3</a:t>
            </a:r>
            <a:r>
              <a:rPr lang="ko-KR" altLang="en-US" sz="1200" dirty="0"/>
              <a:t>을 </a:t>
            </a:r>
            <a:r>
              <a:rPr lang="en-US" altLang="ko-KR" sz="1200" dirty="0"/>
              <a:t>Off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>
                <a:solidFill>
                  <a:srgbClr val="0070C0"/>
                </a:solidFill>
              </a:rPr>
              <a:t>cal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save           </a:t>
            </a:r>
            <a:r>
              <a:rPr lang="en-US" altLang="ko-KR" sz="1200" dirty="0">
                <a:sym typeface="Wingdings" panose="05000000000000000000" pitchFamily="2" charset="2"/>
              </a:rPr>
              <a:t>  </a:t>
            </a:r>
            <a:r>
              <a:rPr lang="ko-KR" altLang="en-US" sz="1200" dirty="0">
                <a:sym typeface="Wingdings" panose="05000000000000000000" pitchFamily="2" charset="2"/>
              </a:rPr>
              <a:t>보정 값을 </a:t>
            </a:r>
            <a:r>
              <a:rPr lang="en-US" altLang="ko-KR" sz="1200" dirty="0">
                <a:sym typeface="Wingdings" panose="05000000000000000000" pitchFamily="2" charset="2"/>
              </a:rPr>
              <a:t>Flash memory </a:t>
            </a:r>
            <a:r>
              <a:rPr lang="ko-KR" altLang="en-US" sz="1200" dirty="0">
                <a:sym typeface="Wingdings" panose="05000000000000000000" pitchFamily="2" charset="2"/>
              </a:rPr>
              <a:t>에 저장</a:t>
            </a:r>
            <a:endParaRPr lang="en-US" altLang="ko-KR" sz="1200" dirty="0"/>
          </a:p>
          <a:p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EF4605-5039-4325-95EC-6C558E4C1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287" y="4497132"/>
            <a:ext cx="561975" cy="31432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201FE8-A6AA-4ECB-9239-7DF24A400415}"/>
              </a:ext>
            </a:extLst>
          </p:cNvPr>
          <p:cNvCxnSpPr>
            <a:cxnSpLocks/>
          </p:cNvCxnSpPr>
          <p:nvPr/>
        </p:nvCxnSpPr>
        <p:spPr>
          <a:xfrm>
            <a:off x="6743700" y="949070"/>
            <a:ext cx="0" cy="3879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3062C4D-C595-41F5-AF68-1B4267A8F268}"/>
              </a:ext>
            </a:extLst>
          </p:cNvPr>
          <p:cNvCxnSpPr>
            <a:cxnSpLocks/>
          </p:cNvCxnSpPr>
          <p:nvPr/>
        </p:nvCxnSpPr>
        <p:spPr>
          <a:xfrm flipH="1">
            <a:off x="6743204" y="4828126"/>
            <a:ext cx="29098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6DE8024-0E67-4159-ABD3-4246497F391C}"/>
              </a:ext>
            </a:extLst>
          </p:cNvPr>
          <p:cNvCxnSpPr>
            <a:cxnSpLocks/>
          </p:cNvCxnSpPr>
          <p:nvPr/>
        </p:nvCxnSpPr>
        <p:spPr>
          <a:xfrm>
            <a:off x="9653588" y="4635245"/>
            <a:ext cx="0" cy="1928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34A6575-87BB-402C-9EED-E766C0ABFE1A}"/>
              </a:ext>
            </a:extLst>
          </p:cNvPr>
          <p:cNvCxnSpPr>
            <a:cxnSpLocks/>
          </p:cNvCxnSpPr>
          <p:nvPr/>
        </p:nvCxnSpPr>
        <p:spPr>
          <a:xfrm flipH="1">
            <a:off x="6750339" y="949070"/>
            <a:ext cx="15716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1F9F6BC-FCE9-4319-962E-BC30DE232394}"/>
              </a:ext>
            </a:extLst>
          </p:cNvPr>
          <p:cNvCxnSpPr>
            <a:cxnSpLocks/>
          </p:cNvCxnSpPr>
          <p:nvPr/>
        </p:nvCxnSpPr>
        <p:spPr>
          <a:xfrm>
            <a:off x="8320088" y="949070"/>
            <a:ext cx="0" cy="1648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7FCA109-3985-45BF-94A9-5564C749A6D9}"/>
              </a:ext>
            </a:extLst>
          </p:cNvPr>
          <p:cNvCxnSpPr>
            <a:cxnSpLocks/>
          </p:cNvCxnSpPr>
          <p:nvPr/>
        </p:nvCxnSpPr>
        <p:spPr>
          <a:xfrm flipH="1">
            <a:off x="6620571" y="5178170"/>
            <a:ext cx="314086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C08C8D4-4561-4D5C-A453-DA4488061877}"/>
              </a:ext>
            </a:extLst>
          </p:cNvPr>
          <p:cNvCxnSpPr>
            <a:cxnSpLocks/>
          </p:cNvCxnSpPr>
          <p:nvPr/>
        </p:nvCxnSpPr>
        <p:spPr>
          <a:xfrm flipV="1">
            <a:off x="9761440" y="4635246"/>
            <a:ext cx="0" cy="5429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E3B5A9A-5AF0-4D08-A73D-277CF0F029CF}"/>
              </a:ext>
            </a:extLst>
          </p:cNvPr>
          <p:cNvCxnSpPr>
            <a:cxnSpLocks/>
          </p:cNvCxnSpPr>
          <p:nvPr/>
        </p:nvCxnSpPr>
        <p:spPr>
          <a:xfrm flipV="1">
            <a:off x="6629400" y="825246"/>
            <a:ext cx="0" cy="43529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AE1AC34-BEEE-470E-8D55-BDC7464C6085}"/>
              </a:ext>
            </a:extLst>
          </p:cNvPr>
          <p:cNvCxnSpPr>
            <a:cxnSpLocks/>
          </p:cNvCxnSpPr>
          <p:nvPr/>
        </p:nvCxnSpPr>
        <p:spPr>
          <a:xfrm flipH="1">
            <a:off x="6628905" y="825245"/>
            <a:ext cx="158829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71E8118-5F05-40D9-A24A-07256A93C75D}"/>
              </a:ext>
            </a:extLst>
          </p:cNvPr>
          <p:cNvCxnSpPr>
            <a:cxnSpLocks/>
          </p:cNvCxnSpPr>
          <p:nvPr/>
        </p:nvCxnSpPr>
        <p:spPr>
          <a:xfrm flipV="1">
            <a:off x="8208865" y="825245"/>
            <a:ext cx="0" cy="28868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493EB56A-6A7E-4E72-A556-0B127B31D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8233" y="4454270"/>
            <a:ext cx="828675" cy="7239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504DAA0-5190-4713-954C-6D9DDBDE145B}"/>
              </a:ext>
            </a:extLst>
          </p:cNvPr>
          <p:cNvSpPr txBox="1"/>
          <p:nvPr/>
        </p:nvSpPr>
        <p:spPr>
          <a:xfrm>
            <a:off x="6787278" y="4454239"/>
            <a:ext cx="960978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전류 측정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(DC</a:t>
            </a:r>
            <a:r>
              <a:rPr lang="ko-KR" altLang="en-US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</a:rPr>
              <a:t>mA)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279E05-1BC0-4E2C-834D-89AF0D1FFA78}"/>
              </a:ext>
            </a:extLst>
          </p:cNvPr>
          <p:cNvSpPr txBox="1"/>
          <p:nvPr/>
        </p:nvSpPr>
        <p:spPr>
          <a:xfrm>
            <a:off x="8610601" y="4636506"/>
            <a:ext cx="28098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150FD3D-6CFD-421B-9632-9B15BF7A7D64}"/>
              </a:ext>
            </a:extLst>
          </p:cNvPr>
          <p:cNvSpPr txBox="1"/>
          <p:nvPr/>
        </p:nvSpPr>
        <p:spPr>
          <a:xfrm>
            <a:off x="7607588" y="4623210"/>
            <a:ext cx="28098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C6E22BC-305A-4E38-ACE7-599D7DC2B893}"/>
              </a:ext>
            </a:extLst>
          </p:cNvPr>
          <p:cNvSpPr/>
          <p:nvPr/>
        </p:nvSpPr>
        <p:spPr>
          <a:xfrm>
            <a:off x="3330277" y="5505449"/>
            <a:ext cx="391315" cy="1200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5B1ADCD-582E-454E-9BDB-51B77D4A2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1011" y="1115735"/>
            <a:ext cx="4864492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57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8E80C7-608E-4EE6-B632-C9D970EDD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15" y="5622985"/>
            <a:ext cx="10969083" cy="1033216"/>
          </a:xfrm>
          <a:prstGeom prst="rect">
            <a:avLst/>
          </a:prstGeom>
        </p:spPr>
      </p:pic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88E572-B731-442B-A029-98BACE1532FD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A6FDE3-C420-4CA0-B343-9F1739E97530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487529-E542-45FD-9599-332E4D7000A0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7. Psi-1000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Board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Calibration – 5 : 0~10V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5319-8671-431A-9AE1-EB41F96D3A0E}"/>
              </a:ext>
            </a:extLst>
          </p:cNvPr>
          <p:cNvSpPr txBox="1"/>
          <p:nvPr/>
        </p:nvSpPr>
        <p:spPr>
          <a:xfrm>
            <a:off x="635120" y="724188"/>
            <a:ext cx="6022855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7-1. 0~10V </a:t>
            </a:r>
            <a:r>
              <a:rPr lang="ko-KR" altLang="en-US" sz="1400" b="1" dirty="0"/>
              <a:t>입력 </a:t>
            </a:r>
            <a:r>
              <a:rPr lang="en-US" altLang="ko-KR" sz="1400" b="1" dirty="0"/>
              <a:t>(ADC #2/#3/#4) </a:t>
            </a:r>
            <a:r>
              <a:rPr lang="ko-KR" altLang="en-US" sz="1400" b="1" dirty="0"/>
              <a:t>보정을 위한 준비</a:t>
            </a:r>
            <a:endParaRPr lang="en-US" altLang="ko-KR" sz="1400" b="1" dirty="0"/>
          </a:p>
          <a:p>
            <a:r>
              <a:rPr lang="en-US" altLang="ko-KR" sz="1200" dirty="0"/>
              <a:t>      1) </a:t>
            </a:r>
            <a:r>
              <a:rPr lang="ko-KR" altLang="en-US" sz="1200" dirty="0"/>
              <a:t>메인보드의 </a:t>
            </a:r>
            <a:r>
              <a:rPr lang="en-US" altLang="ko-KR" sz="1200" dirty="0"/>
              <a:t>0~10V </a:t>
            </a:r>
            <a:r>
              <a:rPr lang="ko-KR" altLang="en-US" sz="1200" dirty="0"/>
              <a:t>전압 입력을 보정하기 위해 우측그림과 같이 연결 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2) </a:t>
            </a:r>
            <a:r>
              <a:rPr lang="ko-KR" altLang="en-US" sz="1200" dirty="0"/>
              <a:t>전압 측정을 위해 </a:t>
            </a:r>
            <a:r>
              <a:rPr lang="en-US" altLang="ko-KR" sz="1200" dirty="0"/>
              <a:t>multi-meter </a:t>
            </a:r>
            <a:r>
              <a:rPr lang="ko-KR" altLang="en-US" sz="1200" dirty="0"/>
              <a:t>를 준비한다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</a:t>
            </a:r>
            <a:r>
              <a:rPr lang="en-US" altLang="ko-KR" sz="1400" b="1" dirty="0"/>
              <a:t>      </a:t>
            </a:r>
          </a:p>
          <a:p>
            <a:r>
              <a:rPr lang="en-US" altLang="ko-KR" sz="1400" b="1" dirty="0"/>
              <a:t>7-2. 0~10V </a:t>
            </a:r>
            <a:r>
              <a:rPr lang="ko-KR" altLang="en-US" sz="1400" b="1" dirty="0"/>
              <a:t>입력 </a:t>
            </a:r>
            <a:r>
              <a:rPr lang="en-US" altLang="ko-KR" sz="1400" b="1" dirty="0"/>
              <a:t>(ADC #2/#3/#4) </a:t>
            </a:r>
            <a:r>
              <a:rPr lang="ko-KR" altLang="en-US" sz="1400" b="1" dirty="0"/>
              <a:t>보정 방법</a:t>
            </a:r>
            <a:endParaRPr lang="en-US" altLang="ko-KR" sz="1400" b="1" dirty="0"/>
          </a:p>
          <a:p>
            <a:r>
              <a:rPr lang="en-US" altLang="ko-KR" sz="1200" b="1" dirty="0"/>
              <a:t>      </a:t>
            </a:r>
            <a:r>
              <a:rPr lang="en-US" altLang="ko-KR" sz="1200" dirty="0"/>
              <a:t>1) </a:t>
            </a:r>
            <a:r>
              <a:rPr lang="ko-KR" altLang="en-US" sz="1200" dirty="0"/>
              <a:t>우측 그림과 같이 연결 후 </a:t>
            </a:r>
            <a:r>
              <a:rPr lang="en-US" altLang="ko-KR" sz="1200" dirty="0"/>
              <a:t>serial </a:t>
            </a:r>
            <a:r>
              <a:rPr lang="ko-KR" altLang="en-US" sz="1200" dirty="0"/>
              <a:t>통신프로그램에서 다음과 같이 입력한다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81 1             </a:t>
            </a:r>
            <a:r>
              <a:rPr lang="en-US" altLang="ko-KR" sz="1200" dirty="0">
                <a:sym typeface="Wingdings" panose="05000000000000000000" pitchFamily="2" charset="2"/>
              </a:rPr>
              <a:t> 0</a:t>
            </a:r>
            <a:r>
              <a:rPr lang="en-US" altLang="ko-KR" sz="1200" dirty="0"/>
              <a:t>~10V </a:t>
            </a:r>
            <a:r>
              <a:rPr lang="ko-KR" altLang="en-US" sz="1200" dirty="0"/>
              <a:t>출력 </a:t>
            </a:r>
            <a:r>
              <a:rPr lang="en-US" altLang="ko-KR" sz="1200" dirty="0"/>
              <a:t>#4</a:t>
            </a:r>
            <a:r>
              <a:rPr lang="ko-KR" altLang="en-US" sz="1200" dirty="0"/>
              <a:t>를 </a:t>
            </a:r>
            <a:r>
              <a:rPr lang="en-US" altLang="ko-KR" sz="1200" dirty="0"/>
              <a:t>On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82 3             </a:t>
            </a:r>
            <a:r>
              <a:rPr lang="en-US" altLang="ko-KR" sz="1200" dirty="0">
                <a:sym typeface="Wingdings" panose="05000000000000000000" pitchFamily="2" charset="2"/>
              </a:rPr>
              <a:t> 0</a:t>
            </a:r>
            <a:r>
              <a:rPr lang="en-US" altLang="ko-KR" sz="1200" dirty="0"/>
              <a:t>~10V </a:t>
            </a:r>
            <a:r>
              <a:rPr lang="ko-KR" altLang="en-US" sz="1200" dirty="0"/>
              <a:t>출력 </a:t>
            </a:r>
            <a:r>
              <a:rPr lang="en-US" altLang="ko-KR" sz="1200" dirty="0"/>
              <a:t>manual test</a:t>
            </a:r>
            <a:r>
              <a:rPr lang="ko-KR" altLang="en-US" sz="1200" dirty="0"/>
              <a:t> </a:t>
            </a:r>
            <a:r>
              <a:rPr lang="en-US" altLang="ko-KR" sz="1200" dirty="0"/>
              <a:t>mode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83 1000        </a:t>
            </a:r>
            <a:r>
              <a:rPr lang="en-US" altLang="ko-KR" sz="1200" dirty="0">
                <a:sym typeface="Wingdings" panose="05000000000000000000" pitchFamily="2" charset="2"/>
              </a:rPr>
              <a:t> 0</a:t>
            </a:r>
            <a:r>
              <a:rPr lang="en-US" altLang="ko-KR" sz="1200" dirty="0"/>
              <a:t>~10V </a:t>
            </a:r>
            <a:r>
              <a:rPr lang="ko-KR" altLang="en-US" sz="1200" dirty="0"/>
              <a:t>출력 값을</a:t>
            </a:r>
            <a:r>
              <a:rPr lang="en-US" altLang="ko-KR" sz="1200" dirty="0"/>
              <a:t> 10V </a:t>
            </a:r>
            <a:r>
              <a:rPr lang="ko-KR" altLang="en-US" sz="1200" dirty="0"/>
              <a:t>로 설정</a:t>
            </a:r>
            <a:endParaRPr lang="en-US" altLang="ko-KR" sz="1200" dirty="0"/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mon</a:t>
            </a:r>
            <a:r>
              <a:rPr lang="en-US" altLang="ko-KR" sz="1200" dirty="0"/>
              <a:t> int 2</a:t>
            </a:r>
            <a:r>
              <a:rPr lang="ko-KR" altLang="en-US" sz="1200" dirty="0"/>
              <a:t>           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monitor </a:t>
            </a:r>
            <a:r>
              <a:rPr lang="ko-KR" altLang="en-US" sz="1200" dirty="0"/>
              <a:t>간격을 </a:t>
            </a:r>
            <a:r>
              <a:rPr lang="en-US" altLang="ko-KR" sz="1200" dirty="0"/>
              <a:t>2</a:t>
            </a:r>
            <a:r>
              <a:rPr lang="ko-KR" altLang="en-US" sz="1200" dirty="0"/>
              <a:t>초로 지정</a:t>
            </a:r>
            <a:endParaRPr lang="en-US" altLang="ko-KR" sz="1200" dirty="0"/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mon</a:t>
            </a:r>
            <a:r>
              <a:rPr lang="en-US" altLang="ko-KR" sz="1200" dirty="0"/>
              <a:t> mode 0x0002</a:t>
            </a:r>
            <a:r>
              <a:rPr lang="ko-KR" altLang="en-US" sz="1200" dirty="0"/>
              <a:t>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monitor </a:t>
            </a:r>
            <a:r>
              <a:rPr lang="ko-KR" altLang="en-US" sz="1200" dirty="0"/>
              <a:t>설정 </a:t>
            </a:r>
            <a:r>
              <a:rPr lang="en-US" altLang="ko-KR" sz="1200" dirty="0"/>
              <a:t>(ADC </a:t>
            </a:r>
            <a:r>
              <a:rPr lang="ko-KR" altLang="en-US" sz="1200" dirty="0"/>
              <a:t>입력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mon</a:t>
            </a:r>
            <a:r>
              <a:rPr lang="en-US" altLang="ko-KR" sz="1200" dirty="0"/>
              <a:t> on  </a:t>
            </a:r>
            <a:r>
              <a:rPr lang="ko-KR" altLang="en-US" sz="1200" dirty="0"/>
              <a:t>           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monitor </a:t>
            </a:r>
            <a:r>
              <a:rPr lang="ko-KR" altLang="en-US" sz="1200" dirty="0"/>
              <a:t>시작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  2) multi-meter </a:t>
            </a:r>
            <a:r>
              <a:rPr lang="ko-KR" altLang="en-US" sz="1200" dirty="0"/>
              <a:t>에 표시되는 전압이 </a:t>
            </a:r>
            <a:r>
              <a:rPr lang="en-US" altLang="ko-KR" sz="1200" dirty="0"/>
              <a:t>10V </a:t>
            </a:r>
            <a:r>
              <a:rPr lang="ko-KR" altLang="en-US" sz="1200" dirty="0"/>
              <a:t>인지 확인 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3) </a:t>
            </a:r>
            <a:r>
              <a:rPr lang="ko-KR" altLang="en-US" sz="1200" dirty="0"/>
              <a:t>아래 그림과 같은 표시 내용에서 표시되는 중간 값을 찾는다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4) serial </a:t>
            </a:r>
            <a:r>
              <a:rPr lang="ko-KR" altLang="en-US" sz="1200" dirty="0"/>
              <a:t>통신으로 다음을 입력한다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mon</a:t>
            </a:r>
            <a:r>
              <a:rPr lang="ko-KR" altLang="en-US" sz="1200" dirty="0"/>
              <a:t> </a:t>
            </a:r>
            <a:r>
              <a:rPr lang="en-US" altLang="ko-KR" sz="1200" dirty="0"/>
              <a:t>off</a:t>
            </a:r>
            <a:r>
              <a:rPr lang="ko-KR" altLang="en-US" sz="1200" dirty="0"/>
              <a:t>        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monitor </a:t>
            </a:r>
            <a:r>
              <a:rPr lang="ko-KR" altLang="en-US" sz="1200" dirty="0"/>
              <a:t>중단</a:t>
            </a:r>
            <a:endParaRPr lang="en-US" altLang="ko-KR" sz="1200" dirty="0"/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19 </a:t>
            </a:r>
            <a:r>
              <a:rPr lang="en-US" altLang="ko-KR" sz="1200" dirty="0">
                <a:solidFill>
                  <a:srgbClr val="FF0000"/>
                </a:solidFill>
              </a:rPr>
              <a:t>50042</a:t>
            </a:r>
            <a:r>
              <a:rPr lang="en-US" altLang="ko-KR" sz="1200" dirty="0"/>
              <a:t>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입력</a:t>
            </a:r>
            <a:r>
              <a:rPr lang="en-US" altLang="ko-KR" sz="1200" dirty="0">
                <a:sym typeface="Wingdings" panose="05000000000000000000" pitchFamily="2" charset="2"/>
              </a:rPr>
              <a:t>#2 </a:t>
            </a:r>
            <a:r>
              <a:rPr lang="ko-KR" altLang="en-US" sz="1200" dirty="0">
                <a:sym typeface="Wingdings" panose="05000000000000000000" pitchFamily="2" charset="2"/>
              </a:rPr>
              <a:t>에 대한 중간 값 입력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21 </a:t>
            </a:r>
            <a:r>
              <a:rPr lang="en-US" altLang="ko-KR" sz="1200" dirty="0">
                <a:solidFill>
                  <a:srgbClr val="FF0000"/>
                </a:solidFill>
              </a:rPr>
              <a:t>49887</a:t>
            </a:r>
            <a:r>
              <a:rPr lang="en-US" altLang="ko-KR" sz="1200" dirty="0"/>
              <a:t>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입력</a:t>
            </a:r>
            <a:r>
              <a:rPr lang="en-US" altLang="ko-KR" sz="1200" dirty="0">
                <a:sym typeface="Wingdings" panose="05000000000000000000" pitchFamily="2" charset="2"/>
              </a:rPr>
              <a:t>#3 </a:t>
            </a:r>
            <a:r>
              <a:rPr lang="ko-KR" altLang="en-US" sz="1200" dirty="0">
                <a:sym typeface="Wingdings" panose="05000000000000000000" pitchFamily="2" charset="2"/>
              </a:rPr>
              <a:t>에 대한 중간 값 입력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23 </a:t>
            </a:r>
            <a:r>
              <a:rPr lang="en-US" altLang="ko-KR" sz="1200" dirty="0">
                <a:solidFill>
                  <a:srgbClr val="FF0000"/>
                </a:solidFill>
              </a:rPr>
              <a:t>50038</a:t>
            </a:r>
            <a:r>
              <a:rPr lang="en-US" altLang="ko-KR" sz="1200" dirty="0"/>
              <a:t>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입력</a:t>
            </a:r>
            <a:r>
              <a:rPr lang="en-US" altLang="ko-KR" sz="1200" dirty="0">
                <a:sym typeface="Wingdings" panose="05000000000000000000" pitchFamily="2" charset="2"/>
              </a:rPr>
              <a:t>#4 </a:t>
            </a:r>
            <a:r>
              <a:rPr lang="ko-KR" altLang="en-US" sz="1200" dirty="0">
                <a:sym typeface="Wingdings" panose="05000000000000000000" pitchFamily="2" charset="2"/>
              </a:rPr>
              <a:t>에 대한 중간 값 입력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83 0        </a:t>
            </a:r>
            <a:r>
              <a:rPr lang="en-US" altLang="ko-KR" sz="1200" dirty="0">
                <a:sym typeface="Wingdings" panose="05000000000000000000" pitchFamily="2" charset="2"/>
              </a:rPr>
              <a:t> 0</a:t>
            </a:r>
            <a:r>
              <a:rPr lang="en-US" altLang="ko-KR" sz="1200" dirty="0"/>
              <a:t>~10V </a:t>
            </a:r>
            <a:r>
              <a:rPr lang="ko-KR" altLang="en-US" sz="1200" dirty="0"/>
              <a:t>출력 값을</a:t>
            </a:r>
            <a:r>
              <a:rPr lang="en-US" altLang="ko-KR" sz="1200" dirty="0"/>
              <a:t> 0V </a:t>
            </a:r>
            <a:r>
              <a:rPr lang="ko-KR" altLang="en-US" sz="1200" dirty="0"/>
              <a:t>로 변경</a:t>
            </a:r>
            <a:endParaRPr lang="en-US" altLang="ko-KR" sz="1200" dirty="0"/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82 1        </a:t>
            </a:r>
            <a:r>
              <a:rPr lang="en-US" altLang="ko-KR" sz="1200" dirty="0">
                <a:sym typeface="Wingdings" panose="05000000000000000000" pitchFamily="2" charset="2"/>
              </a:rPr>
              <a:t> 0</a:t>
            </a:r>
            <a:r>
              <a:rPr lang="en-US" altLang="ko-KR" sz="1200" dirty="0"/>
              <a:t>~10V </a:t>
            </a:r>
            <a:r>
              <a:rPr lang="ko-KR" altLang="en-US" sz="1200" dirty="0"/>
              <a:t>출력 </a:t>
            </a:r>
            <a:r>
              <a:rPr lang="en-US" altLang="ko-KR" sz="1200" dirty="0"/>
              <a:t>manual test</a:t>
            </a:r>
            <a:r>
              <a:rPr lang="ko-KR" altLang="en-US" sz="1200" dirty="0"/>
              <a:t> 해제</a:t>
            </a:r>
            <a:endParaRPr lang="en-US" altLang="ko-KR" sz="1200" dirty="0"/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81 0        </a:t>
            </a:r>
            <a:r>
              <a:rPr lang="en-US" altLang="ko-KR" sz="1200" dirty="0">
                <a:sym typeface="Wingdings" panose="05000000000000000000" pitchFamily="2" charset="2"/>
              </a:rPr>
              <a:t> 0</a:t>
            </a:r>
            <a:r>
              <a:rPr lang="en-US" altLang="ko-KR" sz="1200" dirty="0"/>
              <a:t>~10V </a:t>
            </a:r>
            <a:r>
              <a:rPr lang="ko-KR" altLang="en-US" sz="1200" dirty="0"/>
              <a:t>출력 </a:t>
            </a:r>
            <a:r>
              <a:rPr lang="en-US" altLang="ko-KR" sz="1200" dirty="0"/>
              <a:t>#4</a:t>
            </a:r>
            <a:r>
              <a:rPr lang="ko-KR" altLang="en-US" sz="1200" dirty="0"/>
              <a:t>를 </a:t>
            </a:r>
            <a:r>
              <a:rPr lang="en-US" altLang="ko-KR" sz="1200" dirty="0"/>
              <a:t>Off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>
                <a:solidFill>
                  <a:srgbClr val="0070C0"/>
                </a:solidFill>
              </a:rPr>
              <a:t>cal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save           </a:t>
            </a:r>
            <a:r>
              <a:rPr lang="en-US" altLang="ko-KR" sz="1200" dirty="0">
                <a:sym typeface="Wingdings" panose="05000000000000000000" pitchFamily="2" charset="2"/>
              </a:rPr>
              <a:t>  </a:t>
            </a:r>
            <a:r>
              <a:rPr lang="ko-KR" altLang="en-US" sz="1200" dirty="0">
                <a:sym typeface="Wingdings" panose="05000000000000000000" pitchFamily="2" charset="2"/>
              </a:rPr>
              <a:t>보정 값을 </a:t>
            </a:r>
            <a:r>
              <a:rPr lang="en-US" altLang="ko-KR" sz="1200" dirty="0">
                <a:sym typeface="Wingdings" panose="05000000000000000000" pitchFamily="2" charset="2"/>
              </a:rPr>
              <a:t>Flash memory </a:t>
            </a:r>
            <a:r>
              <a:rPr lang="ko-KR" altLang="en-US" sz="1200" dirty="0">
                <a:sym typeface="Wingdings" panose="05000000000000000000" pitchFamily="2" charset="2"/>
              </a:rPr>
              <a:t>에 저장</a:t>
            </a:r>
            <a:endParaRPr lang="en-US" altLang="ko-KR" sz="1200" dirty="0"/>
          </a:p>
          <a:p>
            <a:endParaRPr lang="en-US" altLang="ko-KR" sz="1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201FE8-A6AA-4ECB-9239-7DF24A400415}"/>
              </a:ext>
            </a:extLst>
          </p:cNvPr>
          <p:cNvCxnSpPr>
            <a:cxnSpLocks/>
          </p:cNvCxnSpPr>
          <p:nvPr/>
        </p:nvCxnSpPr>
        <p:spPr>
          <a:xfrm>
            <a:off x="6743700" y="949070"/>
            <a:ext cx="0" cy="3879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3062C4D-C595-41F5-AF68-1B4267A8F268}"/>
              </a:ext>
            </a:extLst>
          </p:cNvPr>
          <p:cNvCxnSpPr>
            <a:cxnSpLocks/>
          </p:cNvCxnSpPr>
          <p:nvPr/>
        </p:nvCxnSpPr>
        <p:spPr>
          <a:xfrm flipH="1">
            <a:off x="6743208" y="4828126"/>
            <a:ext cx="421504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6DE8024-0E67-4159-ABD3-4246497F391C}"/>
              </a:ext>
            </a:extLst>
          </p:cNvPr>
          <p:cNvCxnSpPr>
            <a:cxnSpLocks/>
          </p:cNvCxnSpPr>
          <p:nvPr/>
        </p:nvCxnSpPr>
        <p:spPr>
          <a:xfrm>
            <a:off x="10263188" y="4371474"/>
            <a:ext cx="0" cy="4566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34A6575-87BB-402C-9EED-E766C0ABFE1A}"/>
              </a:ext>
            </a:extLst>
          </p:cNvPr>
          <p:cNvCxnSpPr>
            <a:cxnSpLocks/>
          </p:cNvCxnSpPr>
          <p:nvPr/>
        </p:nvCxnSpPr>
        <p:spPr>
          <a:xfrm flipH="1">
            <a:off x="6750339" y="949070"/>
            <a:ext cx="119827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1F9F6BC-FCE9-4319-962E-BC30DE232394}"/>
              </a:ext>
            </a:extLst>
          </p:cNvPr>
          <p:cNvCxnSpPr>
            <a:cxnSpLocks/>
          </p:cNvCxnSpPr>
          <p:nvPr/>
        </p:nvCxnSpPr>
        <p:spPr>
          <a:xfrm>
            <a:off x="7529513" y="949070"/>
            <a:ext cx="0" cy="1648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7FCA109-3985-45BF-94A9-5564C749A6D9}"/>
              </a:ext>
            </a:extLst>
          </p:cNvPr>
          <p:cNvCxnSpPr>
            <a:cxnSpLocks/>
          </p:cNvCxnSpPr>
          <p:nvPr/>
        </p:nvCxnSpPr>
        <p:spPr>
          <a:xfrm flipH="1">
            <a:off x="6620572" y="4943942"/>
            <a:ext cx="43376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C08C8D4-4561-4D5C-A453-DA4488061877}"/>
              </a:ext>
            </a:extLst>
          </p:cNvPr>
          <p:cNvCxnSpPr>
            <a:cxnSpLocks/>
          </p:cNvCxnSpPr>
          <p:nvPr/>
        </p:nvCxnSpPr>
        <p:spPr>
          <a:xfrm flipV="1">
            <a:off x="10371040" y="4371474"/>
            <a:ext cx="0" cy="566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E3B5A9A-5AF0-4D08-A73D-277CF0F029CF}"/>
              </a:ext>
            </a:extLst>
          </p:cNvPr>
          <p:cNvCxnSpPr>
            <a:cxnSpLocks/>
          </p:cNvCxnSpPr>
          <p:nvPr/>
        </p:nvCxnSpPr>
        <p:spPr>
          <a:xfrm flipV="1">
            <a:off x="6629400" y="825246"/>
            <a:ext cx="0" cy="41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AE1AC34-BEEE-470E-8D55-BDC7464C6085}"/>
              </a:ext>
            </a:extLst>
          </p:cNvPr>
          <p:cNvCxnSpPr>
            <a:cxnSpLocks/>
          </p:cNvCxnSpPr>
          <p:nvPr/>
        </p:nvCxnSpPr>
        <p:spPr>
          <a:xfrm flipH="1">
            <a:off x="6628906" y="825245"/>
            <a:ext cx="1208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71E8118-5F05-40D9-A24A-07256A93C75D}"/>
              </a:ext>
            </a:extLst>
          </p:cNvPr>
          <p:cNvCxnSpPr>
            <a:cxnSpLocks/>
          </p:cNvCxnSpPr>
          <p:nvPr/>
        </p:nvCxnSpPr>
        <p:spPr>
          <a:xfrm flipV="1">
            <a:off x="7418290" y="825245"/>
            <a:ext cx="0" cy="288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504DAA0-5190-4713-954C-6D9DDBDE145B}"/>
              </a:ext>
            </a:extLst>
          </p:cNvPr>
          <p:cNvSpPr txBox="1"/>
          <p:nvPr/>
        </p:nvSpPr>
        <p:spPr>
          <a:xfrm>
            <a:off x="11227012" y="4682056"/>
            <a:ext cx="960978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전압 측정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(DC</a:t>
            </a:r>
            <a:r>
              <a:rPr lang="ko-KR" altLang="en-US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</a:rPr>
              <a:t>V)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279E05-1BC0-4E2C-834D-89AF0D1FFA78}"/>
              </a:ext>
            </a:extLst>
          </p:cNvPr>
          <p:cNvSpPr txBox="1"/>
          <p:nvPr/>
        </p:nvSpPr>
        <p:spPr>
          <a:xfrm>
            <a:off x="10343894" y="4635890"/>
            <a:ext cx="28098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150FD3D-6CFD-421B-9632-9B15BF7A7D64}"/>
              </a:ext>
            </a:extLst>
          </p:cNvPr>
          <p:cNvSpPr txBox="1"/>
          <p:nvPr/>
        </p:nvSpPr>
        <p:spPr>
          <a:xfrm>
            <a:off x="10343251" y="4871260"/>
            <a:ext cx="28098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C6E22BC-305A-4E38-ACE7-599D7DC2B893}"/>
              </a:ext>
            </a:extLst>
          </p:cNvPr>
          <p:cNvSpPr/>
          <p:nvPr/>
        </p:nvSpPr>
        <p:spPr>
          <a:xfrm>
            <a:off x="5794532" y="5566445"/>
            <a:ext cx="470883" cy="1134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5C9FA656-C11C-4D64-973D-4406F96CB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798" y="4509363"/>
            <a:ext cx="781050" cy="66675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B2D12849-6229-465E-B055-071A1265E9AC}"/>
              </a:ext>
            </a:extLst>
          </p:cNvPr>
          <p:cNvSpPr/>
          <p:nvPr/>
        </p:nvSpPr>
        <p:spPr>
          <a:xfrm>
            <a:off x="8117166" y="5556920"/>
            <a:ext cx="470883" cy="1134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22CCB80-E384-430C-8DA9-59432271A194}"/>
              </a:ext>
            </a:extLst>
          </p:cNvPr>
          <p:cNvSpPr/>
          <p:nvPr/>
        </p:nvSpPr>
        <p:spPr>
          <a:xfrm>
            <a:off x="10470551" y="5556920"/>
            <a:ext cx="470883" cy="1134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7782CFC-12A6-43C2-A194-488725400546}"/>
              </a:ext>
            </a:extLst>
          </p:cNvPr>
          <p:cNvCxnSpPr>
            <a:cxnSpLocks/>
          </p:cNvCxnSpPr>
          <p:nvPr/>
        </p:nvCxnSpPr>
        <p:spPr>
          <a:xfrm>
            <a:off x="7729538" y="949070"/>
            <a:ext cx="0" cy="1648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6437368-88B5-4DCA-9235-8DFD7D57EE29}"/>
              </a:ext>
            </a:extLst>
          </p:cNvPr>
          <p:cNvCxnSpPr>
            <a:cxnSpLocks/>
          </p:cNvCxnSpPr>
          <p:nvPr/>
        </p:nvCxnSpPr>
        <p:spPr>
          <a:xfrm flipV="1">
            <a:off x="7618315" y="825245"/>
            <a:ext cx="0" cy="288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64A0EBF-5025-4B4E-AD23-F079BED52B86}"/>
              </a:ext>
            </a:extLst>
          </p:cNvPr>
          <p:cNvCxnSpPr>
            <a:cxnSpLocks/>
          </p:cNvCxnSpPr>
          <p:nvPr/>
        </p:nvCxnSpPr>
        <p:spPr>
          <a:xfrm>
            <a:off x="7948613" y="942342"/>
            <a:ext cx="0" cy="1648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EF71E09-542E-42C1-8E65-85D5D53E9974}"/>
              </a:ext>
            </a:extLst>
          </p:cNvPr>
          <p:cNvCxnSpPr>
            <a:cxnSpLocks/>
          </p:cNvCxnSpPr>
          <p:nvPr/>
        </p:nvCxnSpPr>
        <p:spPr>
          <a:xfrm flipV="1">
            <a:off x="7837390" y="818517"/>
            <a:ext cx="0" cy="288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F6BD0024-0A5B-4E50-9564-1FF902518A02}"/>
              </a:ext>
            </a:extLst>
          </p:cNvPr>
          <p:cNvSpPr/>
          <p:nvPr/>
        </p:nvSpPr>
        <p:spPr>
          <a:xfrm>
            <a:off x="10241898" y="4804807"/>
            <a:ext cx="66660" cy="66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48523A9-3F97-4A4B-90F3-90D11732A9F7}"/>
              </a:ext>
            </a:extLst>
          </p:cNvPr>
          <p:cNvSpPr/>
          <p:nvPr/>
        </p:nvSpPr>
        <p:spPr>
          <a:xfrm>
            <a:off x="7702362" y="927341"/>
            <a:ext cx="66660" cy="66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D61AF30-2054-44AD-BBD3-2D304C24319B}"/>
              </a:ext>
            </a:extLst>
          </p:cNvPr>
          <p:cNvSpPr/>
          <p:nvPr/>
        </p:nvSpPr>
        <p:spPr>
          <a:xfrm>
            <a:off x="7507681" y="917816"/>
            <a:ext cx="66660" cy="66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AA6AD62-E535-42F7-A316-012E5D525011}"/>
              </a:ext>
            </a:extLst>
          </p:cNvPr>
          <p:cNvSpPr/>
          <p:nvPr/>
        </p:nvSpPr>
        <p:spPr>
          <a:xfrm>
            <a:off x="7594510" y="793674"/>
            <a:ext cx="66660" cy="666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86682A0-3886-4380-ABC0-73157626CBF0}"/>
              </a:ext>
            </a:extLst>
          </p:cNvPr>
          <p:cNvSpPr/>
          <p:nvPr/>
        </p:nvSpPr>
        <p:spPr>
          <a:xfrm>
            <a:off x="7388619" y="804107"/>
            <a:ext cx="66660" cy="666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024B949-3B18-4412-BC98-AD73E9353EAD}"/>
              </a:ext>
            </a:extLst>
          </p:cNvPr>
          <p:cNvSpPr/>
          <p:nvPr/>
        </p:nvSpPr>
        <p:spPr>
          <a:xfrm>
            <a:off x="10342608" y="4917355"/>
            <a:ext cx="66660" cy="666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17B2E7E-50EC-400E-9428-1FA9EF428EFC}"/>
              </a:ext>
            </a:extLst>
          </p:cNvPr>
          <p:cNvSpPr txBox="1"/>
          <p:nvPr/>
        </p:nvSpPr>
        <p:spPr>
          <a:xfrm>
            <a:off x="10364606" y="5238264"/>
            <a:ext cx="64571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FF0000"/>
                </a:solidFill>
              </a:rPr>
              <a:t>0~10V</a:t>
            </a:r>
          </a:p>
          <a:p>
            <a:pPr algn="ctr"/>
            <a:r>
              <a:rPr lang="ko-KR" altLang="en-US" sz="900" b="1" dirty="0">
                <a:solidFill>
                  <a:srgbClr val="FF0000"/>
                </a:solidFill>
              </a:rPr>
              <a:t>입력</a:t>
            </a:r>
            <a:r>
              <a:rPr lang="en-US" altLang="ko-KR" sz="900" b="1" dirty="0">
                <a:solidFill>
                  <a:srgbClr val="FF0000"/>
                </a:solidFill>
              </a:rPr>
              <a:t>#4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4B7925A-F8D1-4113-B065-A6FD68F95B5E}"/>
              </a:ext>
            </a:extLst>
          </p:cNvPr>
          <p:cNvSpPr txBox="1"/>
          <p:nvPr/>
        </p:nvSpPr>
        <p:spPr>
          <a:xfrm>
            <a:off x="8003167" y="5241033"/>
            <a:ext cx="64571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FF0000"/>
                </a:solidFill>
              </a:rPr>
              <a:t>0~10V</a:t>
            </a:r>
          </a:p>
          <a:p>
            <a:pPr algn="ctr"/>
            <a:r>
              <a:rPr lang="ko-KR" altLang="en-US" sz="900" b="1" dirty="0">
                <a:solidFill>
                  <a:srgbClr val="FF0000"/>
                </a:solidFill>
              </a:rPr>
              <a:t>입력</a:t>
            </a:r>
            <a:r>
              <a:rPr lang="en-US" altLang="ko-KR" sz="900" b="1" dirty="0">
                <a:solidFill>
                  <a:srgbClr val="FF0000"/>
                </a:solidFill>
              </a:rPr>
              <a:t>#3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386EEA-4DE0-48E7-A242-4D40DF2A48FB}"/>
              </a:ext>
            </a:extLst>
          </p:cNvPr>
          <p:cNvSpPr txBox="1"/>
          <p:nvPr/>
        </p:nvSpPr>
        <p:spPr>
          <a:xfrm>
            <a:off x="5696786" y="5243481"/>
            <a:ext cx="64571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FF0000"/>
                </a:solidFill>
              </a:rPr>
              <a:t>0~10V</a:t>
            </a:r>
          </a:p>
          <a:p>
            <a:pPr algn="ctr"/>
            <a:r>
              <a:rPr lang="ko-KR" altLang="en-US" sz="900" b="1" dirty="0">
                <a:solidFill>
                  <a:srgbClr val="FF0000"/>
                </a:solidFill>
              </a:rPr>
              <a:t>입력</a:t>
            </a:r>
            <a:r>
              <a:rPr lang="en-US" altLang="ko-KR" sz="900" b="1" dirty="0">
                <a:solidFill>
                  <a:srgbClr val="FF0000"/>
                </a:solidFill>
              </a:rPr>
              <a:t>#2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3076153-D720-4766-9C11-200C51FB1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011" y="1115735"/>
            <a:ext cx="4864492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7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E3315A89-A956-4181-A88B-EB257E558D10}"/>
              </a:ext>
            </a:extLst>
          </p:cNvPr>
          <p:cNvGrpSpPr/>
          <p:nvPr/>
        </p:nvGrpSpPr>
        <p:grpSpPr>
          <a:xfrm>
            <a:off x="3379702" y="1402659"/>
            <a:ext cx="6125804" cy="402446"/>
            <a:chOff x="3370798" y="1272034"/>
            <a:chExt cx="3898232" cy="588684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E36A011-B467-4457-8983-D231965A5CD7}"/>
                </a:ext>
              </a:extLst>
            </p:cNvPr>
            <p:cNvGrpSpPr/>
            <p:nvPr/>
          </p:nvGrpSpPr>
          <p:grpSpPr>
            <a:xfrm>
              <a:off x="3370798" y="1272034"/>
              <a:ext cx="3898232" cy="588684"/>
              <a:chOff x="3140242" y="2023272"/>
              <a:chExt cx="3898232" cy="588684"/>
            </a:xfrm>
            <a:solidFill>
              <a:srgbClr val="B9CAE9"/>
            </a:solidFill>
          </p:grpSpPr>
          <p:sp>
            <p:nvSpPr>
              <p:cNvPr id="40" name="이등변 삼각형 39">
                <a:extLst>
                  <a:ext uri="{FF2B5EF4-FFF2-40B4-BE49-F238E27FC236}">
                    <a16:creationId xmlns:a16="http://schemas.microsoft.com/office/drawing/2014/main" id="{30D264EB-01FB-415F-A434-4FA8131A76A1}"/>
                  </a:ext>
                </a:extLst>
              </p:cNvPr>
              <p:cNvSpPr/>
              <p:nvPr/>
            </p:nvSpPr>
            <p:spPr>
              <a:xfrm rot="10800000">
                <a:off x="3140242" y="2023280"/>
                <a:ext cx="800216" cy="5886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+mn-ea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E862246-4CEB-4451-A0FE-D689EED50385}"/>
                  </a:ext>
                </a:extLst>
              </p:cNvPr>
              <p:cNvSpPr/>
              <p:nvPr/>
            </p:nvSpPr>
            <p:spPr>
              <a:xfrm>
                <a:off x="3540349" y="2023272"/>
                <a:ext cx="3498125" cy="5755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spc="-150" dirty="0">
                    <a:solidFill>
                      <a:schemeClr val="bg1"/>
                    </a:solidFill>
                    <a:latin typeface="+mn-ea"/>
                  </a:rPr>
                  <a:t>Psi-1000</a:t>
                </a:r>
                <a:r>
                  <a:rPr lang="ko-KR" altLang="en-US" sz="1600" spc="-150" dirty="0">
                    <a:solidFill>
                      <a:schemeClr val="bg1"/>
                    </a:solidFill>
                    <a:latin typeface="+mn-ea"/>
                  </a:rPr>
                  <a:t> </a:t>
                </a:r>
                <a:r>
                  <a:rPr lang="en-US" altLang="ko-KR" sz="1600" spc="-150" dirty="0">
                    <a:solidFill>
                      <a:schemeClr val="bg1"/>
                    </a:solidFill>
                    <a:latin typeface="+mn-ea"/>
                  </a:rPr>
                  <a:t>main board calibration </a:t>
                </a:r>
                <a:r>
                  <a:rPr lang="ko-KR" altLang="en-US" sz="1600" spc="-150" dirty="0">
                    <a:solidFill>
                      <a:schemeClr val="bg1"/>
                    </a:solidFill>
                    <a:latin typeface="+mn-ea"/>
                  </a:rPr>
                  <a:t>개요</a:t>
                </a:r>
                <a:endParaRPr lang="en-US" altLang="ko-KR" sz="1600" spc="-150" dirty="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15EA07A-DC27-4951-8098-092B25948EB8}"/>
                </a:ext>
              </a:extLst>
            </p:cNvPr>
            <p:cNvSpPr txBox="1"/>
            <p:nvPr/>
          </p:nvSpPr>
          <p:spPr>
            <a:xfrm>
              <a:off x="3410245" y="1286208"/>
              <a:ext cx="971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ko-KR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6087F2C-E2D6-4DB9-8BB7-2FBB58BC9CDB}"/>
              </a:ext>
            </a:extLst>
          </p:cNvPr>
          <p:cNvGrpSpPr/>
          <p:nvPr/>
        </p:nvGrpSpPr>
        <p:grpSpPr>
          <a:xfrm>
            <a:off x="3379701" y="2358814"/>
            <a:ext cx="6125806" cy="402446"/>
            <a:chOff x="3370798" y="1272034"/>
            <a:chExt cx="3898232" cy="588684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E07CA0BE-7C25-4C35-A1FE-08434A8A95CE}"/>
                </a:ext>
              </a:extLst>
            </p:cNvPr>
            <p:cNvGrpSpPr/>
            <p:nvPr/>
          </p:nvGrpSpPr>
          <p:grpSpPr>
            <a:xfrm>
              <a:off x="3370798" y="1272034"/>
              <a:ext cx="3898232" cy="588684"/>
              <a:chOff x="3140242" y="2023272"/>
              <a:chExt cx="3898232" cy="588684"/>
            </a:xfrm>
            <a:solidFill>
              <a:srgbClr val="B9CAE9"/>
            </a:solidFill>
          </p:grpSpPr>
          <p:sp>
            <p:nvSpPr>
              <p:cNvPr id="45" name="이등변 삼각형 44">
                <a:extLst>
                  <a:ext uri="{FF2B5EF4-FFF2-40B4-BE49-F238E27FC236}">
                    <a16:creationId xmlns:a16="http://schemas.microsoft.com/office/drawing/2014/main" id="{3803A4D3-ACEA-445C-B0A9-1F5057D0334A}"/>
                  </a:ext>
                </a:extLst>
              </p:cNvPr>
              <p:cNvSpPr/>
              <p:nvPr/>
            </p:nvSpPr>
            <p:spPr>
              <a:xfrm rot="10800000">
                <a:off x="3140242" y="2023280"/>
                <a:ext cx="800216" cy="5886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+mn-ea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A88C8E3D-89ED-4A89-A2DD-83F1CE563B8C}"/>
                  </a:ext>
                </a:extLst>
              </p:cNvPr>
              <p:cNvSpPr/>
              <p:nvPr/>
            </p:nvSpPr>
            <p:spPr>
              <a:xfrm>
                <a:off x="3540349" y="2023272"/>
                <a:ext cx="3498125" cy="5755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spc="-150" dirty="0">
                    <a:solidFill>
                      <a:schemeClr val="bg1"/>
                    </a:solidFill>
                    <a:latin typeface="+mn-ea"/>
                  </a:rPr>
                  <a:t>Psi-1000</a:t>
                </a:r>
                <a:r>
                  <a:rPr lang="ko-KR" altLang="en-US" sz="1600" spc="-150" dirty="0">
                    <a:solidFill>
                      <a:schemeClr val="bg1"/>
                    </a:solidFill>
                    <a:latin typeface="+mn-ea"/>
                  </a:rPr>
                  <a:t> </a:t>
                </a:r>
                <a:r>
                  <a:rPr lang="en-US" altLang="ko-KR" sz="1600" spc="-150" dirty="0">
                    <a:solidFill>
                      <a:schemeClr val="bg1"/>
                    </a:solidFill>
                    <a:latin typeface="+mn-ea"/>
                  </a:rPr>
                  <a:t>main board calibration – 1 :</a:t>
                </a:r>
                <a:r>
                  <a:rPr lang="ko-KR" altLang="en-US" sz="1600" spc="-150" dirty="0">
                    <a:solidFill>
                      <a:schemeClr val="bg1"/>
                    </a:solidFill>
                    <a:latin typeface="+mn-ea"/>
                  </a:rPr>
                  <a:t>  온도</a:t>
                </a:r>
                <a:r>
                  <a:rPr lang="en-US" altLang="ko-KR" sz="1600" spc="-150" dirty="0">
                    <a:solidFill>
                      <a:schemeClr val="bg1"/>
                    </a:solidFill>
                    <a:latin typeface="+mn-ea"/>
                  </a:rPr>
                  <a:t> sensor (TC</a:t>
                </a:r>
                <a:r>
                  <a:rPr lang="ko-KR" altLang="en-US" sz="1600" spc="-150" dirty="0">
                    <a:solidFill>
                      <a:schemeClr val="bg1"/>
                    </a:solidFill>
                    <a:latin typeface="+mn-ea"/>
                  </a:rPr>
                  <a:t> </a:t>
                </a:r>
                <a:r>
                  <a:rPr lang="en-US" altLang="ko-KR" sz="1600" spc="-150" dirty="0">
                    <a:solidFill>
                      <a:schemeClr val="bg1"/>
                    </a:solidFill>
                    <a:latin typeface="+mn-ea"/>
                  </a:rPr>
                  <a:t>&amp;</a:t>
                </a:r>
                <a:r>
                  <a:rPr lang="ko-KR" altLang="en-US" sz="1600" spc="-150" dirty="0">
                    <a:solidFill>
                      <a:schemeClr val="bg1"/>
                    </a:solidFill>
                    <a:latin typeface="+mn-ea"/>
                  </a:rPr>
                  <a:t> </a:t>
                </a:r>
                <a:r>
                  <a:rPr lang="en-US" altLang="ko-KR" sz="1600" spc="-150" dirty="0">
                    <a:solidFill>
                      <a:schemeClr val="bg1"/>
                    </a:solidFill>
                    <a:latin typeface="+mn-ea"/>
                  </a:rPr>
                  <a:t>RTD)</a:t>
                </a:r>
                <a:endParaRPr lang="ko-KR" altLang="en-US" sz="1600" dirty="0">
                  <a:latin typeface="+mn-ea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D137FF-D5ED-42CB-A61A-A629602E36F3}"/>
                </a:ext>
              </a:extLst>
            </p:cNvPr>
            <p:cNvSpPr txBox="1"/>
            <p:nvPr/>
          </p:nvSpPr>
          <p:spPr>
            <a:xfrm>
              <a:off x="3410245" y="1286208"/>
              <a:ext cx="971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ko-KR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A9932DF-B9F6-4E09-A42B-9308A3D3A431}"/>
              </a:ext>
            </a:extLst>
          </p:cNvPr>
          <p:cNvGrpSpPr/>
          <p:nvPr/>
        </p:nvGrpSpPr>
        <p:grpSpPr>
          <a:xfrm>
            <a:off x="3379701" y="1876229"/>
            <a:ext cx="6125805" cy="402446"/>
            <a:chOff x="3883042" y="2141182"/>
            <a:chExt cx="3898232" cy="588684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725D2AE3-9A5F-4F90-8136-6B266DF00287}"/>
                </a:ext>
              </a:extLst>
            </p:cNvPr>
            <p:cNvGrpSpPr/>
            <p:nvPr/>
          </p:nvGrpSpPr>
          <p:grpSpPr>
            <a:xfrm>
              <a:off x="3883042" y="2141182"/>
              <a:ext cx="3898232" cy="588684"/>
              <a:chOff x="3140242" y="2023272"/>
              <a:chExt cx="3898232" cy="588684"/>
            </a:xfrm>
            <a:solidFill>
              <a:srgbClr val="7395D3"/>
            </a:solidFill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FA69BD36-6FE4-4FBC-B1B4-FC209D42CEA4}"/>
                  </a:ext>
                </a:extLst>
              </p:cNvPr>
              <p:cNvSpPr/>
              <p:nvPr/>
            </p:nvSpPr>
            <p:spPr>
              <a:xfrm rot="10800000">
                <a:off x="3140242" y="2023280"/>
                <a:ext cx="800216" cy="5886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+mn-ea"/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EC59D59-8488-40EB-A0AF-9B534C78439B}"/>
                  </a:ext>
                </a:extLst>
              </p:cNvPr>
              <p:cNvSpPr/>
              <p:nvPr/>
            </p:nvSpPr>
            <p:spPr>
              <a:xfrm>
                <a:off x="3540349" y="2023272"/>
                <a:ext cx="3498125" cy="5755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spc="-150" dirty="0">
                    <a:solidFill>
                      <a:schemeClr val="bg1"/>
                    </a:solidFill>
                    <a:latin typeface="+mn-ea"/>
                  </a:rPr>
                  <a:t>Psi-1000</a:t>
                </a:r>
                <a:r>
                  <a:rPr lang="ko-KR" altLang="en-US" sz="1600" spc="-150" dirty="0">
                    <a:solidFill>
                      <a:schemeClr val="bg1"/>
                    </a:solidFill>
                    <a:latin typeface="+mn-ea"/>
                  </a:rPr>
                  <a:t> </a:t>
                </a:r>
                <a:r>
                  <a:rPr lang="en-US" altLang="ko-KR" sz="1600" spc="-150" dirty="0">
                    <a:solidFill>
                      <a:schemeClr val="bg1"/>
                    </a:solidFill>
                    <a:latin typeface="+mn-ea"/>
                  </a:rPr>
                  <a:t>main board calibration Set-up</a:t>
                </a:r>
                <a:endParaRPr lang="en-US" altLang="ko-KR" sz="1600" spc="-150" dirty="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41D4556-94CF-4E89-AC1A-8A983B39E038}"/>
                </a:ext>
              </a:extLst>
            </p:cNvPr>
            <p:cNvSpPr txBox="1"/>
            <p:nvPr/>
          </p:nvSpPr>
          <p:spPr>
            <a:xfrm>
              <a:off x="3922489" y="2155356"/>
              <a:ext cx="971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ko-KR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F38AF08-A4EC-4311-8318-1F07AB2427CB}"/>
              </a:ext>
            </a:extLst>
          </p:cNvPr>
          <p:cNvSpPr txBox="1"/>
          <p:nvPr/>
        </p:nvSpPr>
        <p:spPr>
          <a:xfrm>
            <a:off x="1021733" y="212324"/>
            <a:ext cx="3272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Contents</a:t>
            </a:r>
          </a:p>
          <a:p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88E572-B731-442B-A029-98BACE1532FD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0B17960-CB53-412C-B3DD-D9B6ED18BA07}"/>
              </a:ext>
            </a:extLst>
          </p:cNvPr>
          <p:cNvGrpSpPr/>
          <p:nvPr/>
        </p:nvGrpSpPr>
        <p:grpSpPr>
          <a:xfrm>
            <a:off x="3379701" y="2861012"/>
            <a:ext cx="6125806" cy="402446"/>
            <a:chOff x="3883042" y="2141182"/>
            <a:chExt cx="4438074" cy="588684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A6C1240-11B2-447A-B3CA-B43A9B0B9158}"/>
                </a:ext>
              </a:extLst>
            </p:cNvPr>
            <p:cNvGrpSpPr/>
            <p:nvPr/>
          </p:nvGrpSpPr>
          <p:grpSpPr>
            <a:xfrm>
              <a:off x="3883042" y="2141182"/>
              <a:ext cx="4438074" cy="588684"/>
              <a:chOff x="3140242" y="2023272"/>
              <a:chExt cx="4438074" cy="588684"/>
            </a:xfrm>
            <a:solidFill>
              <a:srgbClr val="7395D3"/>
            </a:solidFill>
          </p:grpSpPr>
          <p:sp>
            <p:nvSpPr>
              <p:cNvPr id="28" name="이등변 삼각형 27">
                <a:extLst>
                  <a:ext uri="{FF2B5EF4-FFF2-40B4-BE49-F238E27FC236}">
                    <a16:creationId xmlns:a16="http://schemas.microsoft.com/office/drawing/2014/main" id="{A26DED0B-3558-4CED-9572-A155E7BD670D}"/>
                  </a:ext>
                </a:extLst>
              </p:cNvPr>
              <p:cNvSpPr/>
              <p:nvPr/>
            </p:nvSpPr>
            <p:spPr>
              <a:xfrm rot="10800000">
                <a:off x="3140242" y="2023280"/>
                <a:ext cx="800216" cy="5886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+mn-ea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3D6E22F-4515-4171-94EC-C35FA049D9E6}"/>
                  </a:ext>
                </a:extLst>
              </p:cNvPr>
              <p:cNvSpPr/>
              <p:nvPr/>
            </p:nvSpPr>
            <p:spPr>
              <a:xfrm>
                <a:off x="3540349" y="2023272"/>
                <a:ext cx="4037967" cy="5755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spc="-150" dirty="0">
                    <a:solidFill>
                      <a:schemeClr val="bg1"/>
                    </a:solidFill>
                    <a:latin typeface="+mn-ea"/>
                  </a:rPr>
                  <a:t>Psi-1000</a:t>
                </a:r>
                <a:r>
                  <a:rPr lang="ko-KR" altLang="en-US" sz="1600" spc="-150" dirty="0">
                    <a:solidFill>
                      <a:schemeClr val="bg1"/>
                    </a:solidFill>
                    <a:latin typeface="+mn-ea"/>
                  </a:rPr>
                  <a:t> </a:t>
                </a:r>
                <a:r>
                  <a:rPr lang="en-US" altLang="ko-KR" sz="1600" spc="-150" dirty="0">
                    <a:solidFill>
                      <a:schemeClr val="bg1"/>
                    </a:solidFill>
                    <a:latin typeface="+mn-ea"/>
                  </a:rPr>
                  <a:t>main board calibration – 2 :</a:t>
                </a:r>
                <a:r>
                  <a:rPr lang="ko-KR" altLang="en-US" sz="1600" spc="-150" dirty="0">
                    <a:solidFill>
                      <a:schemeClr val="bg1"/>
                    </a:solidFill>
                    <a:latin typeface="+mn-ea"/>
                  </a:rPr>
                  <a:t> </a:t>
                </a:r>
                <a:r>
                  <a:rPr lang="en-US" altLang="ko-KR" sz="1600" spc="-150" dirty="0">
                    <a:solidFill>
                      <a:schemeClr val="bg1"/>
                    </a:solidFill>
                    <a:latin typeface="+mn-ea"/>
                  </a:rPr>
                  <a:t>4~20mA Output</a:t>
                </a:r>
                <a:endParaRPr lang="en-US" altLang="ko-KR" sz="1600" spc="-150" dirty="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71CE22C-4FFF-4E88-9DF3-3D5E84495B98}"/>
                </a:ext>
              </a:extLst>
            </p:cNvPr>
            <p:cNvSpPr txBox="1"/>
            <p:nvPr/>
          </p:nvSpPr>
          <p:spPr>
            <a:xfrm>
              <a:off x="3922489" y="2155356"/>
              <a:ext cx="971393" cy="495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04</a:t>
              </a:r>
              <a:endParaRPr lang="ko-KR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0CDF84C-7AE0-4078-AA41-6E53AC8FD0BD}"/>
              </a:ext>
            </a:extLst>
          </p:cNvPr>
          <p:cNvGrpSpPr/>
          <p:nvPr/>
        </p:nvGrpSpPr>
        <p:grpSpPr>
          <a:xfrm>
            <a:off x="3379701" y="3375460"/>
            <a:ext cx="6125806" cy="402446"/>
            <a:chOff x="3370798" y="1272034"/>
            <a:chExt cx="3898232" cy="58868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726508B-F98A-4E73-9DB9-2D58A6E8FB0F}"/>
                </a:ext>
              </a:extLst>
            </p:cNvPr>
            <p:cNvGrpSpPr/>
            <p:nvPr/>
          </p:nvGrpSpPr>
          <p:grpSpPr>
            <a:xfrm>
              <a:off x="3370798" y="1272034"/>
              <a:ext cx="3898232" cy="588684"/>
              <a:chOff x="3140242" y="2023272"/>
              <a:chExt cx="3898232" cy="588684"/>
            </a:xfrm>
            <a:solidFill>
              <a:srgbClr val="B9CAE9"/>
            </a:solidFill>
          </p:grpSpPr>
          <p:sp>
            <p:nvSpPr>
              <p:cNvPr id="33" name="이등변 삼각형 32">
                <a:extLst>
                  <a:ext uri="{FF2B5EF4-FFF2-40B4-BE49-F238E27FC236}">
                    <a16:creationId xmlns:a16="http://schemas.microsoft.com/office/drawing/2014/main" id="{369FAEFA-AAE2-468C-8539-CE9611D70625}"/>
                  </a:ext>
                </a:extLst>
              </p:cNvPr>
              <p:cNvSpPr/>
              <p:nvPr/>
            </p:nvSpPr>
            <p:spPr>
              <a:xfrm rot="10800000">
                <a:off x="3140242" y="2023280"/>
                <a:ext cx="800216" cy="5886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+mn-ea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440D7D3-186F-4659-B3BF-14ABF9F8D985}"/>
                  </a:ext>
                </a:extLst>
              </p:cNvPr>
              <p:cNvSpPr/>
              <p:nvPr/>
            </p:nvSpPr>
            <p:spPr>
              <a:xfrm>
                <a:off x="3540349" y="2023272"/>
                <a:ext cx="3498125" cy="5755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spc="-150" dirty="0">
                    <a:solidFill>
                      <a:schemeClr val="bg1"/>
                    </a:solidFill>
                    <a:latin typeface="+mn-ea"/>
                  </a:rPr>
                  <a:t>Psi-1000</a:t>
                </a:r>
                <a:r>
                  <a:rPr lang="ko-KR" altLang="en-US" sz="1600" spc="-150" dirty="0">
                    <a:solidFill>
                      <a:schemeClr val="bg1"/>
                    </a:solidFill>
                    <a:latin typeface="+mn-ea"/>
                  </a:rPr>
                  <a:t> </a:t>
                </a:r>
                <a:r>
                  <a:rPr lang="en-US" altLang="ko-KR" sz="1600" spc="-150" dirty="0">
                    <a:solidFill>
                      <a:schemeClr val="bg1"/>
                    </a:solidFill>
                    <a:latin typeface="+mn-ea"/>
                  </a:rPr>
                  <a:t>main board calibration – 3 : 0~10V Output</a:t>
                </a:r>
                <a:endParaRPr lang="ko-KR" altLang="en-US" sz="1600" dirty="0">
                  <a:latin typeface="+mn-ea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101B1FE-A771-4447-99EF-05A30B74919F}"/>
                </a:ext>
              </a:extLst>
            </p:cNvPr>
            <p:cNvSpPr txBox="1"/>
            <p:nvPr/>
          </p:nvSpPr>
          <p:spPr>
            <a:xfrm>
              <a:off x="3410245" y="1286208"/>
              <a:ext cx="971393" cy="495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05</a:t>
              </a:r>
              <a:endParaRPr lang="ko-KR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F1EBF52-F1E1-46CF-80C4-D19028D22A0E}"/>
              </a:ext>
            </a:extLst>
          </p:cNvPr>
          <p:cNvGrpSpPr/>
          <p:nvPr/>
        </p:nvGrpSpPr>
        <p:grpSpPr>
          <a:xfrm>
            <a:off x="3379700" y="3904497"/>
            <a:ext cx="6125806" cy="402446"/>
            <a:chOff x="3883042" y="2141182"/>
            <a:chExt cx="4438074" cy="588684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19718854-6F79-4CB5-84A3-04E11F40648F}"/>
                </a:ext>
              </a:extLst>
            </p:cNvPr>
            <p:cNvGrpSpPr/>
            <p:nvPr/>
          </p:nvGrpSpPr>
          <p:grpSpPr>
            <a:xfrm>
              <a:off x="3883042" y="2141182"/>
              <a:ext cx="4438074" cy="588684"/>
              <a:chOff x="3140242" y="2023272"/>
              <a:chExt cx="4438074" cy="588684"/>
            </a:xfrm>
            <a:solidFill>
              <a:srgbClr val="7395D3"/>
            </a:solidFill>
          </p:grpSpPr>
          <p:sp>
            <p:nvSpPr>
              <p:cNvPr id="54" name="이등변 삼각형 53">
                <a:extLst>
                  <a:ext uri="{FF2B5EF4-FFF2-40B4-BE49-F238E27FC236}">
                    <a16:creationId xmlns:a16="http://schemas.microsoft.com/office/drawing/2014/main" id="{DFBA2A30-1E94-4A38-969F-5A1BA048B347}"/>
                  </a:ext>
                </a:extLst>
              </p:cNvPr>
              <p:cNvSpPr/>
              <p:nvPr/>
            </p:nvSpPr>
            <p:spPr>
              <a:xfrm rot="10800000">
                <a:off x="3140242" y="2023280"/>
                <a:ext cx="800216" cy="5886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+mn-ea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3325019B-C421-440D-B1D7-1E4A24362BCE}"/>
                  </a:ext>
                </a:extLst>
              </p:cNvPr>
              <p:cNvSpPr/>
              <p:nvPr/>
            </p:nvSpPr>
            <p:spPr>
              <a:xfrm>
                <a:off x="3540349" y="2023272"/>
                <a:ext cx="4037967" cy="5755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spc="-150" dirty="0">
                    <a:solidFill>
                      <a:schemeClr val="bg1"/>
                    </a:solidFill>
                    <a:latin typeface="+mn-ea"/>
                  </a:rPr>
                  <a:t>Psi-1000</a:t>
                </a:r>
                <a:r>
                  <a:rPr lang="ko-KR" altLang="en-US" sz="1600" spc="-150" dirty="0">
                    <a:solidFill>
                      <a:schemeClr val="bg1"/>
                    </a:solidFill>
                    <a:latin typeface="+mn-ea"/>
                  </a:rPr>
                  <a:t> </a:t>
                </a:r>
                <a:r>
                  <a:rPr lang="en-US" altLang="ko-KR" sz="1600" spc="-150" dirty="0">
                    <a:solidFill>
                      <a:schemeClr val="bg1"/>
                    </a:solidFill>
                    <a:latin typeface="+mn-ea"/>
                  </a:rPr>
                  <a:t>main board calibration – 4 :</a:t>
                </a:r>
                <a:r>
                  <a:rPr lang="ko-KR" altLang="en-US" sz="1600" spc="-150" dirty="0">
                    <a:solidFill>
                      <a:schemeClr val="bg1"/>
                    </a:solidFill>
                    <a:latin typeface="+mn-ea"/>
                  </a:rPr>
                  <a:t> </a:t>
                </a:r>
                <a:r>
                  <a:rPr lang="en-US" altLang="ko-KR" sz="1600" spc="-150" dirty="0">
                    <a:solidFill>
                      <a:schemeClr val="bg1"/>
                    </a:solidFill>
                    <a:latin typeface="+mn-ea"/>
                  </a:rPr>
                  <a:t>4~20mA Input</a:t>
                </a:r>
                <a:endParaRPr lang="en-US" altLang="ko-KR" sz="1600" spc="-150" dirty="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A4DEF49-C3B0-4773-B7D8-DCA2B76D5D13}"/>
                </a:ext>
              </a:extLst>
            </p:cNvPr>
            <p:cNvSpPr txBox="1"/>
            <p:nvPr/>
          </p:nvSpPr>
          <p:spPr>
            <a:xfrm>
              <a:off x="3922489" y="2155356"/>
              <a:ext cx="971393" cy="495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06</a:t>
              </a:r>
              <a:endParaRPr lang="ko-KR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A12AC58-C0F0-42D0-B930-AB3E52FD077F}"/>
              </a:ext>
            </a:extLst>
          </p:cNvPr>
          <p:cNvGrpSpPr/>
          <p:nvPr/>
        </p:nvGrpSpPr>
        <p:grpSpPr>
          <a:xfrm>
            <a:off x="3368912" y="4432196"/>
            <a:ext cx="6125806" cy="402446"/>
            <a:chOff x="3370798" y="1272034"/>
            <a:chExt cx="3898232" cy="588684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F149443-2748-4D90-8E9C-39939289260F}"/>
                </a:ext>
              </a:extLst>
            </p:cNvPr>
            <p:cNvGrpSpPr/>
            <p:nvPr/>
          </p:nvGrpSpPr>
          <p:grpSpPr>
            <a:xfrm>
              <a:off x="3370798" y="1272034"/>
              <a:ext cx="3898232" cy="588684"/>
              <a:chOff x="3140242" y="2023272"/>
              <a:chExt cx="3898232" cy="588684"/>
            </a:xfrm>
            <a:solidFill>
              <a:srgbClr val="B9CAE9"/>
            </a:solidFill>
          </p:grpSpPr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9B61C866-33D5-4C3E-9CA3-DD7524271D8B}"/>
                  </a:ext>
                </a:extLst>
              </p:cNvPr>
              <p:cNvSpPr/>
              <p:nvPr/>
            </p:nvSpPr>
            <p:spPr>
              <a:xfrm rot="10800000">
                <a:off x="3140242" y="2023280"/>
                <a:ext cx="800216" cy="5886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+mn-ea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AA4E70DB-A2CF-4266-BE5C-0AF8C864B833}"/>
                  </a:ext>
                </a:extLst>
              </p:cNvPr>
              <p:cNvSpPr/>
              <p:nvPr/>
            </p:nvSpPr>
            <p:spPr>
              <a:xfrm>
                <a:off x="3540349" y="2023272"/>
                <a:ext cx="3498125" cy="5755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spc="-150" dirty="0">
                    <a:solidFill>
                      <a:schemeClr val="bg1"/>
                    </a:solidFill>
                    <a:latin typeface="+mn-ea"/>
                  </a:rPr>
                  <a:t>Psi-1000</a:t>
                </a:r>
                <a:r>
                  <a:rPr lang="ko-KR" altLang="en-US" sz="1600" spc="-150" dirty="0">
                    <a:solidFill>
                      <a:schemeClr val="bg1"/>
                    </a:solidFill>
                    <a:latin typeface="+mn-ea"/>
                  </a:rPr>
                  <a:t> </a:t>
                </a:r>
                <a:r>
                  <a:rPr lang="en-US" altLang="ko-KR" sz="1600" spc="-150" dirty="0">
                    <a:solidFill>
                      <a:schemeClr val="bg1"/>
                    </a:solidFill>
                    <a:latin typeface="+mn-ea"/>
                  </a:rPr>
                  <a:t>main board calibration – 5 : 0~10V Input</a:t>
                </a:r>
                <a:endParaRPr lang="ko-KR" altLang="en-US" sz="1600" dirty="0">
                  <a:latin typeface="+mn-ea"/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21CEBB5-7720-4A2D-A4F9-B8D1AB83216E}"/>
                </a:ext>
              </a:extLst>
            </p:cNvPr>
            <p:cNvSpPr txBox="1"/>
            <p:nvPr/>
          </p:nvSpPr>
          <p:spPr>
            <a:xfrm>
              <a:off x="3410245" y="1286208"/>
              <a:ext cx="971393" cy="495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07</a:t>
              </a:r>
              <a:endParaRPr lang="ko-KR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78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F38AF08-A4EC-4311-8318-1F07AB2427CB}"/>
              </a:ext>
            </a:extLst>
          </p:cNvPr>
          <p:cNvSpPr txBox="1"/>
          <p:nvPr/>
        </p:nvSpPr>
        <p:spPr>
          <a:xfrm>
            <a:off x="1021732" y="212324"/>
            <a:ext cx="4828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Revision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History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88E572-B731-442B-A029-98BACE1532FD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31750E3-48B5-40A3-8BEF-80552FA26741}"/>
              </a:ext>
            </a:extLst>
          </p:cNvPr>
          <p:cNvSpPr txBox="1"/>
          <p:nvPr/>
        </p:nvSpPr>
        <p:spPr>
          <a:xfrm>
            <a:off x="1291215" y="1407624"/>
            <a:ext cx="960956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Version 0.1	2021/10/21	Temp. Release</a:t>
            </a: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Version 1.0	2022/04/05	Initial release for mass production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04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88E572-B731-442B-A029-98BACE1532FD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A6FDE3-C420-4CA0-B343-9F1739E97530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487529-E542-45FD-9599-332E4D7000A0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1. Psi-1000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Board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Calibration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개요</a:t>
            </a:r>
            <a:endParaRPr lang="en-US" altLang="ko-KR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5319-8671-431A-9AE1-EB41F96D3A0E}"/>
              </a:ext>
            </a:extLst>
          </p:cNvPr>
          <p:cNvSpPr txBox="1"/>
          <p:nvPr/>
        </p:nvSpPr>
        <p:spPr>
          <a:xfrm>
            <a:off x="635120" y="734821"/>
            <a:ext cx="10921760" cy="526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Psi-1000 main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board</a:t>
            </a:r>
            <a:r>
              <a:rPr lang="ko-KR" altLang="en-US" sz="1600" b="1" dirty="0"/>
              <a:t> 는 시스템 동작의 정밀도와 일관성 확보를 위해 조립부품 오차보정을 위한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Calibration </a:t>
            </a:r>
            <a:r>
              <a:rPr lang="ko-KR" altLang="en-US" sz="1600" b="1" dirty="0"/>
              <a:t>과정을 반드시 거쳐야 한다</a:t>
            </a:r>
            <a:r>
              <a:rPr lang="en-US" altLang="ko-KR" sz="16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1-1. Calibration </a:t>
            </a:r>
            <a:r>
              <a:rPr lang="ko-KR" altLang="en-US" sz="1600" b="1" dirty="0"/>
              <a:t>보정 값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</a:t>
            </a:r>
            <a:r>
              <a:rPr lang="en-US" altLang="ko-KR" sz="1400" dirty="0"/>
              <a:t>1) Calibration </a:t>
            </a:r>
            <a:r>
              <a:rPr lang="ko-KR" altLang="en-US" sz="1400" dirty="0"/>
              <a:t>을 통해 획득한 보정 값은 지워지지 않도록 </a:t>
            </a:r>
            <a:r>
              <a:rPr lang="en-US" altLang="ko-KR" sz="1400" dirty="0"/>
              <a:t>Flash memory </a:t>
            </a:r>
            <a:r>
              <a:rPr lang="ko-KR" altLang="en-US" sz="1400" dirty="0"/>
              <a:t>에 저장 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2) </a:t>
            </a:r>
            <a:r>
              <a:rPr lang="ko-KR" altLang="en-US" sz="1400" dirty="0"/>
              <a:t>각 보드별로 고유의 보정 값을 가진다</a:t>
            </a:r>
            <a:r>
              <a:rPr lang="en-US" altLang="ko-KR" sz="1400" dirty="0"/>
              <a:t>. (</a:t>
            </a:r>
            <a:r>
              <a:rPr lang="ko-KR" altLang="en-US" sz="1400" dirty="0"/>
              <a:t>각 보드 별 조립 부품 오차 상이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3) </a:t>
            </a:r>
            <a:r>
              <a:rPr lang="ko-KR" altLang="en-US" sz="1400" dirty="0"/>
              <a:t>실수로 보정 값이 지워진 경우 복구가 불가능 하므로 재보정을 실시하거나 기록해 둔 보정 값을 재입력 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4) calibration </a:t>
            </a:r>
            <a:r>
              <a:rPr lang="ko-KR" altLang="en-US" sz="1400" dirty="0"/>
              <a:t>중 보정 값을 기록</a:t>
            </a:r>
            <a:r>
              <a:rPr lang="en-US" altLang="ko-KR" sz="1400" dirty="0"/>
              <a:t>/</a:t>
            </a:r>
            <a:r>
              <a:rPr lang="ko-KR" altLang="en-US" sz="1400" dirty="0"/>
              <a:t>저장 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1-2. Calibration </a:t>
            </a:r>
            <a:r>
              <a:rPr lang="ko-KR" altLang="en-US" sz="1600" b="1" dirty="0"/>
              <a:t>이 필요한 항목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</a:t>
            </a:r>
            <a:r>
              <a:rPr lang="en-US" altLang="ko-KR" sz="1400" dirty="0"/>
              <a:t>1) </a:t>
            </a:r>
            <a:r>
              <a:rPr lang="ko-KR" altLang="en-US" sz="1400" dirty="0"/>
              <a:t>온도 센서 회로 보정 </a:t>
            </a:r>
            <a:r>
              <a:rPr lang="en-US" altLang="ko-KR" sz="1400" dirty="0"/>
              <a:t>: TC (</a:t>
            </a:r>
            <a:r>
              <a:rPr lang="en-US" altLang="ko-KR" sz="1400" dirty="0" err="1"/>
              <a:t>Thermo</a:t>
            </a:r>
            <a:r>
              <a:rPr lang="en-US" altLang="ko-KR" sz="1400" dirty="0"/>
              <a:t> Couple) K-type </a:t>
            </a:r>
            <a:r>
              <a:rPr lang="ko-KR" altLang="en-US" sz="1400" dirty="0"/>
              <a:t>온도 센서</a:t>
            </a:r>
            <a:r>
              <a:rPr lang="en-US" altLang="ko-KR" sz="1400" dirty="0"/>
              <a:t>, RTD </a:t>
            </a:r>
            <a:r>
              <a:rPr lang="ko-KR" altLang="en-US" sz="1400" dirty="0"/>
              <a:t>온도 센서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2) 4~20mA </a:t>
            </a:r>
            <a:r>
              <a:rPr lang="ko-KR" altLang="en-US" sz="1400" dirty="0"/>
              <a:t>출력 신호에 대한 </a:t>
            </a:r>
            <a:r>
              <a:rPr lang="en-US" altLang="ko-KR" sz="1400" dirty="0"/>
              <a:t>DAC</a:t>
            </a:r>
            <a:r>
              <a:rPr lang="ko-KR" altLang="en-US" sz="1400" dirty="0"/>
              <a:t>회로 보정 </a:t>
            </a:r>
            <a:r>
              <a:rPr lang="en-US" altLang="ko-KR" sz="1400" dirty="0"/>
              <a:t>(DAC #1/#2/#3)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3) 0~10V   </a:t>
            </a:r>
            <a:r>
              <a:rPr lang="ko-KR" altLang="en-US" sz="1400" dirty="0"/>
              <a:t>출력 신호에 대한 </a:t>
            </a:r>
            <a:r>
              <a:rPr lang="en-US" altLang="ko-KR" sz="1400" dirty="0"/>
              <a:t>DAC </a:t>
            </a:r>
            <a:r>
              <a:rPr lang="ko-KR" altLang="en-US" sz="1400" dirty="0"/>
              <a:t>회로 보정 </a:t>
            </a:r>
            <a:r>
              <a:rPr lang="en-US" altLang="ko-KR" sz="1400" dirty="0"/>
              <a:t>(DAC #4)</a:t>
            </a:r>
            <a:br>
              <a:rPr lang="en-US" altLang="ko-KR" sz="1400" dirty="0"/>
            </a:br>
            <a:r>
              <a:rPr lang="en-US" altLang="ko-KR" sz="1400" dirty="0"/>
              <a:t>       4) 4~20mA </a:t>
            </a:r>
            <a:r>
              <a:rPr lang="ko-KR" altLang="en-US" sz="1400" dirty="0"/>
              <a:t>입력 신호에 대한 </a:t>
            </a:r>
            <a:r>
              <a:rPr lang="en-US" altLang="ko-KR" sz="1400" dirty="0"/>
              <a:t>ADC </a:t>
            </a:r>
            <a:r>
              <a:rPr lang="ko-KR" altLang="en-US" sz="1400" dirty="0"/>
              <a:t>회로 보정 </a:t>
            </a:r>
            <a:r>
              <a:rPr lang="en-US" altLang="ko-KR" sz="1400" dirty="0"/>
              <a:t>(ADC #1)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5) 0~10V   </a:t>
            </a:r>
            <a:r>
              <a:rPr lang="ko-KR" altLang="en-US" sz="1400" dirty="0"/>
              <a:t>입력 신호에 대한 </a:t>
            </a:r>
            <a:r>
              <a:rPr lang="en-US" altLang="ko-KR" sz="1400" dirty="0"/>
              <a:t>ADC </a:t>
            </a:r>
            <a:r>
              <a:rPr lang="ko-KR" altLang="en-US" sz="1400" dirty="0"/>
              <a:t>회로 보정 </a:t>
            </a:r>
            <a:r>
              <a:rPr lang="en-US" altLang="ko-KR" sz="1400" dirty="0"/>
              <a:t>(ADC #2/#3/#4)</a:t>
            </a:r>
          </a:p>
        </p:txBody>
      </p:sp>
    </p:spTree>
    <p:extLst>
      <p:ext uri="{BB962C8B-B14F-4D97-AF65-F5344CB8AC3E}">
        <p14:creationId xmlns:p14="http://schemas.microsoft.com/office/powerpoint/2010/main" val="368363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88E572-B731-442B-A029-98BACE1532FD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A6FDE3-C420-4CA0-B343-9F1739E97530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487529-E542-45FD-9599-332E4D7000A0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2. Psi-1000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Board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Calibration Set-up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5319-8671-431A-9AE1-EB41F96D3A0E}"/>
              </a:ext>
            </a:extLst>
          </p:cNvPr>
          <p:cNvSpPr txBox="1"/>
          <p:nvPr/>
        </p:nvSpPr>
        <p:spPr>
          <a:xfrm>
            <a:off x="635120" y="734821"/>
            <a:ext cx="10921760" cy="1106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2-1. Psi-1000 main board 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calibration </a:t>
            </a:r>
            <a:r>
              <a:rPr lang="ko-KR" altLang="en-US" sz="1600" b="1" dirty="0"/>
              <a:t>수행을 위해 다음과 같이 연결한다</a:t>
            </a:r>
            <a:r>
              <a:rPr lang="en-US" altLang="ko-KR" sz="16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- PC </a:t>
            </a:r>
            <a:r>
              <a:rPr lang="ko-KR" altLang="en-US" sz="1400" dirty="0"/>
              <a:t>와 </a:t>
            </a:r>
            <a:r>
              <a:rPr lang="en-US" altLang="ko-KR" sz="1400" dirty="0"/>
              <a:t>RS-232C serial </a:t>
            </a:r>
            <a:r>
              <a:rPr lang="ko-KR" altLang="en-US" sz="1400" dirty="0"/>
              <a:t>통신 연결 후 </a:t>
            </a:r>
            <a:r>
              <a:rPr lang="en-US" altLang="ko-KR" sz="1400" dirty="0"/>
              <a:t>24Vdc </a:t>
            </a:r>
            <a:r>
              <a:rPr lang="ko-KR" altLang="en-US" sz="1400" dirty="0"/>
              <a:t>전원을 연결 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36A94D-42D4-4A5C-8FCD-EEB91512ECFD}"/>
              </a:ext>
            </a:extLst>
          </p:cNvPr>
          <p:cNvSpPr/>
          <p:nvPr/>
        </p:nvSpPr>
        <p:spPr>
          <a:xfrm>
            <a:off x="2565040" y="3112981"/>
            <a:ext cx="237626" cy="3251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7D84EB-D25C-4515-BD67-D71498F57B4D}"/>
              </a:ext>
            </a:extLst>
          </p:cNvPr>
          <p:cNvSpPr txBox="1"/>
          <p:nvPr/>
        </p:nvSpPr>
        <p:spPr>
          <a:xfrm>
            <a:off x="981096" y="3120643"/>
            <a:ext cx="681640" cy="333617"/>
          </a:xfrm>
          <a:prstGeom prst="rect">
            <a:avLst/>
          </a:prstGeom>
          <a:noFill/>
          <a:ln>
            <a:solidFill>
              <a:srgbClr val="005A9E"/>
            </a:solidFill>
          </a:ln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/>
              <a:t>24Vdc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8937D8-A2CC-4D19-B215-5C3D38E48A7D}"/>
              </a:ext>
            </a:extLst>
          </p:cNvPr>
          <p:cNvSpPr/>
          <p:nvPr/>
        </p:nvSpPr>
        <p:spPr>
          <a:xfrm>
            <a:off x="7942642" y="4651439"/>
            <a:ext cx="231016" cy="4421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4EC49C6-9A65-47F2-A706-5FFF56D9865E}"/>
              </a:ext>
            </a:extLst>
          </p:cNvPr>
          <p:cNvCxnSpPr>
            <a:cxnSpLocks/>
          </p:cNvCxnSpPr>
          <p:nvPr/>
        </p:nvCxnSpPr>
        <p:spPr>
          <a:xfrm>
            <a:off x="8173658" y="4732912"/>
            <a:ext cx="4058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2132B-34E8-4553-91BF-4BABFC14D9CB}"/>
              </a:ext>
            </a:extLst>
          </p:cNvPr>
          <p:cNvCxnSpPr>
            <a:cxnSpLocks/>
          </p:cNvCxnSpPr>
          <p:nvPr/>
        </p:nvCxnSpPr>
        <p:spPr>
          <a:xfrm>
            <a:off x="8173658" y="5009358"/>
            <a:ext cx="4058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D0DE3B-724C-41A5-B4FF-8727A4558F7F}"/>
              </a:ext>
            </a:extLst>
          </p:cNvPr>
          <p:cNvSpPr txBox="1"/>
          <p:nvPr/>
        </p:nvSpPr>
        <p:spPr>
          <a:xfrm>
            <a:off x="9628818" y="3230284"/>
            <a:ext cx="1440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u="sng" dirty="0"/>
              <a:t>Serial </a:t>
            </a:r>
            <a:r>
              <a:rPr lang="ko-KR" altLang="en-US" sz="1200" b="1" u="sng" dirty="0"/>
              <a:t>통신 </a:t>
            </a:r>
            <a:r>
              <a:rPr lang="en-US" altLang="ko-KR" sz="1200" b="1" u="sng" dirty="0"/>
              <a:t>SW</a:t>
            </a:r>
          </a:p>
          <a:p>
            <a:pPr algn="ctr"/>
            <a:r>
              <a:rPr lang="en-US" altLang="ko-KR" sz="1200" b="1" dirty="0"/>
              <a:t>115200 baud</a:t>
            </a:r>
          </a:p>
          <a:p>
            <a:pPr algn="ctr"/>
            <a:r>
              <a:rPr lang="en-US" altLang="ko-KR" sz="1200" b="1" dirty="0"/>
              <a:t>data 8-bit</a:t>
            </a:r>
          </a:p>
          <a:p>
            <a:pPr algn="ctr"/>
            <a:r>
              <a:rPr lang="en-US" altLang="ko-KR" sz="1200" b="1" dirty="0"/>
              <a:t>no parity</a:t>
            </a:r>
          </a:p>
          <a:p>
            <a:pPr algn="ctr"/>
            <a:r>
              <a:rPr lang="en-US" altLang="ko-KR" sz="1200" b="1" dirty="0"/>
              <a:t>1 stop bit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0268FD-607D-408E-8B66-0D2548F571D9}"/>
              </a:ext>
            </a:extLst>
          </p:cNvPr>
          <p:cNvSpPr/>
          <p:nvPr/>
        </p:nvSpPr>
        <p:spPr>
          <a:xfrm>
            <a:off x="8579557" y="4651439"/>
            <a:ext cx="763609" cy="4421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RS-232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9CF1853-E21E-46FE-9840-891330247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414" y="4426956"/>
            <a:ext cx="1440139" cy="85832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4851E2-6532-43F2-AA0A-E40AA31534E8}"/>
              </a:ext>
            </a:extLst>
          </p:cNvPr>
          <p:cNvSpPr/>
          <p:nvPr/>
        </p:nvSpPr>
        <p:spPr>
          <a:xfrm>
            <a:off x="10348888" y="5244216"/>
            <a:ext cx="465141" cy="365215"/>
          </a:xfrm>
          <a:prstGeom prst="rect">
            <a:avLst/>
          </a:prstGeom>
          <a:noFill/>
          <a:ln w="254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0FEB619-7ABE-4EB3-9758-07C82FB110AD}"/>
              </a:ext>
            </a:extLst>
          </p:cNvPr>
          <p:cNvCxnSpPr>
            <a:cxnSpLocks/>
          </p:cNvCxnSpPr>
          <p:nvPr/>
        </p:nvCxnSpPr>
        <p:spPr>
          <a:xfrm>
            <a:off x="9343166" y="4856118"/>
            <a:ext cx="3972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1CB6ABC-D707-40FB-ABAB-8B38D5FED28E}"/>
              </a:ext>
            </a:extLst>
          </p:cNvPr>
          <p:cNvCxnSpPr/>
          <p:nvPr/>
        </p:nvCxnSpPr>
        <p:spPr>
          <a:xfrm>
            <a:off x="1675778" y="3344614"/>
            <a:ext cx="90487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C6C9312-06C5-4777-871D-3E76FFA6CB2C}"/>
              </a:ext>
            </a:extLst>
          </p:cNvPr>
          <p:cNvCxnSpPr/>
          <p:nvPr/>
        </p:nvCxnSpPr>
        <p:spPr>
          <a:xfrm>
            <a:off x="1675778" y="3217957"/>
            <a:ext cx="9048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48B3FEE-556C-4EAA-A12A-E6327E92499E}"/>
              </a:ext>
            </a:extLst>
          </p:cNvPr>
          <p:cNvSpPr txBox="1"/>
          <p:nvPr/>
        </p:nvSpPr>
        <p:spPr>
          <a:xfrm>
            <a:off x="1881770" y="3322934"/>
            <a:ext cx="995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+24V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F5F1AA-C7F8-4262-90BD-334764FB56A0}"/>
              </a:ext>
            </a:extLst>
          </p:cNvPr>
          <p:cNvSpPr txBox="1"/>
          <p:nvPr/>
        </p:nvSpPr>
        <p:spPr>
          <a:xfrm>
            <a:off x="1903399" y="3011038"/>
            <a:ext cx="995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GND</a:t>
            </a:r>
            <a:endParaRPr lang="ko-KR" altLang="en-US" sz="1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50E08A-720C-4334-A2EE-8EB8C0251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281" y="2197337"/>
            <a:ext cx="5065450" cy="339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9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C7EEF52-4065-4C00-9FB9-061EAC48C2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22"/>
          <a:stretch/>
        </p:blipFill>
        <p:spPr>
          <a:xfrm>
            <a:off x="501771" y="5250339"/>
            <a:ext cx="6264266" cy="1417162"/>
          </a:xfrm>
          <a:prstGeom prst="rect">
            <a:avLst/>
          </a:prstGeom>
        </p:spPr>
      </p:pic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88E572-B731-442B-A029-98BACE1532FD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A6FDE3-C420-4CA0-B343-9F1739E97530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487529-E542-45FD-9599-332E4D7000A0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3. Psi-1000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Board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Calibration – 1 :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온도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sensor (1/2)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5319-8671-431A-9AE1-EB41F96D3A0E}"/>
              </a:ext>
            </a:extLst>
          </p:cNvPr>
          <p:cNvSpPr txBox="1"/>
          <p:nvPr/>
        </p:nvSpPr>
        <p:spPr>
          <a:xfrm>
            <a:off x="635120" y="714375"/>
            <a:ext cx="68705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3. </a:t>
            </a:r>
            <a:r>
              <a:rPr lang="ko-KR" altLang="en-US" sz="1400" b="1" dirty="0"/>
              <a:t>온도 센서 회로 보정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3-1. TC(thermocouple K type) </a:t>
            </a:r>
            <a:r>
              <a:rPr lang="ko-KR" altLang="en-US" sz="1400" b="1" dirty="0"/>
              <a:t>온도 센서 회로의 보정을 위한 </a:t>
            </a:r>
            <a:r>
              <a:rPr lang="en-US" altLang="ko-KR" sz="1400" b="1" dirty="0"/>
              <a:t>jig </a:t>
            </a:r>
            <a:r>
              <a:rPr lang="ko-KR" altLang="en-US" sz="1400" b="1" dirty="0"/>
              <a:t>를 준비 한다</a:t>
            </a:r>
            <a:r>
              <a:rPr lang="en-US" altLang="ko-KR" sz="1400" b="1" dirty="0"/>
              <a:t>.</a:t>
            </a:r>
          </a:p>
          <a:p>
            <a:r>
              <a:rPr lang="en-US" altLang="ko-KR" sz="1200" b="1" dirty="0"/>
              <a:t>      </a:t>
            </a:r>
            <a:r>
              <a:rPr lang="en-US" altLang="ko-KR" sz="1200" dirty="0"/>
              <a:t>1) </a:t>
            </a:r>
            <a:r>
              <a:rPr lang="ko-KR" altLang="en-US" sz="1200" dirty="0"/>
              <a:t> </a:t>
            </a:r>
            <a:r>
              <a:rPr lang="en-US" altLang="ko-KR" sz="1200" dirty="0"/>
              <a:t>TC </a:t>
            </a:r>
            <a:r>
              <a:rPr lang="ko-KR" altLang="en-US" sz="1200" dirty="0"/>
              <a:t>온도 센서 회로 보정은 우측 그림과 같이 </a:t>
            </a:r>
            <a:r>
              <a:rPr lang="en-US" altLang="ko-KR" sz="1200" dirty="0"/>
              <a:t>Jig </a:t>
            </a:r>
            <a:r>
              <a:rPr lang="ko-KR" altLang="en-US" sz="1200" dirty="0"/>
              <a:t>를 제작</a:t>
            </a:r>
            <a:r>
              <a:rPr lang="en-US" altLang="ko-KR" sz="1200" dirty="0"/>
              <a:t>, </a:t>
            </a:r>
            <a:r>
              <a:rPr lang="ko-KR" altLang="en-US" sz="1200" dirty="0"/>
              <a:t>연결하여 보정 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Jig </a:t>
            </a:r>
            <a:r>
              <a:rPr lang="ko-KR" altLang="en-US" sz="1200" dirty="0"/>
              <a:t>는 </a:t>
            </a:r>
            <a:r>
              <a:rPr lang="en-US" altLang="ko-KR" sz="1200" dirty="0">
                <a:sym typeface="Wingdings" panose="05000000000000000000" pitchFamily="2" charset="2"/>
              </a:rPr>
              <a:t>0 </a:t>
            </a:r>
            <a:r>
              <a:rPr lang="el-GR" altLang="ko-KR" sz="1200" dirty="0">
                <a:sym typeface="Wingdings" panose="05000000000000000000" pitchFamily="2" charset="2"/>
              </a:rPr>
              <a:t>Ω</a:t>
            </a:r>
            <a:r>
              <a:rPr lang="en-US" altLang="ko-KR" sz="1200" dirty="0">
                <a:sym typeface="Wingdings" panose="05000000000000000000" pitchFamily="2" charset="2"/>
              </a:rPr>
              <a:t> /</a:t>
            </a:r>
            <a:r>
              <a:rPr lang="ko-KR" altLang="en-US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6,079 </a:t>
            </a:r>
            <a:r>
              <a:rPr lang="el-GR" altLang="ko-KR" sz="1200" dirty="0">
                <a:sym typeface="Wingdings" panose="05000000000000000000" pitchFamily="2" charset="2"/>
              </a:rPr>
              <a:t>Ω </a:t>
            </a:r>
            <a:r>
              <a:rPr lang="ko-KR" altLang="en-US" sz="1200" dirty="0"/>
              <a:t>저항으로 우측 그림과 같이 연결될 수 있도록 제작 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(J4 </a:t>
            </a:r>
            <a:r>
              <a:rPr lang="ko-KR" altLang="en-US" sz="1200" dirty="0"/>
              <a:t>에 연결하여 </a:t>
            </a:r>
            <a:r>
              <a:rPr lang="en-US" altLang="ko-KR" sz="1200" dirty="0"/>
              <a:t>TC </a:t>
            </a:r>
            <a:r>
              <a:rPr lang="ko-KR" altLang="en-US" sz="1200" dirty="0"/>
              <a:t>온도 센서 회로 보정을 수행 한다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</a:t>
            </a:r>
          </a:p>
          <a:p>
            <a:r>
              <a:rPr lang="en-US" altLang="ko-KR" sz="1400" b="1" dirty="0"/>
              <a:t>3-2. TC </a:t>
            </a:r>
            <a:r>
              <a:rPr lang="ko-KR" altLang="en-US" sz="1400" b="1" dirty="0"/>
              <a:t>온도 센서 회로의 보정은 다음과 같이 수행 한다</a:t>
            </a:r>
            <a:r>
              <a:rPr lang="en-US" altLang="ko-KR" sz="1400" b="1" dirty="0"/>
              <a:t>.</a:t>
            </a:r>
          </a:p>
          <a:p>
            <a:r>
              <a:rPr lang="en-US" altLang="ko-KR" sz="1200" b="1" dirty="0"/>
              <a:t>     </a:t>
            </a:r>
            <a:r>
              <a:rPr lang="en-US" altLang="ko-KR" sz="1200" dirty="0"/>
              <a:t>  1) Serial </a:t>
            </a:r>
            <a:r>
              <a:rPr lang="ko-KR" altLang="en-US" sz="1200" dirty="0"/>
              <a:t>통신 프로그램에서 다음과 같이 입력하면 </a:t>
            </a:r>
            <a:r>
              <a:rPr lang="en-US" altLang="ko-KR" sz="1200" dirty="0"/>
              <a:t>TC data</a:t>
            </a:r>
            <a:r>
              <a:rPr lang="ko-KR" altLang="en-US" sz="1200" dirty="0"/>
              <a:t> </a:t>
            </a:r>
            <a:r>
              <a:rPr lang="en-US" altLang="ko-KR" sz="1200" dirty="0"/>
              <a:t>monitoring</a:t>
            </a:r>
            <a:r>
              <a:rPr lang="ko-KR" altLang="en-US" sz="1200" dirty="0"/>
              <a:t> 이 시작된다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- </a:t>
            </a:r>
            <a:r>
              <a:rPr lang="en-US" altLang="ko-KR" sz="1200" dirty="0" err="1"/>
              <a:t>mon</a:t>
            </a:r>
            <a:r>
              <a:rPr lang="en-US" altLang="ko-KR" sz="1200" dirty="0"/>
              <a:t> mode 0x0004      	</a:t>
            </a:r>
            <a:r>
              <a:rPr lang="en-US" altLang="ko-KR" sz="1200" dirty="0">
                <a:sym typeface="Wingdings" panose="05000000000000000000" pitchFamily="2" charset="2"/>
              </a:rPr>
              <a:t> TC/RTD data monitoring </a:t>
            </a:r>
            <a:r>
              <a:rPr lang="ko-KR" altLang="en-US" sz="1200" dirty="0">
                <a:sym typeface="Wingdings" panose="05000000000000000000" pitchFamily="2" charset="2"/>
              </a:rPr>
              <a:t>설정</a:t>
            </a:r>
            <a:endParaRPr lang="en-US" altLang="ko-KR" sz="1200" dirty="0"/>
          </a:p>
          <a:p>
            <a:r>
              <a:rPr lang="en-US" altLang="ko-KR" sz="1200" dirty="0"/>
              <a:t>           - </a:t>
            </a:r>
            <a:r>
              <a:rPr lang="en-US" altLang="ko-KR" sz="1200" dirty="0" err="1"/>
              <a:t>mon</a:t>
            </a:r>
            <a:r>
              <a:rPr lang="en-US" altLang="ko-KR" sz="1200" dirty="0"/>
              <a:t> int 2                  	</a:t>
            </a:r>
            <a:r>
              <a:rPr lang="en-US" altLang="ko-KR" sz="1200" dirty="0">
                <a:sym typeface="Wingdings" panose="05000000000000000000" pitchFamily="2" charset="2"/>
              </a:rPr>
              <a:t> monitoring</a:t>
            </a:r>
            <a:r>
              <a:rPr lang="ko-KR" altLang="en-US" sz="1200" dirty="0">
                <a:sym typeface="Wingdings" panose="05000000000000000000" pitchFamily="2" charset="2"/>
              </a:rPr>
              <a:t> 간격 </a:t>
            </a:r>
            <a:r>
              <a:rPr lang="en-US" altLang="ko-KR" sz="1200" dirty="0">
                <a:sym typeface="Wingdings" panose="05000000000000000000" pitchFamily="2" charset="2"/>
              </a:rPr>
              <a:t>2</a:t>
            </a:r>
            <a:r>
              <a:rPr lang="ko-KR" altLang="en-US" sz="1200" dirty="0">
                <a:sym typeface="Wingdings" panose="05000000000000000000" pitchFamily="2" charset="2"/>
              </a:rPr>
              <a:t>초로 설정</a:t>
            </a:r>
            <a:endParaRPr lang="en-US" altLang="ko-KR" sz="1200" dirty="0"/>
          </a:p>
          <a:p>
            <a:r>
              <a:rPr lang="en-US" altLang="ko-KR" sz="1200" dirty="0"/>
              <a:t>           - </a:t>
            </a:r>
            <a:r>
              <a:rPr lang="en-US" altLang="ko-KR" sz="1200" dirty="0" err="1"/>
              <a:t>mon</a:t>
            </a:r>
            <a:r>
              <a:rPr lang="en-US" altLang="ko-KR" sz="1200" dirty="0"/>
              <a:t> on                    	</a:t>
            </a:r>
            <a:r>
              <a:rPr lang="en-US" altLang="ko-KR" sz="1200" dirty="0">
                <a:sym typeface="Wingdings" panose="05000000000000000000" pitchFamily="2" charset="2"/>
              </a:rPr>
              <a:t> monitoring </a:t>
            </a:r>
            <a:r>
              <a:rPr lang="ko-KR" altLang="en-US" sz="1200" dirty="0">
                <a:sym typeface="Wingdings" panose="05000000000000000000" pitchFamily="2" charset="2"/>
              </a:rPr>
              <a:t>시작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2)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표시되는 값을 기록한다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      - 0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l-GR" altLang="ko-KR" sz="1200" dirty="0">
                <a:sym typeface="Wingdings" panose="05000000000000000000" pitchFamily="2" charset="2"/>
              </a:rPr>
              <a:t>Ω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/6079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l-GR" altLang="ko-KR" sz="1200" dirty="0">
                <a:sym typeface="Wingdings" panose="05000000000000000000" pitchFamily="2" charset="2"/>
              </a:rPr>
              <a:t>Ω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각각에 대해 표시되는 값을 기록한다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1400" b="1" dirty="0"/>
              <a:t>3-3. </a:t>
            </a:r>
            <a:r>
              <a:rPr lang="ko-KR" altLang="en-US" sz="1400" b="1" dirty="0"/>
              <a:t>기록한 보정 값을 </a:t>
            </a:r>
            <a:r>
              <a:rPr lang="en-US" altLang="ko-KR" sz="1400" b="1" dirty="0"/>
              <a:t>Flash memory </a:t>
            </a:r>
            <a:r>
              <a:rPr lang="ko-KR" altLang="en-US" sz="1400" b="1" dirty="0"/>
              <a:t>에 저장 한다</a:t>
            </a:r>
            <a:r>
              <a:rPr lang="en-US" altLang="ko-KR" sz="1400" b="1" dirty="0"/>
              <a:t>.</a:t>
            </a:r>
          </a:p>
          <a:p>
            <a:r>
              <a:rPr lang="en-US" altLang="ko-KR" sz="1400" b="1" dirty="0"/>
              <a:t>      </a:t>
            </a:r>
            <a:r>
              <a:rPr lang="en-US" altLang="ko-KR" sz="1200" dirty="0"/>
              <a:t>1) Serial </a:t>
            </a:r>
            <a:r>
              <a:rPr lang="ko-KR" altLang="en-US" sz="1200" dirty="0"/>
              <a:t>통신 프로그램에서 다음과 같이 입력 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- </a:t>
            </a:r>
            <a:r>
              <a:rPr lang="en-US" altLang="ko-KR" sz="1200" dirty="0" err="1"/>
              <a:t>mon</a:t>
            </a:r>
            <a:r>
              <a:rPr lang="en-US" altLang="ko-KR" sz="1200" dirty="0"/>
              <a:t> off          </a:t>
            </a:r>
            <a:r>
              <a:rPr lang="en-US" altLang="ko-KR" sz="1200" dirty="0">
                <a:sym typeface="Wingdings" panose="05000000000000000000" pitchFamily="2" charset="2"/>
              </a:rPr>
              <a:t> monitoring </a:t>
            </a:r>
            <a:r>
              <a:rPr lang="ko-KR" altLang="en-US" sz="1200" dirty="0">
                <a:sym typeface="Wingdings" panose="05000000000000000000" pitchFamily="2" charset="2"/>
              </a:rPr>
              <a:t>중단</a:t>
            </a:r>
            <a:endParaRPr lang="en-US" altLang="ko-KR" sz="1200" dirty="0"/>
          </a:p>
          <a:p>
            <a:r>
              <a:rPr lang="en-US" altLang="ko-KR" sz="1200" dirty="0"/>
              <a:t> 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40 </a:t>
            </a:r>
            <a:r>
              <a:rPr lang="en-US" altLang="ko-KR" sz="1200" dirty="0" err="1"/>
              <a:t>xxxx</a:t>
            </a:r>
            <a:r>
              <a:rPr lang="en-US" altLang="ko-KR" sz="1200" dirty="0"/>
              <a:t>   </a:t>
            </a:r>
            <a:r>
              <a:rPr lang="en-US" altLang="ko-KR" sz="1200" dirty="0">
                <a:sym typeface="Wingdings" panose="05000000000000000000" pitchFamily="2" charset="2"/>
              </a:rPr>
              <a:t> TC,  </a:t>
            </a:r>
            <a:r>
              <a:rPr lang="en-US" altLang="ko-KR" sz="1200" dirty="0"/>
              <a:t>    0 </a:t>
            </a:r>
            <a:r>
              <a:rPr lang="el-GR" altLang="ko-KR" sz="1200" dirty="0">
                <a:sym typeface="Wingdings" panose="05000000000000000000" pitchFamily="2" charset="2"/>
              </a:rPr>
              <a:t>Ω</a:t>
            </a:r>
            <a:r>
              <a:rPr lang="en-US" altLang="ko-KR" sz="1200" dirty="0"/>
              <a:t> </a:t>
            </a:r>
            <a:r>
              <a:rPr lang="ko-KR" altLang="en-US" sz="1200" dirty="0"/>
              <a:t>모니터링 값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xxxx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41 </a:t>
            </a:r>
            <a:r>
              <a:rPr lang="en-US" altLang="ko-KR" sz="1200" dirty="0" err="1"/>
              <a:t>yyyy</a:t>
            </a:r>
            <a:r>
              <a:rPr lang="en-US" altLang="ko-KR" sz="1200" dirty="0"/>
              <a:t>   </a:t>
            </a:r>
            <a:r>
              <a:rPr lang="en-US" altLang="ko-KR" sz="1200" dirty="0">
                <a:sym typeface="Wingdings" panose="05000000000000000000" pitchFamily="2" charset="2"/>
              </a:rPr>
              <a:t> TC, </a:t>
            </a:r>
            <a:r>
              <a:rPr lang="en-US" altLang="ko-KR" sz="1200" dirty="0"/>
              <a:t>6079 </a:t>
            </a:r>
            <a:r>
              <a:rPr lang="el-GR" altLang="ko-KR" sz="1200" dirty="0">
                <a:sym typeface="Wingdings" panose="05000000000000000000" pitchFamily="2" charset="2"/>
              </a:rPr>
              <a:t>Ω</a:t>
            </a:r>
            <a:r>
              <a:rPr lang="en-US" altLang="ko-KR" sz="1200" dirty="0"/>
              <a:t> </a:t>
            </a:r>
            <a:r>
              <a:rPr lang="ko-KR" altLang="en-US" sz="1200" dirty="0"/>
              <a:t>모니터링 값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yyyy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     - </a:t>
            </a:r>
            <a:r>
              <a:rPr lang="en-US" altLang="ko-KR" sz="1200" dirty="0" err="1">
                <a:solidFill>
                  <a:srgbClr val="0070C0"/>
                </a:solidFill>
              </a:rPr>
              <a:t>cal</a:t>
            </a:r>
            <a:r>
              <a:rPr lang="en-US" altLang="ko-KR" sz="1200" dirty="0">
                <a:solidFill>
                  <a:srgbClr val="0070C0"/>
                </a:solidFill>
              </a:rPr>
              <a:t> save       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입력한 보정 값을 </a:t>
            </a:r>
            <a:r>
              <a:rPr lang="en-US" altLang="ko-KR" sz="1200" dirty="0">
                <a:sym typeface="Wingdings" panose="05000000000000000000" pitchFamily="2" charset="2"/>
              </a:rPr>
              <a:t>Flash memory </a:t>
            </a:r>
            <a:r>
              <a:rPr lang="ko-KR" altLang="en-US" sz="1200" dirty="0">
                <a:sym typeface="Wingdings" panose="05000000000000000000" pitchFamily="2" charset="2"/>
              </a:rPr>
              <a:t>에 저장</a:t>
            </a:r>
            <a:endParaRPr lang="en-US" altLang="ko-KR" sz="1200" dirty="0"/>
          </a:p>
        </p:txBody>
      </p:sp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8ADA524E-F422-49E6-A773-FA82806D1387}"/>
              </a:ext>
            </a:extLst>
          </p:cNvPr>
          <p:cNvSpPr/>
          <p:nvPr/>
        </p:nvSpPr>
        <p:spPr>
          <a:xfrm>
            <a:off x="8858589" y="1546907"/>
            <a:ext cx="165456" cy="104149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CF02A3-BAAB-4DD5-BAAA-49D671F2E9D6}"/>
              </a:ext>
            </a:extLst>
          </p:cNvPr>
          <p:cNvSpPr txBox="1"/>
          <p:nvPr/>
        </p:nvSpPr>
        <p:spPr>
          <a:xfrm>
            <a:off x="7717801" y="1599467"/>
            <a:ext cx="12204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J4 </a:t>
            </a:r>
            <a:r>
              <a:rPr lang="ko-KR" altLang="en-US" sz="1000" dirty="0">
                <a:solidFill>
                  <a:srgbClr val="FF0000"/>
                </a:solidFill>
              </a:rPr>
              <a:t>에 대해 연결을 바꾸어 가며 </a:t>
            </a:r>
            <a:r>
              <a:rPr lang="en-US" altLang="ko-KR" sz="1000" dirty="0">
                <a:solidFill>
                  <a:srgbClr val="FF0000"/>
                </a:solidFill>
              </a:rPr>
              <a:t>data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monitoring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3D5CD9-9574-45A4-AC9B-1C8FB9319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616" y="2712141"/>
            <a:ext cx="4864492" cy="3257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CD97D3-131C-4EF7-9A80-B64AE4763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9292" y="2143011"/>
            <a:ext cx="419100" cy="4572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FD5DC99-7BA4-4E99-B037-56E560637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8495" y="1546908"/>
            <a:ext cx="429897" cy="49944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30A96C94-7629-4CD5-A5DB-81472F1A045A}"/>
              </a:ext>
            </a:extLst>
          </p:cNvPr>
          <p:cNvSpPr/>
          <p:nvPr/>
        </p:nvSpPr>
        <p:spPr>
          <a:xfrm>
            <a:off x="3495148" y="5445486"/>
            <a:ext cx="552976" cy="117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A1A8764-B587-46F4-AD9D-652A763F4A87}"/>
              </a:ext>
            </a:extLst>
          </p:cNvPr>
          <p:cNvCxnSpPr>
            <a:cxnSpLocks/>
          </p:cNvCxnSpPr>
          <p:nvPr/>
        </p:nvCxnSpPr>
        <p:spPr>
          <a:xfrm>
            <a:off x="3741842" y="5094226"/>
            <a:ext cx="692" cy="351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DC22923-33A7-44B1-84B9-85E762C65E91}"/>
              </a:ext>
            </a:extLst>
          </p:cNvPr>
          <p:cNvSpPr txBox="1"/>
          <p:nvPr/>
        </p:nvSpPr>
        <p:spPr>
          <a:xfrm>
            <a:off x="2772331" y="4901985"/>
            <a:ext cx="236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TC</a:t>
            </a:r>
            <a:r>
              <a:rPr lang="ko-KR" altLang="en-US" sz="1000" dirty="0">
                <a:solidFill>
                  <a:srgbClr val="FF0000"/>
                </a:solidFill>
              </a:rPr>
              <a:t>에 대한 </a:t>
            </a:r>
            <a:r>
              <a:rPr lang="en-US" altLang="ko-KR" sz="1000" dirty="0">
                <a:solidFill>
                  <a:srgbClr val="FF0000"/>
                </a:solidFill>
              </a:rPr>
              <a:t>data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monitoring </a:t>
            </a:r>
            <a:r>
              <a:rPr lang="ko-KR" altLang="en-US" sz="1000" dirty="0">
                <a:solidFill>
                  <a:srgbClr val="FF0000"/>
                </a:solidFill>
              </a:rPr>
              <a:t>값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6377DF-D3C2-4D61-8915-5B760B9B25D7}"/>
              </a:ext>
            </a:extLst>
          </p:cNvPr>
          <p:cNvSpPr/>
          <p:nvPr/>
        </p:nvSpPr>
        <p:spPr>
          <a:xfrm>
            <a:off x="3495148" y="6309768"/>
            <a:ext cx="552976" cy="117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0220CD-EAB4-4CD3-961A-CBC93F8EEC2C}"/>
              </a:ext>
            </a:extLst>
          </p:cNvPr>
          <p:cNvSpPr/>
          <p:nvPr/>
        </p:nvSpPr>
        <p:spPr>
          <a:xfrm>
            <a:off x="3495148" y="5876503"/>
            <a:ext cx="552976" cy="117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9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C7EEF52-4065-4C00-9FB9-061EAC48C2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22"/>
          <a:stretch/>
        </p:blipFill>
        <p:spPr>
          <a:xfrm>
            <a:off x="501771" y="4974114"/>
            <a:ext cx="6264266" cy="1417162"/>
          </a:xfrm>
          <a:prstGeom prst="rect">
            <a:avLst/>
          </a:prstGeom>
        </p:spPr>
      </p:pic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88E572-B731-442B-A029-98BACE1532FD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A6FDE3-C420-4CA0-B343-9F1739E97530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487529-E542-45FD-9599-332E4D7000A0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3. Psi-1000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Board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Calibration – 1 :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온도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sensor (2/2)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5319-8671-431A-9AE1-EB41F96D3A0E}"/>
              </a:ext>
            </a:extLst>
          </p:cNvPr>
          <p:cNvSpPr txBox="1"/>
          <p:nvPr/>
        </p:nvSpPr>
        <p:spPr>
          <a:xfrm>
            <a:off x="635120" y="714375"/>
            <a:ext cx="736588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3-4. RTD </a:t>
            </a:r>
            <a:r>
              <a:rPr lang="ko-KR" altLang="en-US" sz="1400" b="1" dirty="0"/>
              <a:t>온도 센서 회로의 보정을 위한 </a:t>
            </a:r>
            <a:r>
              <a:rPr lang="en-US" altLang="ko-KR" sz="1400" b="1" dirty="0"/>
              <a:t>jig </a:t>
            </a:r>
            <a:r>
              <a:rPr lang="ko-KR" altLang="en-US" sz="1400" b="1" dirty="0"/>
              <a:t>를 준비 한다</a:t>
            </a:r>
            <a:r>
              <a:rPr lang="en-US" altLang="ko-KR" sz="1400" b="1" dirty="0"/>
              <a:t>.</a:t>
            </a:r>
          </a:p>
          <a:p>
            <a:r>
              <a:rPr lang="en-US" altLang="ko-KR" sz="1200" b="1" dirty="0"/>
              <a:t>      </a:t>
            </a:r>
            <a:r>
              <a:rPr lang="en-US" altLang="ko-KR" sz="1200" dirty="0"/>
              <a:t>1) </a:t>
            </a:r>
            <a:r>
              <a:rPr lang="ko-KR" altLang="en-US" sz="1200" dirty="0"/>
              <a:t> </a:t>
            </a:r>
            <a:r>
              <a:rPr lang="en-US" altLang="ko-KR" sz="1200" dirty="0"/>
              <a:t>RTD </a:t>
            </a:r>
            <a:r>
              <a:rPr lang="ko-KR" altLang="en-US" sz="1200" dirty="0"/>
              <a:t>온도 센서 회로 보정은 우측 그림과 같이 </a:t>
            </a:r>
            <a:r>
              <a:rPr lang="en-US" altLang="ko-KR" sz="1200" dirty="0"/>
              <a:t>Jig </a:t>
            </a:r>
            <a:r>
              <a:rPr lang="ko-KR" altLang="en-US" sz="1200" dirty="0"/>
              <a:t>를 제작</a:t>
            </a:r>
            <a:r>
              <a:rPr lang="en-US" altLang="ko-KR" sz="1200" dirty="0"/>
              <a:t>, </a:t>
            </a:r>
            <a:r>
              <a:rPr lang="ko-KR" altLang="en-US" sz="1200" dirty="0"/>
              <a:t>연결하여 보정 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Jig </a:t>
            </a:r>
            <a:r>
              <a:rPr lang="ko-KR" altLang="en-US" sz="1200" dirty="0"/>
              <a:t>는 </a:t>
            </a:r>
            <a:r>
              <a:rPr lang="en-US" altLang="ko-KR" sz="1200" dirty="0"/>
              <a:t>100.00 </a:t>
            </a:r>
            <a:r>
              <a:rPr lang="el-GR" altLang="ko-KR" sz="1200" dirty="0">
                <a:sym typeface="Wingdings" panose="05000000000000000000" pitchFamily="2" charset="2"/>
              </a:rPr>
              <a:t>Ω </a:t>
            </a:r>
            <a:r>
              <a:rPr lang="en-US" altLang="ko-KR" sz="1200" dirty="0">
                <a:sym typeface="Wingdings" panose="05000000000000000000" pitchFamily="2" charset="2"/>
              </a:rPr>
              <a:t>/ </a:t>
            </a:r>
            <a:r>
              <a:rPr lang="en-US" altLang="ko-KR" sz="1200" dirty="0"/>
              <a:t>138.51 </a:t>
            </a:r>
            <a:r>
              <a:rPr lang="el-GR" altLang="ko-KR" sz="1200" dirty="0">
                <a:sym typeface="Wingdings" panose="05000000000000000000" pitchFamily="2" charset="2"/>
              </a:rPr>
              <a:t>Ω</a:t>
            </a:r>
            <a:r>
              <a:rPr lang="en-US" altLang="ko-KR" sz="1200" dirty="0">
                <a:sym typeface="Wingdings" panose="05000000000000000000" pitchFamily="2" charset="2"/>
              </a:rPr>
              <a:t> / </a:t>
            </a:r>
            <a:r>
              <a:rPr lang="en-US" altLang="ko-KR" sz="1200" dirty="0"/>
              <a:t>175.86 </a:t>
            </a:r>
            <a:r>
              <a:rPr lang="el-GR" altLang="ko-KR" sz="1200" dirty="0">
                <a:sym typeface="Wingdings" panose="05000000000000000000" pitchFamily="2" charset="2"/>
              </a:rPr>
              <a:t>Ω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/>
              <a:t>저항으로 우측 그림과 같이 연결될 수 있도록 제작 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(J5 </a:t>
            </a:r>
            <a:r>
              <a:rPr lang="ko-KR" altLang="en-US" sz="1200" dirty="0"/>
              <a:t>에 연결하여 </a:t>
            </a:r>
            <a:r>
              <a:rPr lang="en-US" altLang="ko-KR" sz="1200" dirty="0"/>
              <a:t>RTD </a:t>
            </a:r>
            <a:r>
              <a:rPr lang="ko-KR" altLang="en-US" sz="1200" dirty="0"/>
              <a:t>온도 센서 회로 보정을 수행 한다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</a:t>
            </a:r>
          </a:p>
          <a:p>
            <a:r>
              <a:rPr lang="en-US" altLang="ko-KR" sz="1400" b="1" dirty="0"/>
              <a:t>3-5. RTD </a:t>
            </a:r>
            <a:r>
              <a:rPr lang="ko-KR" altLang="en-US" sz="1400" b="1" dirty="0"/>
              <a:t>온도 센서 회로의 보정은 다음과 같이 수행 한다</a:t>
            </a:r>
            <a:r>
              <a:rPr lang="en-US" altLang="ko-KR" sz="1400" b="1" dirty="0"/>
              <a:t>.</a:t>
            </a:r>
          </a:p>
          <a:p>
            <a:r>
              <a:rPr lang="en-US" altLang="ko-KR" sz="1200" b="1" dirty="0"/>
              <a:t>     </a:t>
            </a:r>
            <a:r>
              <a:rPr lang="en-US" altLang="ko-KR" sz="1200" dirty="0"/>
              <a:t>  1) Serial </a:t>
            </a:r>
            <a:r>
              <a:rPr lang="ko-KR" altLang="en-US" sz="1200" dirty="0"/>
              <a:t>통신 프로그램에서 다음과 같이 입력하면 </a:t>
            </a:r>
            <a:r>
              <a:rPr lang="en-US" altLang="ko-KR" sz="1200" dirty="0"/>
              <a:t>RTD data</a:t>
            </a:r>
            <a:r>
              <a:rPr lang="ko-KR" altLang="en-US" sz="1200" dirty="0"/>
              <a:t> </a:t>
            </a:r>
            <a:r>
              <a:rPr lang="en-US" altLang="ko-KR" sz="1200" dirty="0"/>
              <a:t>monitoring</a:t>
            </a:r>
            <a:r>
              <a:rPr lang="ko-KR" altLang="en-US" sz="1200" dirty="0"/>
              <a:t> 이 시작된다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- </a:t>
            </a:r>
            <a:r>
              <a:rPr lang="en-US" altLang="ko-KR" sz="1200" dirty="0" err="1"/>
              <a:t>mon</a:t>
            </a:r>
            <a:r>
              <a:rPr lang="en-US" altLang="ko-KR" sz="1200" dirty="0"/>
              <a:t> mode 0x0004      	</a:t>
            </a:r>
            <a:r>
              <a:rPr lang="en-US" altLang="ko-KR" sz="1200" dirty="0">
                <a:sym typeface="Wingdings" panose="05000000000000000000" pitchFamily="2" charset="2"/>
              </a:rPr>
              <a:t> TC/RTD data monitoring </a:t>
            </a:r>
            <a:r>
              <a:rPr lang="ko-KR" altLang="en-US" sz="1200" dirty="0">
                <a:sym typeface="Wingdings" panose="05000000000000000000" pitchFamily="2" charset="2"/>
              </a:rPr>
              <a:t>설정</a:t>
            </a:r>
            <a:endParaRPr lang="en-US" altLang="ko-KR" sz="1200" dirty="0"/>
          </a:p>
          <a:p>
            <a:r>
              <a:rPr lang="en-US" altLang="ko-KR" sz="1200" dirty="0"/>
              <a:t>           - </a:t>
            </a:r>
            <a:r>
              <a:rPr lang="en-US" altLang="ko-KR" sz="1200" dirty="0" err="1"/>
              <a:t>mon</a:t>
            </a:r>
            <a:r>
              <a:rPr lang="en-US" altLang="ko-KR" sz="1200" dirty="0"/>
              <a:t> int 2                  	</a:t>
            </a:r>
            <a:r>
              <a:rPr lang="en-US" altLang="ko-KR" sz="1200" dirty="0">
                <a:sym typeface="Wingdings" panose="05000000000000000000" pitchFamily="2" charset="2"/>
              </a:rPr>
              <a:t> monitoring</a:t>
            </a:r>
            <a:r>
              <a:rPr lang="ko-KR" altLang="en-US" sz="1200" dirty="0">
                <a:sym typeface="Wingdings" panose="05000000000000000000" pitchFamily="2" charset="2"/>
              </a:rPr>
              <a:t> 간격 </a:t>
            </a:r>
            <a:r>
              <a:rPr lang="en-US" altLang="ko-KR" sz="1200" dirty="0">
                <a:sym typeface="Wingdings" panose="05000000000000000000" pitchFamily="2" charset="2"/>
              </a:rPr>
              <a:t>2</a:t>
            </a:r>
            <a:r>
              <a:rPr lang="ko-KR" altLang="en-US" sz="1200" dirty="0">
                <a:sym typeface="Wingdings" panose="05000000000000000000" pitchFamily="2" charset="2"/>
              </a:rPr>
              <a:t>초로 설정</a:t>
            </a:r>
            <a:endParaRPr lang="en-US" altLang="ko-KR" sz="1200" dirty="0"/>
          </a:p>
          <a:p>
            <a:r>
              <a:rPr lang="en-US" altLang="ko-KR" sz="1200" dirty="0"/>
              <a:t>           - </a:t>
            </a:r>
            <a:r>
              <a:rPr lang="en-US" altLang="ko-KR" sz="1200" dirty="0" err="1"/>
              <a:t>mon</a:t>
            </a:r>
            <a:r>
              <a:rPr lang="en-US" altLang="ko-KR" sz="1200" dirty="0"/>
              <a:t> on                    	</a:t>
            </a:r>
            <a:r>
              <a:rPr lang="en-US" altLang="ko-KR" sz="1200" dirty="0">
                <a:sym typeface="Wingdings" panose="05000000000000000000" pitchFamily="2" charset="2"/>
              </a:rPr>
              <a:t> monitoring </a:t>
            </a:r>
            <a:r>
              <a:rPr lang="ko-KR" altLang="en-US" sz="1200" dirty="0">
                <a:sym typeface="Wingdings" panose="05000000000000000000" pitchFamily="2" charset="2"/>
              </a:rPr>
              <a:t>시작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2)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표시되는 값을 기록한다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      - </a:t>
            </a:r>
            <a:r>
              <a:rPr lang="en-US" altLang="ko-KR" sz="1200" dirty="0"/>
              <a:t>100.00 </a:t>
            </a:r>
            <a:r>
              <a:rPr lang="el-GR" altLang="ko-KR" sz="1200" dirty="0">
                <a:sym typeface="Wingdings" panose="05000000000000000000" pitchFamily="2" charset="2"/>
              </a:rPr>
              <a:t>Ω </a:t>
            </a:r>
            <a:r>
              <a:rPr lang="en-US" altLang="ko-KR" sz="1200" dirty="0">
                <a:sym typeface="Wingdings" panose="05000000000000000000" pitchFamily="2" charset="2"/>
              </a:rPr>
              <a:t>/ </a:t>
            </a:r>
            <a:r>
              <a:rPr lang="en-US" altLang="ko-KR" sz="1200" dirty="0"/>
              <a:t>138.51 </a:t>
            </a:r>
            <a:r>
              <a:rPr lang="el-GR" altLang="ko-KR" sz="1200" dirty="0">
                <a:sym typeface="Wingdings" panose="05000000000000000000" pitchFamily="2" charset="2"/>
              </a:rPr>
              <a:t>Ω</a:t>
            </a:r>
            <a:r>
              <a:rPr lang="en-US" altLang="ko-KR" sz="1200" dirty="0">
                <a:sym typeface="Wingdings" panose="05000000000000000000" pitchFamily="2" charset="2"/>
              </a:rPr>
              <a:t> / </a:t>
            </a:r>
            <a:r>
              <a:rPr lang="en-US" altLang="ko-KR" sz="1200" dirty="0"/>
              <a:t>175.86 </a:t>
            </a:r>
            <a:r>
              <a:rPr lang="el-GR" altLang="ko-KR" sz="1200" dirty="0">
                <a:sym typeface="Wingdings" panose="05000000000000000000" pitchFamily="2" charset="2"/>
              </a:rPr>
              <a:t>Ω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각각에 대해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표시되는 값을 기록 한다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1400" b="1" dirty="0"/>
              <a:t>3-6. </a:t>
            </a:r>
            <a:r>
              <a:rPr lang="ko-KR" altLang="en-US" sz="1400" b="1" dirty="0"/>
              <a:t>기록한 보정 값을 </a:t>
            </a:r>
            <a:r>
              <a:rPr lang="en-US" altLang="ko-KR" sz="1400" b="1" dirty="0"/>
              <a:t>Flash memory </a:t>
            </a:r>
            <a:r>
              <a:rPr lang="ko-KR" altLang="en-US" sz="1400" b="1" dirty="0"/>
              <a:t>에 저장 한다</a:t>
            </a:r>
            <a:r>
              <a:rPr lang="en-US" altLang="ko-KR" sz="1400" b="1" dirty="0"/>
              <a:t>.</a:t>
            </a:r>
          </a:p>
          <a:p>
            <a:r>
              <a:rPr lang="en-US" altLang="ko-KR" sz="1400" b="1" dirty="0"/>
              <a:t>      </a:t>
            </a:r>
            <a:r>
              <a:rPr lang="en-US" altLang="ko-KR" sz="1200" dirty="0"/>
              <a:t>1) Serial </a:t>
            </a:r>
            <a:r>
              <a:rPr lang="ko-KR" altLang="en-US" sz="1200" dirty="0"/>
              <a:t>통신 프로그램에서 다음과 같이 입력 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- </a:t>
            </a:r>
            <a:r>
              <a:rPr lang="en-US" altLang="ko-KR" sz="1200" dirty="0" err="1"/>
              <a:t>mon</a:t>
            </a:r>
            <a:r>
              <a:rPr lang="en-US" altLang="ko-KR" sz="1200" dirty="0"/>
              <a:t> off          </a:t>
            </a:r>
            <a:r>
              <a:rPr lang="en-US" altLang="ko-KR" sz="1200" dirty="0">
                <a:sym typeface="Wingdings" panose="05000000000000000000" pitchFamily="2" charset="2"/>
              </a:rPr>
              <a:t> monitoring </a:t>
            </a:r>
            <a:r>
              <a:rPr lang="ko-KR" altLang="en-US" sz="1200" dirty="0">
                <a:sym typeface="Wingdings" panose="05000000000000000000" pitchFamily="2" charset="2"/>
              </a:rPr>
              <a:t>중단</a:t>
            </a:r>
            <a:endParaRPr lang="en-US" altLang="ko-KR" sz="1200" dirty="0"/>
          </a:p>
          <a:p>
            <a:r>
              <a:rPr lang="en-US" altLang="ko-KR" sz="1200" dirty="0"/>
              <a:t> 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13 </a:t>
            </a:r>
            <a:r>
              <a:rPr lang="en-US" altLang="ko-KR" sz="1200" dirty="0" err="1"/>
              <a:t>xxxx</a:t>
            </a:r>
            <a:r>
              <a:rPr lang="en-US" altLang="ko-KR" sz="1200" dirty="0"/>
              <a:t>   </a:t>
            </a:r>
            <a:r>
              <a:rPr lang="en-US" altLang="ko-KR" sz="1200" dirty="0">
                <a:sym typeface="Wingdings" panose="05000000000000000000" pitchFamily="2" charset="2"/>
              </a:rPr>
              <a:t> RTD, </a:t>
            </a:r>
            <a:r>
              <a:rPr lang="en-US" altLang="ko-KR" sz="1200" dirty="0"/>
              <a:t> 100.00 </a:t>
            </a:r>
            <a:r>
              <a:rPr lang="el-GR" altLang="ko-KR" sz="1200" dirty="0">
                <a:sym typeface="Wingdings" panose="05000000000000000000" pitchFamily="2" charset="2"/>
              </a:rPr>
              <a:t>Ω </a:t>
            </a:r>
            <a:r>
              <a:rPr lang="ko-KR" altLang="en-US" sz="1200" dirty="0"/>
              <a:t>모니터링 값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xxxx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14 </a:t>
            </a:r>
            <a:r>
              <a:rPr lang="en-US" altLang="ko-KR" sz="1200" dirty="0" err="1"/>
              <a:t>yyyy</a:t>
            </a:r>
            <a:r>
              <a:rPr lang="en-US" altLang="ko-KR" sz="1200" dirty="0"/>
              <a:t>   </a:t>
            </a:r>
            <a:r>
              <a:rPr lang="en-US" altLang="ko-KR" sz="1200" dirty="0">
                <a:sym typeface="Wingdings" panose="05000000000000000000" pitchFamily="2" charset="2"/>
              </a:rPr>
              <a:t> RTD,  </a:t>
            </a:r>
            <a:r>
              <a:rPr lang="en-US" altLang="ko-KR" sz="1200" dirty="0"/>
              <a:t>138.51 </a:t>
            </a:r>
            <a:r>
              <a:rPr lang="el-GR" altLang="ko-KR" sz="1200" dirty="0">
                <a:sym typeface="Wingdings" panose="05000000000000000000" pitchFamily="2" charset="2"/>
              </a:rPr>
              <a:t>Ω </a:t>
            </a:r>
            <a:r>
              <a:rPr lang="ko-KR" altLang="en-US" sz="1200" dirty="0"/>
              <a:t>모니터링 값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yyyy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15 zzzz   </a:t>
            </a:r>
            <a:r>
              <a:rPr lang="en-US" altLang="ko-KR" sz="1200" dirty="0">
                <a:sym typeface="Wingdings" panose="05000000000000000000" pitchFamily="2" charset="2"/>
              </a:rPr>
              <a:t> RTD, </a:t>
            </a:r>
            <a:r>
              <a:rPr lang="en-US" altLang="ko-KR" sz="1200" dirty="0"/>
              <a:t> 175.86 </a:t>
            </a:r>
            <a:r>
              <a:rPr lang="el-GR" altLang="ko-KR" sz="1200" dirty="0">
                <a:sym typeface="Wingdings" panose="05000000000000000000" pitchFamily="2" charset="2"/>
              </a:rPr>
              <a:t>Ω </a:t>
            </a:r>
            <a:r>
              <a:rPr lang="ko-KR" altLang="en-US" sz="1200" dirty="0"/>
              <a:t>모니터링 값 </a:t>
            </a:r>
            <a:r>
              <a:rPr lang="en-US" altLang="ko-KR" sz="1200" dirty="0"/>
              <a:t>(zzzz)</a:t>
            </a:r>
          </a:p>
          <a:p>
            <a:r>
              <a:rPr lang="en-US" altLang="ko-KR" sz="1200" dirty="0"/>
              <a:t>           - </a:t>
            </a:r>
            <a:r>
              <a:rPr lang="en-US" altLang="ko-KR" sz="1200" dirty="0" err="1">
                <a:solidFill>
                  <a:srgbClr val="0070C0"/>
                </a:solidFill>
              </a:rPr>
              <a:t>cal</a:t>
            </a:r>
            <a:r>
              <a:rPr lang="en-US" altLang="ko-KR" sz="1200" dirty="0">
                <a:solidFill>
                  <a:srgbClr val="0070C0"/>
                </a:solidFill>
              </a:rPr>
              <a:t> save        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입력한 보정 값을 </a:t>
            </a:r>
            <a:r>
              <a:rPr lang="en-US" altLang="ko-KR" sz="1200" dirty="0">
                <a:sym typeface="Wingdings" panose="05000000000000000000" pitchFamily="2" charset="2"/>
              </a:rPr>
              <a:t>Flash memory </a:t>
            </a:r>
            <a:r>
              <a:rPr lang="ko-KR" altLang="en-US" sz="1200" dirty="0">
                <a:sym typeface="Wingdings" panose="05000000000000000000" pitchFamily="2" charset="2"/>
              </a:rPr>
              <a:t>에 저장</a:t>
            </a:r>
            <a:endParaRPr lang="en-US" altLang="ko-KR" sz="1200" dirty="0"/>
          </a:p>
        </p:txBody>
      </p:sp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8ADA524E-F422-49E6-A773-FA82806D1387}"/>
              </a:ext>
            </a:extLst>
          </p:cNvPr>
          <p:cNvSpPr/>
          <p:nvPr/>
        </p:nvSpPr>
        <p:spPr>
          <a:xfrm>
            <a:off x="9431636" y="1597275"/>
            <a:ext cx="165456" cy="104149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CF02A3-BAAB-4DD5-BAAA-49D671F2E9D6}"/>
              </a:ext>
            </a:extLst>
          </p:cNvPr>
          <p:cNvSpPr txBox="1"/>
          <p:nvPr/>
        </p:nvSpPr>
        <p:spPr>
          <a:xfrm>
            <a:off x="8225172" y="1819276"/>
            <a:ext cx="12204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J5 </a:t>
            </a:r>
            <a:r>
              <a:rPr lang="ko-KR" altLang="en-US" sz="1000" dirty="0">
                <a:solidFill>
                  <a:srgbClr val="FF0000"/>
                </a:solidFill>
              </a:rPr>
              <a:t>에 대해 연결을 바꾸어 가며 </a:t>
            </a:r>
            <a:r>
              <a:rPr lang="en-US" altLang="ko-KR" sz="1000" dirty="0">
                <a:solidFill>
                  <a:srgbClr val="FF0000"/>
                </a:solidFill>
              </a:rPr>
              <a:t>data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monitoring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3D5CD9-9574-45A4-AC9B-1C8FB9319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616" y="2712141"/>
            <a:ext cx="4864492" cy="325755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30A96C94-7629-4CD5-A5DB-81472F1A045A}"/>
              </a:ext>
            </a:extLst>
          </p:cNvPr>
          <p:cNvSpPr/>
          <p:nvPr/>
        </p:nvSpPr>
        <p:spPr>
          <a:xfrm>
            <a:off x="3495148" y="5388336"/>
            <a:ext cx="552976" cy="117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A1A8764-B587-46F4-AD9D-652A763F4A87}"/>
              </a:ext>
            </a:extLst>
          </p:cNvPr>
          <p:cNvCxnSpPr>
            <a:cxnSpLocks/>
          </p:cNvCxnSpPr>
          <p:nvPr/>
        </p:nvCxnSpPr>
        <p:spPr>
          <a:xfrm>
            <a:off x="3741842" y="4818001"/>
            <a:ext cx="692" cy="351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DC22923-33A7-44B1-84B9-85E762C65E91}"/>
              </a:ext>
            </a:extLst>
          </p:cNvPr>
          <p:cNvSpPr txBox="1"/>
          <p:nvPr/>
        </p:nvSpPr>
        <p:spPr>
          <a:xfrm>
            <a:off x="2772331" y="4625760"/>
            <a:ext cx="236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RTD</a:t>
            </a:r>
            <a:r>
              <a:rPr lang="ko-KR" altLang="en-US" sz="1000" dirty="0">
                <a:solidFill>
                  <a:srgbClr val="FF0000"/>
                </a:solidFill>
              </a:rPr>
              <a:t>에 대한 </a:t>
            </a:r>
            <a:r>
              <a:rPr lang="en-US" altLang="ko-KR" sz="1000" dirty="0">
                <a:solidFill>
                  <a:srgbClr val="FF0000"/>
                </a:solidFill>
              </a:rPr>
              <a:t>data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monitoring </a:t>
            </a:r>
            <a:r>
              <a:rPr lang="ko-KR" altLang="en-US" sz="1000" dirty="0">
                <a:solidFill>
                  <a:srgbClr val="FF0000"/>
                </a:solidFill>
              </a:rPr>
              <a:t>값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6377DF-D3C2-4D61-8915-5B760B9B25D7}"/>
              </a:ext>
            </a:extLst>
          </p:cNvPr>
          <p:cNvSpPr/>
          <p:nvPr/>
        </p:nvSpPr>
        <p:spPr>
          <a:xfrm>
            <a:off x="3495148" y="6252618"/>
            <a:ext cx="552976" cy="117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0220CD-EAB4-4CD3-961A-CBC93F8EEC2C}"/>
              </a:ext>
            </a:extLst>
          </p:cNvPr>
          <p:cNvSpPr/>
          <p:nvPr/>
        </p:nvSpPr>
        <p:spPr>
          <a:xfrm>
            <a:off x="3495148" y="5819353"/>
            <a:ext cx="552976" cy="117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5EC343-7595-4CA0-A91B-59BA921E0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7092" y="1647644"/>
            <a:ext cx="842308" cy="94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9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23DD9AB-40B2-4C0E-BF97-E4E45E648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809" y="4528335"/>
            <a:ext cx="614363" cy="988323"/>
          </a:xfrm>
          <a:prstGeom prst="rect">
            <a:avLst/>
          </a:prstGeom>
        </p:spPr>
      </p:pic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88E572-B731-442B-A029-98BACE1532FD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A6FDE3-C420-4CA0-B343-9F1739E97530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487529-E542-45FD-9599-332E4D7000A0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4. Psi-1000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Board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Calibration – 2 : 4~20 mA output (1/3)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5319-8671-431A-9AE1-EB41F96D3A0E}"/>
              </a:ext>
            </a:extLst>
          </p:cNvPr>
          <p:cNvSpPr txBox="1"/>
          <p:nvPr/>
        </p:nvSpPr>
        <p:spPr>
          <a:xfrm>
            <a:off x="635121" y="724188"/>
            <a:ext cx="5956000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4-1. 4~20mA </a:t>
            </a:r>
            <a:r>
              <a:rPr lang="ko-KR" altLang="en-US" sz="1400" b="1" dirty="0"/>
              <a:t>출력보정을 위한 </a:t>
            </a:r>
            <a:r>
              <a:rPr lang="en-US" altLang="ko-KR" sz="1400" b="1" dirty="0"/>
              <a:t>jig </a:t>
            </a:r>
            <a:r>
              <a:rPr lang="ko-KR" altLang="en-US" sz="1400" b="1" dirty="0"/>
              <a:t>준비</a:t>
            </a:r>
            <a:endParaRPr lang="en-US" altLang="ko-KR" sz="1400" b="1" dirty="0"/>
          </a:p>
          <a:p>
            <a:r>
              <a:rPr lang="en-US" altLang="ko-KR" sz="1200" dirty="0"/>
              <a:t>      1) Jig </a:t>
            </a:r>
            <a:r>
              <a:rPr lang="ko-KR" altLang="en-US" sz="1200" dirty="0"/>
              <a:t>는 메인보드의 </a:t>
            </a:r>
            <a:r>
              <a:rPr lang="en-US" altLang="ko-KR" sz="1200" dirty="0"/>
              <a:t>4~20mA </a:t>
            </a:r>
            <a:r>
              <a:rPr lang="ko-KR" altLang="en-US" sz="1200" dirty="0"/>
              <a:t>전류 출력을 보정하기 위해 우측 그림과 </a:t>
            </a:r>
            <a:endParaRPr lang="en-US" altLang="ko-KR" sz="1200" dirty="0"/>
          </a:p>
          <a:p>
            <a:r>
              <a:rPr lang="en-US" altLang="ko-KR" sz="1200" dirty="0"/>
              <a:t>         </a:t>
            </a:r>
            <a:r>
              <a:rPr lang="ko-KR" altLang="en-US" sz="1200" dirty="0"/>
              <a:t>같이 장착될 수 있도록 제작 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2) </a:t>
            </a:r>
            <a:r>
              <a:rPr lang="ko-KR" altLang="en-US" sz="1200" dirty="0"/>
              <a:t>전류 측정을 위해 </a:t>
            </a:r>
            <a:r>
              <a:rPr lang="en-US" altLang="ko-KR" sz="1200" dirty="0"/>
              <a:t>multi-meter </a:t>
            </a:r>
            <a:r>
              <a:rPr lang="ko-KR" altLang="en-US" sz="1200" dirty="0"/>
              <a:t>를 준비한다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(</a:t>
            </a:r>
            <a:r>
              <a:rPr lang="ko-KR" altLang="en-US" sz="1200" dirty="0"/>
              <a:t>가능하다면 정밀한 전류 측정 장비를 사용 한다</a:t>
            </a:r>
            <a:r>
              <a:rPr lang="en-US" altLang="ko-KR" sz="1200" dirty="0"/>
              <a:t>)</a:t>
            </a:r>
          </a:p>
          <a:p>
            <a:r>
              <a:rPr lang="en-US" altLang="ko-KR" sz="1400" b="1" dirty="0"/>
              <a:t>      </a:t>
            </a:r>
          </a:p>
          <a:p>
            <a:r>
              <a:rPr lang="en-US" altLang="ko-KR" sz="1400" b="1" dirty="0"/>
              <a:t>4-2. 4~20mA </a:t>
            </a:r>
            <a:r>
              <a:rPr lang="ko-KR" altLang="en-US" sz="1400" b="1" dirty="0"/>
              <a:t>출력 </a:t>
            </a:r>
            <a:r>
              <a:rPr lang="en-US" altLang="ko-KR" sz="1400" b="1" dirty="0"/>
              <a:t>#1 (DAC #1) </a:t>
            </a:r>
            <a:r>
              <a:rPr lang="ko-KR" altLang="en-US" sz="1400" b="1" dirty="0"/>
              <a:t>보정 방법</a:t>
            </a:r>
            <a:endParaRPr lang="en-US" altLang="ko-KR" sz="1400" b="1" dirty="0"/>
          </a:p>
          <a:p>
            <a:r>
              <a:rPr lang="en-US" altLang="ko-KR" sz="1200" b="1" dirty="0"/>
              <a:t>      </a:t>
            </a:r>
            <a:r>
              <a:rPr lang="en-US" altLang="ko-KR" sz="1200" dirty="0"/>
              <a:t>1) </a:t>
            </a:r>
            <a:r>
              <a:rPr lang="ko-KR" altLang="en-US" sz="1200" dirty="0"/>
              <a:t>우측 그림과 같이 연결 후 </a:t>
            </a:r>
            <a:r>
              <a:rPr lang="en-US" altLang="ko-KR" sz="1200" dirty="0"/>
              <a:t>serial </a:t>
            </a:r>
            <a:r>
              <a:rPr lang="ko-KR" altLang="en-US" sz="1200" dirty="0"/>
              <a:t>통신프로그램에서 다음과 같이 입력한다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60 1     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4~20mA </a:t>
            </a:r>
            <a:r>
              <a:rPr lang="ko-KR" altLang="en-US" sz="1200" dirty="0"/>
              <a:t>출력 </a:t>
            </a:r>
            <a:r>
              <a:rPr lang="en-US" altLang="ko-KR" sz="1200" dirty="0"/>
              <a:t>#1</a:t>
            </a:r>
            <a:r>
              <a:rPr lang="ko-KR" altLang="en-US" sz="1200" dirty="0"/>
              <a:t>을 </a:t>
            </a:r>
            <a:r>
              <a:rPr lang="en-US" altLang="ko-KR" sz="1200" dirty="0"/>
              <a:t>On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61 2     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4~20mA </a:t>
            </a:r>
            <a:r>
              <a:rPr lang="ko-KR" altLang="en-US" sz="1200" dirty="0"/>
              <a:t>출력 </a:t>
            </a:r>
            <a:r>
              <a:rPr lang="en-US" altLang="ko-KR" sz="1200" dirty="0"/>
              <a:t>#1</a:t>
            </a:r>
            <a:r>
              <a:rPr lang="ko-KR" altLang="en-US" sz="1200" dirty="0"/>
              <a:t>을 </a:t>
            </a:r>
            <a:r>
              <a:rPr lang="en-US" altLang="ko-KR" sz="1200" dirty="0"/>
              <a:t>manual test</a:t>
            </a:r>
            <a:r>
              <a:rPr lang="ko-KR" altLang="en-US" sz="1200" dirty="0"/>
              <a:t>로 설정</a:t>
            </a:r>
            <a:endParaRPr lang="en-US" altLang="ko-KR" sz="1200" dirty="0"/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62 400  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4~20mA </a:t>
            </a:r>
            <a:r>
              <a:rPr lang="ko-KR" altLang="en-US" sz="1200" dirty="0"/>
              <a:t>출력 </a:t>
            </a:r>
            <a:r>
              <a:rPr lang="en-US" altLang="ko-KR" sz="1200" dirty="0"/>
              <a:t>#1</a:t>
            </a:r>
            <a:r>
              <a:rPr lang="ko-KR" altLang="en-US" sz="1200" dirty="0"/>
              <a:t>의 값을</a:t>
            </a:r>
            <a:r>
              <a:rPr lang="en-US" altLang="ko-KR" sz="1200" dirty="0"/>
              <a:t> 4mA </a:t>
            </a:r>
            <a:r>
              <a:rPr lang="ko-KR" altLang="en-US" sz="1200" dirty="0"/>
              <a:t>로 설정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2) </a:t>
            </a:r>
            <a:r>
              <a:rPr lang="ko-KR" altLang="en-US" sz="1200" dirty="0"/>
              <a:t>전류 측정 </a:t>
            </a:r>
            <a:r>
              <a:rPr lang="en-US" altLang="ko-KR" sz="1200" dirty="0"/>
              <a:t>2 </a:t>
            </a:r>
            <a:r>
              <a:rPr lang="ko-KR" altLang="en-US" sz="1200" dirty="0"/>
              <a:t>의 값이 정확히 </a:t>
            </a:r>
            <a:r>
              <a:rPr lang="en-US" altLang="ko-KR" sz="1200" dirty="0"/>
              <a:t>4.00mA </a:t>
            </a:r>
            <a:r>
              <a:rPr lang="ko-KR" altLang="en-US" sz="1200" dirty="0"/>
              <a:t>가 되도록 아래와 같이 입력하여</a:t>
            </a:r>
            <a:endParaRPr lang="en-US" altLang="ko-KR" sz="1200" dirty="0"/>
          </a:p>
          <a:p>
            <a:r>
              <a:rPr lang="en-US" altLang="ko-KR" sz="1200" dirty="0"/>
              <a:t>         </a:t>
            </a:r>
            <a:r>
              <a:rPr lang="ko-KR" altLang="en-US" sz="1200" dirty="0"/>
              <a:t>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24 </a:t>
            </a:r>
            <a:r>
              <a:rPr lang="ko-KR" altLang="en-US" sz="1200" dirty="0"/>
              <a:t>의 값을 변경 한다</a:t>
            </a:r>
            <a:r>
              <a:rPr lang="en-US" altLang="ko-KR" sz="1200" dirty="0"/>
              <a:t>.  (</a:t>
            </a:r>
            <a:r>
              <a:rPr lang="ko-KR" altLang="en-US" sz="1200" dirty="0"/>
              <a:t>통상 </a:t>
            </a:r>
            <a:r>
              <a:rPr lang="en-US" altLang="ko-KR" sz="1200" dirty="0"/>
              <a:t>700 ~ 800 </a:t>
            </a:r>
            <a:r>
              <a:rPr lang="ko-KR" altLang="en-US" sz="1200" dirty="0"/>
              <a:t>사이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24 </a:t>
            </a:r>
            <a:r>
              <a:rPr lang="en-US" altLang="ko-KR" sz="1200" dirty="0" err="1"/>
              <a:t>xxxx</a:t>
            </a:r>
            <a:r>
              <a:rPr lang="en-US" altLang="ko-KR" sz="1200" dirty="0"/>
              <a:t>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전류 측정값이 </a:t>
            </a:r>
            <a:r>
              <a:rPr lang="en-US" altLang="ko-KR" sz="1200" dirty="0"/>
              <a:t>4.00mA </a:t>
            </a:r>
            <a:r>
              <a:rPr lang="ko-KR" altLang="en-US" sz="1200" dirty="0"/>
              <a:t>가 되도록 </a:t>
            </a:r>
            <a:r>
              <a:rPr lang="en-US" altLang="ko-KR" sz="1200" dirty="0" err="1"/>
              <a:t>xxxx</a:t>
            </a:r>
            <a:r>
              <a:rPr lang="en-US" altLang="ko-KR" sz="1200" dirty="0"/>
              <a:t> </a:t>
            </a:r>
            <a:r>
              <a:rPr lang="ko-KR" altLang="en-US" sz="1200" dirty="0"/>
              <a:t>값을 변경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3) serial </a:t>
            </a:r>
            <a:r>
              <a:rPr lang="ko-KR" altLang="en-US" sz="1200" dirty="0"/>
              <a:t>통신으로 다음을 입력한다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62 2000 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4~20mA </a:t>
            </a:r>
            <a:r>
              <a:rPr lang="ko-KR" altLang="en-US" sz="1200" dirty="0"/>
              <a:t>출력 </a:t>
            </a:r>
            <a:r>
              <a:rPr lang="en-US" altLang="ko-KR" sz="1200" dirty="0"/>
              <a:t>#1</a:t>
            </a:r>
            <a:r>
              <a:rPr lang="ko-KR" altLang="en-US" sz="1200" dirty="0"/>
              <a:t>의 값을</a:t>
            </a:r>
            <a:r>
              <a:rPr lang="en-US" altLang="ko-KR" sz="1200" dirty="0"/>
              <a:t> 20mA </a:t>
            </a:r>
            <a:r>
              <a:rPr lang="ko-KR" altLang="en-US" sz="1200" dirty="0"/>
              <a:t>로 설정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  4) </a:t>
            </a:r>
            <a:r>
              <a:rPr lang="ko-KR" altLang="en-US" sz="1200" dirty="0"/>
              <a:t>전류 측정 </a:t>
            </a:r>
            <a:r>
              <a:rPr lang="en-US" altLang="ko-KR" sz="1200" dirty="0"/>
              <a:t>1 </a:t>
            </a:r>
            <a:r>
              <a:rPr lang="ko-KR" altLang="en-US" sz="1200" dirty="0"/>
              <a:t>의 값이 정확히 </a:t>
            </a:r>
            <a:r>
              <a:rPr lang="en-US" altLang="ko-KR" sz="1200" dirty="0"/>
              <a:t>20.00mA </a:t>
            </a:r>
            <a:r>
              <a:rPr lang="ko-KR" altLang="en-US" sz="1200" dirty="0"/>
              <a:t>가 되도록 아래와 같이 입력하여 </a:t>
            </a:r>
            <a:endParaRPr lang="en-US" altLang="ko-KR" sz="1200" dirty="0"/>
          </a:p>
          <a:p>
            <a:r>
              <a:rPr lang="en-US" altLang="ko-KR" sz="1200" dirty="0"/>
              <a:t>         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25 </a:t>
            </a:r>
            <a:r>
              <a:rPr lang="ko-KR" altLang="en-US" sz="1200" dirty="0"/>
              <a:t>의 값을 변경 한다</a:t>
            </a:r>
            <a:r>
              <a:rPr lang="en-US" altLang="ko-KR" sz="1200" dirty="0"/>
              <a:t>. (</a:t>
            </a:r>
            <a:r>
              <a:rPr lang="ko-KR" altLang="en-US" sz="1200" dirty="0"/>
              <a:t>통상 </a:t>
            </a:r>
            <a:r>
              <a:rPr lang="en-US" altLang="ko-KR" sz="1200" dirty="0"/>
              <a:t>3500 ~ 4500 </a:t>
            </a:r>
            <a:r>
              <a:rPr lang="ko-KR" altLang="en-US" sz="1200" dirty="0"/>
              <a:t>사이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25 </a:t>
            </a:r>
            <a:r>
              <a:rPr lang="en-US" altLang="ko-KR" sz="1200" dirty="0" err="1"/>
              <a:t>yyyy</a:t>
            </a:r>
            <a:r>
              <a:rPr lang="en-US" altLang="ko-KR" sz="1200" dirty="0"/>
              <a:t>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전류 측정값이 </a:t>
            </a:r>
            <a:r>
              <a:rPr lang="en-US" altLang="ko-KR" sz="1200" dirty="0">
                <a:sym typeface="Wingdings" panose="05000000000000000000" pitchFamily="2" charset="2"/>
              </a:rPr>
              <a:t>20</a:t>
            </a:r>
            <a:r>
              <a:rPr lang="en-US" altLang="ko-KR" sz="1200" dirty="0"/>
              <a:t>.00mA </a:t>
            </a:r>
            <a:r>
              <a:rPr lang="ko-KR" altLang="en-US" sz="1200" dirty="0"/>
              <a:t>가 되도록 </a:t>
            </a:r>
            <a:r>
              <a:rPr lang="en-US" altLang="ko-KR" sz="1200" dirty="0" err="1"/>
              <a:t>yyyy</a:t>
            </a:r>
            <a:r>
              <a:rPr lang="en-US" altLang="ko-KR" sz="1200" dirty="0"/>
              <a:t> </a:t>
            </a:r>
            <a:r>
              <a:rPr lang="ko-KR" altLang="en-US" sz="1200" dirty="0"/>
              <a:t>값을 변경 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5) serial </a:t>
            </a:r>
            <a:r>
              <a:rPr lang="ko-KR" altLang="en-US" sz="1200" dirty="0"/>
              <a:t>통신으로 다음을 입력한다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60 0     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4~20mA </a:t>
            </a:r>
            <a:r>
              <a:rPr lang="ko-KR" altLang="en-US" sz="1200" dirty="0"/>
              <a:t>출력 </a:t>
            </a:r>
            <a:r>
              <a:rPr lang="en-US" altLang="ko-KR" sz="1200" dirty="0"/>
              <a:t>#1</a:t>
            </a:r>
            <a:r>
              <a:rPr lang="ko-KR" altLang="en-US" sz="1200" dirty="0"/>
              <a:t>을 </a:t>
            </a:r>
            <a:r>
              <a:rPr lang="en-US" altLang="ko-KR" sz="1200" dirty="0"/>
              <a:t>Off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61 0     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4~20mA </a:t>
            </a:r>
            <a:r>
              <a:rPr lang="ko-KR" altLang="en-US" sz="1200" dirty="0"/>
              <a:t>출력 </a:t>
            </a:r>
            <a:r>
              <a:rPr lang="en-US" altLang="ko-KR" sz="1200" dirty="0"/>
              <a:t>#1</a:t>
            </a:r>
            <a:r>
              <a:rPr lang="ko-KR" altLang="en-US" sz="1200" dirty="0"/>
              <a:t>의 </a:t>
            </a:r>
            <a:r>
              <a:rPr lang="en-US" altLang="ko-KR" sz="1200" dirty="0"/>
              <a:t>manual test</a:t>
            </a:r>
            <a:r>
              <a:rPr lang="ko-KR" altLang="en-US" sz="1200" dirty="0"/>
              <a:t> 해제</a:t>
            </a:r>
            <a:endParaRPr lang="en-US" altLang="ko-KR" sz="1200" dirty="0"/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62 0     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4~20mA </a:t>
            </a:r>
            <a:r>
              <a:rPr lang="ko-KR" altLang="en-US" sz="1200" dirty="0"/>
              <a:t>출력 </a:t>
            </a:r>
            <a:r>
              <a:rPr lang="en-US" altLang="ko-KR" sz="1200" dirty="0"/>
              <a:t>#1</a:t>
            </a:r>
            <a:r>
              <a:rPr lang="ko-KR" altLang="en-US" sz="1200" dirty="0"/>
              <a:t>의 값을</a:t>
            </a:r>
            <a:r>
              <a:rPr lang="en-US" altLang="ko-KR" sz="1200" dirty="0"/>
              <a:t> 0.00 mA </a:t>
            </a:r>
            <a:r>
              <a:rPr lang="ko-KR" altLang="en-US" sz="1200" dirty="0"/>
              <a:t>로 변경</a:t>
            </a:r>
            <a:endParaRPr lang="en-US" altLang="ko-KR" sz="1200" dirty="0"/>
          </a:p>
          <a:p>
            <a:r>
              <a:rPr lang="en-US" altLang="ko-KR" sz="1200" dirty="0"/>
              <a:t>          - </a:t>
            </a:r>
            <a:r>
              <a:rPr lang="en-US" altLang="ko-KR" sz="1200" dirty="0" err="1">
                <a:solidFill>
                  <a:srgbClr val="0070C0"/>
                </a:solidFill>
              </a:rPr>
              <a:t>parm</a:t>
            </a:r>
            <a:r>
              <a:rPr lang="en-US" altLang="ko-KR" sz="1200" dirty="0">
                <a:solidFill>
                  <a:srgbClr val="0070C0"/>
                </a:solidFill>
              </a:rPr>
              <a:t> 24 </a:t>
            </a:r>
            <a:r>
              <a:rPr lang="en-US" altLang="ko-KR" sz="1200" dirty="0" err="1">
                <a:solidFill>
                  <a:srgbClr val="0070C0"/>
                </a:solidFill>
              </a:rPr>
              <a:t>xxxx</a:t>
            </a:r>
            <a:r>
              <a:rPr lang="en-US" altLang="ko-KR" sz="1200" dirty="0">
                <a:solidFill>
                  <a:srgbClr val="0070C0"/>
                </a:solidFill>
              </a:rPr>
              <a:t>    </a:t>
            </a:r>
            <a:r>
              <a:rPr lang="en-US" altLang="ko-KR" sz="12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rgbClr val="0070C0"/>
                </a:solidFill>
                <a:sym typeface="Wingdings" panose="05000000000000000000" pitchFamily="2" charset="2"/>
              </a:rPr>
              <a:t>입력 필요 없음</a:t>
            </a:r>
            <a:r>
              <a:rPr lang="en-US" altLang="ko-KR" sz="1200" dirty="0">
                <a:solidFill>
                  <a:srgbClr val="0070C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위 </a:t>
            </a:r>
            <a:r>
              <a:rPr lang="en-US" altLang="ko-KR" sz="1200" dirty="0">
                <a:solidFill>
                  <a:srgbClr val="0070C0"/>
                </a:solidFill>
              </a:rPr>
              <a:t>(2) </a:t>
            </a:r>
            <a:r>
              <a:rPr lang="ko-KR" altLang="en-US" sz="1200" dirty="0">
                <a:solidFill>
                  <a:srgbClr val="0070C0"/>
                </a:solidFill>
              </a:rPr>
              <a:t>단계에서 입력 됨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endParaRPr lang="en-US" altLang="ko-KR" sz="1200" dirty="0"/>
          </a:p>
          <a:p>
            <a:r>
              <a:rPr lang="en-US" altLang="ko-KR" sz="1200" dirty="0"/>
              <a:t>          - </a:t>
            </a:r>
            <a:r>
              <a:rPr lang="en-US" altLang="ko-KR" sz="1200" dirty="0" err="1">
                <a:solidFill>
                  <a:srgbClr val="0070C0"/>
                </a:solidFill>
              </a:rPr>
              <a:t>parm</a:t>
            </a:r>
            <a:r>
              <a:rPr lang="en-US" altLang="ko-KR" sz="1200" dirty="0">
                <a:solidFill>
                  <a:srgbClr val="0070C0"/>
                </a:solidFill>
              </a:rPr>
              <a:t> 25 </a:t>
            </a:r>
            <a:r>
              <a:rPr lang="en-US" altLang="ko-KR" sz="1200" dirty="0" err="1">
                <a:solidFill>
                  <a:srgbClr val="0070C0"/>
                </a:solidFill>
              </a:rPr>
              <a:t>yyyy</a:t>
            </a:r>
            <a:r>
              <a:rPr lang="en-US" altLang="ko-KR" sz="1200" dirty="0">
                <a:solidFill>
                  <a:srgbClr val="0070C0"/>
                </a:solidFill>
              </a:rPr>
              <a:t>    </a:t>
            </a:r>
            <a:r>
              <a:rPr lang="en-US" altLang="ko-KR" sz="12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rgbClr val="0070C0"/>
                </a:solidFill>
                <a:sym typeface="Wingdings" panose="05000000000000000000" pitchFamily="2" charset="2"/>
              </a:rPr>
              <a:t>입력 필요 없음</a:t>
            </a:r>
            <a:r>
              <a:rPr lang="en-US" altLang="ko-KR" sz="1200" dirty="0">
                <a:solidFill>
                  <a:srgbClr val="0070C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위 </a:t>
            </a:r>
            <a:r>
              <a:rPr lang="en-US" altLang="ko-KR" sz="1200" dirty="0">
                <a:solidFill>
                  <a:srgbClr val="0070C0"/>
                </a:solidFill>
              </a:rPr>
              <a:t>(4) </a:t>
            </a:r>
            <a:r>
              <a:rPr lang="ko-KR" altLang="en-US" sz="1200" dirty="0">
                <a:solidFill>
                  <a:srgbClr val="0070C0"/>
                </a:solidFill>
              </a:rPr>
              <a:t>단계에서 입력 됨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>
                <a:solidFill>
                  <a:srgbClr val="0070C0"/>
                </a:solidFill>
              </a:rPr>
              <a:t>cal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save           </a:t>
            </a:r>
            <a:r>
              <a:rPr lang="en-US" altLang="ko-KR" sz="1200" dirty="0">
                <a:sym typeface="Wingdings" panose="05000000000000000000" pitchFamily="2" charset="2"/>
              </a:rPr>
              <a:t>  </a:t>
            </a:r>
            <a:r>
              <a:rPr lang="ko-KR" altLang="en-US" sz="1200" dirty="0">
                <a:sym typeface="Wingdings" panose="05000000000000000000" pitchFamily="2" charset="2"/>
              </a:rPr>
              <a:t>보정 값을 </a:t>
            </a:r>
            <a:r>
              <a:rPr lang="en-US" altLang="ko-KR" sz="1200" dirty="0">
                <a:sym typeface="Wingdings" panose="05000000000000000000" pitchFamily="2" charset="2"/>
              </a:rPr>
              <a:t>Flash memory </a:t>
            </a:r>
            <a:r>
              <a:rPr lang="ko-KR" altLang="en-US" sz="1200" dirty="0">
                <a:sym typeface="Wingdings" panose="05000000000000000000" pitchFamily="2" charset="2"/>
              </a:rPr>
              <a:t>에 저장</a:t>
            </a:r>
            <a:endParaRPr lang="en-US" altLang="ko-KR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8671E3-A21E-4846-AE17-6CB9B24C5559}"/>
              </a:ext>
            </a:extLst>
          </p:cNvPr>
          <p:cNvSpPr txBox="1"/>
          <p:nvPr/>
        </p:nvSpPr>
        <p:spPr>
          <a:xfrm>
            <a:off x="6409978" y="5909032"/>
            <a:ext cx="960978" cy="5242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rgbClr val="FF0000"/>
                </a:solidFill>
              </a:rPr>
              <a:t>전류 측정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rgbClr val="FF0000"/>
                </a:solidFill>
              </a:rPr>
              <a:t>(DC</a:t>
            </a:r>
            <a:r>
              <a:rPr lang="ko-KR" altLang="en-US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</a:rPr>
              <a:t>mA)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80D098AE-8514-456D-B762-B34AACDBE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999" y="5784164"/>
            <a:ext cx="828675" cy="7239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9A75ACB-466D-43D6-A4C2-34CB6281921B}"/>
              </a:ext>
            </a:extLst>
          </p:cNvPr>
          <p:cNvSpPr txBox="1"/>
          <p:nvPr/>
        </p:nvSpPr>
        <p:spPr>
          <a:xfrm>
            <a:off x="8755313" y="5413539"/>
            <a:ext cx="969354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+ - + -</a:t>
            </a:r>
          </a:p>
        </p:txBody>
      </p:sp>
      <p:sp>
        <p:nvSpPr>
          <p:cNvPr id="42" name="왼쪽 대괄호 41">
            <a:extLst>
              <a:ext uri="{FF2B5EF4-FFF2-40B4-BE49-F238E27FC236}">
                <a16:creationId xmlns:a16="http://schemas.microsoft.com/office/drawing/2014/main" id="{7CB94E9B-5AB0-4591-BC5B-9E49AA0B656D}"/>
              </a:ext>
            </a:extLst>
          </p:cNvPr>
          <p:cNvSpPr/>
          <p:nvPr/>
        </p:nvSpPr>
        <p:spPr>
          <a:xfrm rot="16200000">
            <a:off x="9031763" y="5587691"/>
            <a:ext cx="172874" cy="2341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5A85AE-BE79-42BA-827B-E645FD0EDE00}"/>
              </a:ext>
            </a:extLst>
          </p:cNvPr>
          <p:cNvSpPr txBox="1"/>
          <p:nvPr/>
        </p:nvSpPr>
        <p:spPr>
          <a:xfrm>
            <a:off x="8275348" y="5478901"/>
            <a:ext cx="759099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4~20mA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OUT 1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5174DC7-B54F-444C-89CF-DF7E0BD06848}"/>
              </a:ext>
            </a:extLst>
          </p:cNvPr>
          <p:cNvCxnSpPr>
            <a:cxnSpLocks/>
          </p:cNvCxnSpPr>
          <p:nvPr/>
        </p:nvCxnSpPr>
        <p:spPr>
          <a:xfrm>
            <a:off x="8097474" y="6115836"/>
            <a:ext cx="97190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9B2D67F-A534-48B2-A897-C3EFF153BF6E}"/>
              </a:ext>
            </a:extLst>
          </p:cNvPr>
          <p:cNvCxnSpPr>
            <a:cxnSpLocks/>
          </p:cNvCxnSpPr>
          <p:nvPr/>
        </p:nvCxnSpPr>
        <p:spPr>
          <a:xfrm>
            <a:off x="8099311" y="6244816"/>
            <a:ext cx="107881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왼쪽 대괄호 43">
            <a:extLst>
              <a:ext uri="{FF2B5EF4-FFF2-40B4-BE49-F238E27FC236}">
                <a16:creationId xmlns:a16="http://schemas.microsoft.com/office/drawing/2014/main" id="{3ACD5D7E-0B40-4659-968F-C7451704D884}"/>
              </a:ext>
            </a:extLst>
          </p:cNvPr>
          <p:cNvSpPr/>
          <p:nvPr/>
        </p:nvSpPr>
        <p:spPr>
          <a:xfrm rot="16200000">
            <a:off x="9292523" y="5589847"/>
            <a:ext cx="172874" cy="2341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332A1B-8007-41A8-812D-EA77805F65EB}"/>
              </a:ext>
            </a:extLst>
          </p:cNvPr>
          <p:cNvSpPr txBox="1"/>
          <p:nvPr/>
        </p:nvSpPr>
        <p:spPr>
          <a:xfrm>
            <a:off x="9477470" y="5439865"/>
            <a:ext cx="759099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4~20mA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OUT 2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276E302-1876-4992-92B8-4A35D46DE4E0}"/>
              </a:ext>
            </a:extLst>
          </p:cNvPr>
          <p:cNvCxnSpPr>
            <a:cxnSpLocks/>
          </p:cNvCxnSpPr>
          <p:nvPr/>
        </p:nvCxnSpPr>
        <p:spPr>
          <a:xfrm flipV="1">
            <a:off x="9069380" y="5516659"/>
            <a:ext cx="0" cy="59917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A9A997D-CE50-4493-B767-1710E5A58134}"/>
              </a:ext>
            </a:extLst>
          </p:cNvPr>
          <p:cNvCxnSpPr>
            <a:cxnSpLocks/>
          </p:cNvCxnSpPr>
          <p:nvPr/>
        </p:nvCxnSpPr>
        <p:spPr>
          <a:xfrm flipV="1">
            <a:off x="9178122" y="5552039"/>
            <a:ext cx="0" cy="6893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5221DB-326B-4D53-B0CB-61D3F28CDC2B}"/>
              </a:ext>
            </a:extLst>
          </p:cNvPr>
          <p:cNvSpPr txBox="1"/>
          <p:nvPr/>
        </p:nvSpPr>
        <p:spPr>
          <a:xfrm>
            <a:off x="8030079" y="5929125"/>
            <a:ext cx="280987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-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413671C-1CC3-45E0-B573-36DC455F1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467" y="1183831"/>
            <a:ext cx="4864492" cy="3257550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938DC44-BC1D-4FE0-B6CD-F1F836275BFD}"/>
              </a:ext>
            </a:extLst>
          </p:cNvPr>
          <p:cNvCxnSpPr>
            <a:cxnSpLocks/>
          </p:cNvCxnSpPr>
          <p:nvPr/>
        </p:nvCxnSpPr>
        <p:spPr>
          <a:xfrm>
            <a:off x="8329170" y="5015792"/>
            <a:ext cx="5733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5D47B3D-DD2C-4FE0-B10E-9573B29786A3}"/>
              </a:ext>
            </a:extLst>
          </p:cNvPr>
          <p:cNvSpPr txBox="1"/>
          <p:nvPr/>
        </p:nvSpPr>
        <p:spPr>
          <a:xfrm>
            <a:off x="7370956" y="4851821"/>
            <a:ext cx="960585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200 ~ 300 </a:t>
            </a:r>
            <a:r>
              <a:rPr lang="el-GR" altLang="ko-KR" sz="1000" b="1" dirty="0">
                <a:solidFill>
                  <a:srgbClr val="FF0000"/>
                </a:solidFill>
              </a:rPr>
              <a:t>Ω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사이 저항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FD0FAA7-7845-45D3-8C63-72EEC0E6515A}"/>
              </a:ext>
            </a:extLst>
          </p:cNvPr>
          <p:cNvCxnSpPr>
            <a:cxnSpLocks/>
          </p:cNvCxnSpPr>
          <p:nvPr/>
        </p:nvCxnSpPr>
        <p:spPr>
          <a:xfrm rot="10800000">
            <a:off x="9547172" y="5015792"/>
            <a:ext cx="5733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417614-458F-42C4-B631-FE3B93B8E0FA}"/>
              </a:ext>
            </a:extLst>
          </p:cNvPr>
          <p:cNvSpPr txBox="1"/>
          <p:nvPr/>
        </p:nvSpPr>
        <p:spPr>
          <a:xfrm>
            <a:off x="10120549" y="4815737"/>
            <a:ext cx="960585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200 ~ 300 </a:t>
            </a:r>
            <a:r>
              <a:rPr lang="el-GR" altLang="ko-KR" sz="1000" b="1" dirty="0">
                <a:solidFill>
                  <a:srgbClr val="FF0000"/>
                </a:solidFill>
              </a:rPr>
              <a:t>Ω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사이 저항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69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23DD9AB-40B2-4C0E-BF97-E4E45E648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809" y="4528335"/>
            <a:ext cx="614363" cy="988323"/>
          </a:xfrm>
          <a:prstGeom prst="rect">
            <a:avLst/>
          </a:prstGeom>
        </p:spPr>
      </p:pic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88E572-B731-442B-A029-98BACE1532FD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A6FDE3-C420-4CA0-B343-9F1739E97530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487529-E542-45FD-9599-332E4D7000A0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4. Psi-1000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Board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Calibration – 2 : 4~20 mA output (2/3)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5319-8671-431A-9AE1-EB41F96D3A0E}"/>
              </a:ext>
            </a:extLst>
          </p:cNvPr>
          <p:cNvSpPr txBox="1"/>
          <p:nvPr/>
        </p:nvSpPr>
        <p:spPr>
          <a:xfrm>
            <a:off x="635120" y="724188"/>
            <a:ext cx="6022855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4-3. 4~20mA </a:t>
            </a:r>
            <a:r>
              <a:rPr lang="ko-KR" altLang="en-US" sz="1400" b="1" dirty="0"/>
              <a:t>출력 </a:t>
            </a:r>
            <a:r>
              <a:rPr lang="en-US" altLang="ko-KR" sz="1400" b="1" dirty="0"/>
              <a:t>#2 (DAC #2) </a:t>
            </a:r>
            <a:r>
              <a:rPr lang="ko-KR" altLang="en-US" sz="1400" b="1" dirty="0"/>
              <a:t>보정 방법</a:t>
            </a:r>
            <a:endParaRPr lang="en-US" altLang="ko-KR" sz="1400" b="1" dirty="0"/>
          </a:p>
          <a:p>
            <a:r>
              <a:rPr lang="en-US" altLang="ko-KR" sz="1200" b="1" dirty="0"/>
              <a:t>      </a:t>
            </a:r>
            <a:r>
              <a:rPr lang="en-US" altLang="ko-KR" sz="1200" dirty="0"/>
              <a:t>1) </a:t>
            </a:r>
            <a:r>
              <a:rPr lang="ko-KR" altLang="en-US" sz="1200" dirty="0"/>
              <a:t>우측 그림과</a:t>
            </a:r>
            <a:r>
              <a:rPr lang="en-US" altLang="ko-KR" sz="1200" dirty="0"/>
              <a:t> </a:t>
            </a:r>
            <a:r>
              <a:rPr lang="ko-KR" altLang="en-US" sz="1200" dirty="0"/>
              <a:t>와 같이 연결 후 </a:t>
            </a:r>
            <a:r>
              <a:rPr lang="en-US" altLang="ko-KR" sz="1200" dirty="0"/>
              <a:t>serial </a:t>
            </a:r>
            <a:r>
              <a:rPr lang="ko-KR" altLang="en-US" sz="1200" dirty="0"/>
              <a:t>통신프로그램에서 다음과 같이 입력한다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67 1     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4~20mA </a:t>
            </a:r>
            <a:r>
              <a:rPr lang="ko-KR" altLang="en-US" sz="1200" dirty="0"/>
              <a:t>출력 </a:t>
            </a:r>
            <a:r>
              <a:rPr lang="en-US" altLang="ko-KR" sz="1200" dirty="0"/>
              <a:t>#2</a:t>
            </a:r>
            <a:r>
              <a:rPr lang="ko-KR" altLang="en-US" sz="1200" dirty="0"/>
              <a:t>를 </a:t>
            </a:r>
            <a:r>
              <a:rPr lang="en-US" altLang="ko-KR" sz="1200" dirty="0"/>
              <a:t>On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68 2     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4~20mA </a:t>
            </a:r>
            <a:r>
              <a:rPr lang="ko-KR" altLang="en-US" sz="1200" dirty="0"/>
              <a:t>출력 </a:t>
            </a:r>
            <a:r>
              <a:rPr lang="en-US" altLang="ko-KR" sz="1200" dirty="0"/>
              <a:t>#2</a:t>
            </a:r>
            <a:r>
              <a:rPr lang="ko-KR" altLang="en-US" sz="1200" dirty="0"/>
              <a:t>를 </a:t>
            </a:r>
            <a:r>
              <a:rPr lang="en-US" altLang="ko-KR" sz="1200" dirty="0"/>
              <a:t>manual test</a:t>
            </a:r>
            <a:r>
              <a:rPr lang="ko-KR" altLang="en-US" sz="1200" dirty="0"/>
              <a:t>로 설정</a:t>
            </a:r>
            <a:endParaRPr lang="en-US" altLang="ko-KR" sz="1200" dirty="0"/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69 400  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4~20mA </a:t>
            </a:r>
            <a:r>
              <a:rPr lang="ko-KR" altLang="en-US" sz="1200" dirty="0"/>
              <a:t>출력 </a:t>
            </a:r>
            <a:r>
              <a:rPr lang="en-US" altLang="ko-KR" sz="1200" dirty="0"/>
              <a:t>#2</a:t>
            </a:r>
            <a:r>
              <a:rPr lang="ko-KR" altLang="en-US" sz="1200" dirty="0"/>
              <a:t>의 값을</a:t>
            </a:r>
            <a:r>
              <a:rPr lang="en-US" altLang="ko-KR" sz="1200" dirty="0"/>
              <a:t> 4mA </a:t>
            </a:r>
            <a:r>
              <a:rPr lang="ko-KR" altLang="en-US" sz="1200" dirty="0"/>
              <a:t>로 설정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2) </a:t>
            </a:r>
            <a:r>
              <a:rPr lang="ko-KR" altLang="en-US" sz="1200" dirty="0"/>
              <a:t>전류 측정 </a:t>
            </a:r>
            <a:r>
              <a:rPr lang="en-US" altLang="ko-KR" sz="1200" dirty="0"/>
              <a:t>2 </a:t>
            </a:r>
            <a:r>
              <a:rPr lang="ko-KR" altLang="en-US" sz="1200" dirty="0"/>
              <a:t>의 값이 정확히 </a:t>
            </a:r>
            <a:r>
              <a:rPr lang="en-US" altLang="ko-KR" sz="1200" dirty="0"/>
              <a:t>4.00mA </a:t>
            </a:r>
            <a:r>
              <a:rPr lang="ko-KR" altLang="en-US" sz="1200" dirty="0"/>
              <a:t>가 되도록 아래와 같이 입력하여 </a:t>
            </a:r>
            <a:endParaRPr lang="en-US" altLang="ko-KR" sz="1200" dirty="0"/>
          </a:p>
          <a:p>
            <a:r>
              <a:rPr lang="en-US" altLang="ko-KR" sz="1200" dirty="0"/>
              <a:t>         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28 </a:t>
            </a:r>
            <a:r>
              <a:rPr lang="ko-KR" altLang="en-US" sz="1200" dirty="0"/>
              <a:t>의 값을 변경 한다</a:t>
            </a:r>
            <a:r>
              <a:rPr lang="en-US" altLang="ko-KR" sz="1200" dirty="0"/>
              <a:t>. (</a:t>
            </a:r>
            <a:r>
              <a:rPr lang="ko-KR" altLang="en-US" sz="1200" dirty="0"/>
              <a:t>통상 </a:t>
            </a:r>
            <a:r>
              <a:rPr lang="en-US" altLang="ko-KR" sz="1200" dirty="0"/>
              <a:t>700 ~ 800 </a:t>
            </a:r>
            <a:r>
              <a:rPr lang="ko-KR" altLang="en-US" sz="1200" dirty="0"/>
              <a:t>사이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28 </a:t>
            </a:r>
            <a:r>
              <a:rPr lang="en-US" altLang="ko-KR" sz="1200" dirty="0" err="1"/>
              <a:t>xxxx</a:t>
            </a:r>
            <a:r>
              <a:rPr lang="en-US" altLang="ko-KR" sz="1200" dirty="0"/>
              <a:t>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전류 측정값이 </a:t>
            </a:r>
            <a:r>
              <a:rPr lang="en-US" altLang="ko-KR" sz="1200" dirty="0"/>
              <a:t>4.00mA </a:t>
            </a:r>
            <a:r>
              <a:rPr lang="ko-KR" altLang="en-US" sz="1200" dirty="0"/>
              <a:t>가 되도록 </a:t>
            </a:r>
            <a:r>
              <a:rPr lang="en-US" altLang="ko-KR" sz="1200" dirty="0" err="1"/>
              <a:t>xxxx</a:t>
            </a:r>
            <a:r>
              <a:rPr lang="en-US" altLang="ko-KR" sz="1200" dirty="0"/>
              <a:t> </a:t>
            </a:r>
            <a:r>
              <a:rPr lang="ko-KR" altLang="en-US" sz="1200" dirty="0"/>
              <a:t>값을 변경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3) serial </a:t>
            </a:r>
            <a:r>
              <a:rPr lang="ko-KR" altLang="en-US" sz="1200" dirty="0"/>
              <a:t>통신으로 다음을 입력한다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69 2000 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4~20mA </a:t>
            </a:r>
            <a:r>
              <a:rPr lang="ko-KR" altLang="en-US" sz="1200" dirty="0"/>
              <a:t>출력 </a:t>
            </a:r>
            <a:r>
              <a:rPr lang="en-US" altLang="ko-KR" sz="1200" dirty="0"/>
              <a:t>#2</a:t>
            </a:r>
            <a:r>
              <a:rPr lang="ko-KR" altLang="en-US" sz="1200" dirty="0"/>
              <a:t>의 값을</a:t>
            </a:r>
            <a:r>
              <a:rPr lang="en-US" altLang="ko-KR" sz="1200" dirty="0"/>
              <a:t> 20mA </a:t>
            </a:r>
            <a:r>
              <a:rPr lang="ko-KR" altLang="en-US" sz="1200" dirty="0"/>
              <a:t>로 설정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  4) </a:t>
            </a:r>
            <a:r>
              <a:rPr lang="ko-KR" altLang="en-US" sz="1200" dirty="0"/>
              <a:t>전류 측정 </a:t>
            </a:r>
            <a:r>
              <a:rPr lang="en-US" altLang="ko-KR" sz="1200" dirty="0"/>
              <a:t>2 </a:t>
            </a:r>
            <a:r>
              <a:rPr lang="ko-KR" altLang="en-US" sz="1200" dirty="0"/>
              <a:t>의 값이 정확히 </a:t>
            </a:r>
            <a:r>
              <a:rPr lang="en-US" altLang="ko-KR" sz="1200" dirty="0"/>
              <a:t>20.00mA </a:t>
            </a:r>
            <a:r>
              <a:rPr lang="ko-KR" altLang="en-US" sz="1200" dirty="0"/>
              <a:t>가 되도록 아래와 같이 입력하여 </a:t>
            </a:r>
            <a:endParaRPr lang="en-US" altLang="ko-KR" sz="1200" dirty="0"/>
          </a:p>
          <a:p>
            <a:r>
              <a:rPr lang="en-US" altLang="ko-KR" sz="1200" dirty="0"/>
              <a:t>         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29 </a:t>
            </a:r>
            <a:r>
              <a:rPr lang="ko-KR" altLang="en-US" sz="1200" dirty="0"/>
              <a:t>의 값을 변경 한다</a:t>
            </a:r>
            <a:r>
              <a:rPr lang="en-US" altLang="ko-KR" sz="1200" dirty="0"/>
              <a:t>. (</a:t>
            </a:r>
            <a:r>
              <a:rPr lang="ko-KR" altLang="en-US" sz="1200" dirty="0"/>
              <a:t>통상 </a:t>
            </a:r>
            <a:r>
              <a:rPr lang="en-US" altLang="ko-KR" sz="1200" dirty="0"/>
              <a:t>3500 ~ 4500 </a:t>
            </a:r>
            <a:r>
              <a:rPr lang="ko-KR" altLang="en-US" sz="1200" dirty="0"/>
              <a:t>사이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29 </a:t>
            </a:r>
            <a:r>
              <a:rPr lang="en-US" altLang="ko-KR" sz="1200" dirty="0" err="1"/>
              <a:t>yyyy</a:t>
            </a:r>
            <a:r>
              <a:rPr lang="en-US" altLang="ko-KR" sz="1200" dirty="0"/>
              <a:t>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전류 측정값이 </a:t>
            </a:r>
            <a:r>
              <a:rPr lang="en-US" altLang="ko-KR" sz="1200" dirty="0">
                <a:sym typeface="Wingdings" panose="05000000000000000000" pitchFamily="2" charset="2"/>
              </a:rPr>
              <a:t>20</a:t>
            </a:r>
            <a:r>
              <a:rPr lang="en-US" altLang="ko-KR" sz="1200" dirty="0"/>
              <a:t>.00mA </a:t>
            </a:r>
            <a:r>
              <a:rPr lang="ko-KR" altLang="en-US" sz="1200" dirty="0"/>
              <a:t>가 되도록 </a:t>
            </a:r>
            <a:r>
              <a:rPr lang="en-US" altLang="ko-KR" sz="1200" dirty="0" err="1"/>
              <a:t>yyyy</a:t>
            </a:r>
            <a:r>
              <a:rPr lang="en-US" altLang="ko-KR" sz="1200" dirty="0"/>
              <a:t> </a:t>
            </a:r>
            <a:r>
              <a:rPr lang="ko-KR" altLang="en-US" sz="1200" dirty="0"/>
              <a:t>값을 변경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5) serial </a:t>
            </a:r>
            <a:r>
              <a:rPr lang="ko-KR" altLang="en-US" sz="1200" dirty="0"/>
              <a:t>통신으로 다음을 입력한다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67 0     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4~20mA </a:t>
            </a:r>
            <a:r>
              <a:rPr lang="ko-KR" altLang="en-US" sz="1200" dirty="0"/>
              <a:t>출력 </a:t>
            </a:r>
            <a:r>
              <a:rPr lang="en-US" altLang="ko-KR" sz="1200" dirty="0"/>
              <a:t>#2</a:t>
            </a:r>
            <a:r>
              <a:rPr lang="ko-KR" altLang="en-US" sz="1200" dirty="0"/>
              <a:t>를 </a:t>
            </a:r>
            <a:r>
              <a:rPr lang="en-US" altLang="ko-KR" sz="1200" dirty="0"/>
              <a:t>Off</a:t>
            </a:r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68 0     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4~20mA </a:t>
            </a:r>
            <a:r>
              <a:rPr lang="ko-KR" altLang="en-US" sz="1200" dirty="0"/>
              <a:t>출력 </a:t>
            </a:r>
            <a:r>
              <a:rPr lang="en-US" altLang="ko-KR" sz="1200" dirty="0"/>
              <a:t>#2</a:t>
            </a:r>
            <a:r>
              <a:rPr lang="ko-KR" altLang="en-US" sz="1200" dirty="0"/>
              <a:t>의 </a:t>
            </a:r>
            <a:r>
              <a:rPr lang="en-US" altLang="ko-KR" sz="1200" dirty="0"/>
              <a:t>manual test</a:t>
            </a:r>
            <a:r>
              <a:rPr lang="ko-KR" altLang="en-US" sz="1200" dirty="0"/>
              <a:t> 해제</a:t>
            </a:r>
            <a:endParaRPr lang="en-US" altLang="ko-KR" sz="1200" dirty="0"/>
          </a:p>
          <a:p>
            <a:r>
              <a:rPr lang="en-US" altLang="ko-KR" sz="1200" dirty="0"/>
              <a:t>          - </a:t>
            </a:r>
            <a:r>
              <a:rPr lang="en-US" altLang="ko-KR" sz="1200" dirty="0" err="1"/>
              <a:t>parm</a:t>
            </a:r>
            <a:r>
              <a:rPr lang="en-US" altLang="ko-KR" sz="1200" dirty="0"/>
              <a:t> 69 0      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4~20mA </a:t>
            </a:r>
            <a:r>
              <a:rPr lang="ko-KR" altLang="en-US" sz="1200" dirty="0"/>
              <a:t>출력 </a:t>
            </a:r>
            <a:r>
              <a:rPr lang="en-US" altLang="ko-KR" sz="1200" dirty="0"/>
              <a:t>#2</a:t>
            </a:r>
            <a:r>
              <a:rPr lang="ko-KR" altLang="en-US" sz="1200" dirty="0"/>
              <a:t>의 값을</a:t>
            </a:r>
            <a:r>
              <a:rPr lang="en-US" altLang="ko-KR" sz="1200" dirty="0"/>
              <a:t> 0.00 mA </a:t>
            </a:r>
            <a:r>
              <a:rPr lang="ko-KR" altLang="en-US" sz="1200" dirty="0"/>
              <a:t>로 변경</a:t>
            </a:r>
            <a:endParaRPr lang="en-US" altLang="ko-KR" sz="1200" dirty="0"/>
          </a:p>
          <a:p>
            <a:r>
              <a:rPr lang="en-US" altLang="ko-KR" sz="1200" dirty="0"/>
              <a:t>          - </a:t>
            </a:r>
            <a:r>
              <a:rPr lang="en-US" altLang="ko-KR" sz="1200" dirty="0" err="1">
                <a:solidFill>
                  <a:srgbClr val="0070C0"/>
                </a:solidFill>
              </a:rPr>
              <a:t>parm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28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</a:rPr>
              <a:t>xxxx</a:t>
            </a:r>
            <a:r>
              <a:rPr lang="en-US" altLang="ko-KR" sz="1200" dirty="0">
                <a:solidFill>
                  <a:srgbClr val="0070C0"/>
                </a:solidFill>
              </a:rPr>
              <a:t>    </a:t>
            </a:r>
            <a:r>
              <a:rPr lang="en-US" altLang="ko-KR" sz="12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rgbClr val="0070C0"/>
                </a:solidFill>
                <a:sym typeface="Wingdings" panose="05000000000000000000" pitchFamily="2" charset="2"/>
              </a:rPr>
              <a:t>입력 필요 없음</a:t>
            </a:r>
            <a:r>
              <a:rPr lang="en-US" altLang="ko-KR" sz="1200" dirty="0">
                <a:solidFill>
                  <a:srgbClr val="0070C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위 </a:t>
            </a:r>
            <a:r>
              <a:rPr lang="en-US" altLang="ko-KR" sz="1200" dirty="0">
                <a:solidFill>
                  <a:srgbClr val="0070C0"/>
                </a:solidFill>
              </a:rPr>
              <a:t>(2) </a:t>
            </a:r>
            <a:r>
              <a:rPr lang="ko-KR" altLang="en-US" sz="1200" dirty="0">
                <a:solidFill>
                  <a:srgbClr val="0070C0"/>
                </a:solidFill>
              </a:rPr>
              <a:t>단계에서 입력 됨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/>
              <a:t>          - </a:t>
            </a:r>
            <a:r>
              <a:rPr lang="en-US" altLang="ko-KR" sz="1200" dirty="0" err="1">
                <a:solidFill>
                  <a:srgbClr val="0070C0"/>
                </a:solidFill>
              </a:rPr>
              <a:t>parm</a:t>
            </a:r>
            <a:r>
              <a:rPr lang="en-US" altLang="ko-KR" sz="1200" dirty="0">
                <a:solidFill>
                  <a:srgbClr val="0070C0"/>
                </a:solidFill>
              </a:rPr>
              <a:t> 29 </a:t>
            </a:r>
            <a:r>
              <a:rPr lang="en-US" altLang="ko-KR" sz="1200" dirty="0" err="1">
                <a:solidFill>
                  <a:srgbClr val="0070C0"/>
                </a:solidFill>
              </a:rPr>
              <a:t>yyyy</a:t>
            </a:r>
            <a:r>
              <a:rPr lang="en-US" altLang="ko-KR" sz="1200" dirty="0">
                <a:solidFill>
                  <a:srgbClr val="0070C0"/>
                </a:solidFill>
              </a:rPr>
              <a:t>    </a:t>
            </a:r>
            <a:r>
              <a:rPr lang="en-US" altLang="ko-KR" sz="12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rgbClr val="0070C0"/>
                </a:solidFill>
                <a:sym typeface="Wingdings" panose="05000000000000000000" pitchFamily="2" charset="2"/>
              </a:rPr>
              <a:t>입력 필요 없음</a:t>
            </a:r>
            <a:r>
              <a:rPr lang="en-US" altLang="ko-KR" sz="1200" dirty="0">
                <a:solidFill>
                  <a:srgbClr val="0070C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위 </a:t>
            </a:r>
            <a:r>
              <a:rPr lang="en-US" altLang="ko-KR" sz="1200" dirty="0">
                <a:solidFill>
                  <a:srgbClr val="0070C0"/>
                </a:solidFill>
              </a:rPr>
              <a:t>(4) </a:t>
            </a:r>
            <a:r>
              <a:rPr lang="ko-KR" altLang="en-US" sz="1200" dirty="0">
                <a:solidFill>
                  <a:srgbClr val="0070C0"/>
                </a:solidFill>
              </a:rPr>
              <a:t>단계에서 입력 됨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endParaRPr lang="en-US" altLang="ko-KR" sz="1200" dirty="0"/>
          </a:p>
          <a:p>
            <a:r>
              <a:rPr lang="en-US" altLang="ko-KR" sz="1200" dirty="0"/>
              <a:t>          - </a:t>
            </a:r>
            <a:r>
              <a:rPr lang="en-US" altLang="ko-KR" sz="1200" dirty="0" err="1">
                <a:solidFill>
                  <a:srgbClr val="0070C0"/>
                </a:solidFill>
              </a:rPr>
              <a:t>cal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save           </a:t>
            </a:r>
            <a:r>
              <a:rPr lang="en-US" altLang="ko-KR" sz="1200" dirty="0">
                <a:sym typeface="Wingdings" panose="05000000000000000000" pitchFamily="2" charset="2"/>
              </a:rPr>
              <a:t>  </a:t>
            </a:r>
            <a:r>
              <a:rPr lang="ko-KR" altLang="en-US" sz="1200" dirty="0">
                <a:sym typeface="Wingdings" panose="05000000000000000000" pitchFamily="2" charset="2"/>
              </a:rPr>
              <a:t>보정 값을 </a:t>
            </a:r>
            <a:r>
              <a:rPr lang="en-US" altLang="ko-KR" sz="1200" dirty="0">
                <a:sym typeface="Wingdings" panose="05000000000000000000" pitchFamily="2" charset="2"/>
              </a:rPr>
              <a:t>Flash memory </a:t>
            </a:r>
            <a:r>
              <a:rPr lang="ko-KR" altLang="en-US" sz="1200" dirty="0">
                <a:sym typeface="Wingdings" panose="05000000000000000000" pitchFamily="2" charset="2"/>
              </a:rPr>
              <a:t>에 저장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8671E3-A21E-4846-AE17-6CB9B24C5559}"/>
              </a:ext>
            </a:extLst>
          </p:cNvPr>
          <p:cNvSpPr txBox="1"/>
          <p:nvPr/>
        </p:nvSpPr>
        <p:spPr>
          <a:xfrm>
            <a:off x="6409978" y="5909032"/>
            <a:ext cx="960978" cy="5242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rgbClr val="FF0000"/>
                </a:solidFill>
              </a:rPr>
              <a:t>전류 측정 </a:t>
            </a:r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rgbClr val="FF0000"/>
                </a:solidFill>
              </a:rPr>
              <a:t>(DC</a:t>
            </a:r>
            <a:r>
              <a:rPr lang="ko-KR" altLang="en-US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</a:rPr>
              <a:t>mA)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80D098AE-8514-456D-B762-B34AACDBE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999" y="5784164"/>
            <a:ext cx="828675" cy="7239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9A75ACB-466D-43D6-A4C2-34CB6281921B}"/>
              </a:ext>
            </a:extLst>
          </p:cNvPr>
          <p:cNvSpPr txBox="1"/>
          <p:nvPr/>
        </p:nvSpPr>
        <p:spPr>
          <a:xfrm>
            <a:off x="8755313" y="5413539"/>
            <a:ext cx="969354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+ - + -</a:t>
            </a:r>
          </a:p>
        </p:txBody>
      </p:sp>
      <p:sp>
        <p:nvSpPr>
          <p:cNvPr id="42" name="왼쪽 대괄호 41">
            <a:extLst>
              <a:ext uri="{FF2B5EF4-FFF2-40B4-BE49-F238E27FC236}">
                <a16:creationId xmlns:a16="http://schemas.microsoft.com/office/drawing/2014/main" id="{7CB94E9B-5AB0-4591-BC5B-9E49AA0B656D}"/>
              </a:ext>
            </a:extLst>
          </p:cNvPr>
          <p:cNvSpPr/>
          <p:nvPr/>
        </p:nvSpPr>
        <p:spPr>
          <a:xfrm rot="16200000">
            <a:off x="9031763" y="5587691"/>
            <a:ext cx="172874" cy="2341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5A85AE-BE79-42BA-827B-E645FD0EDE00}"/>
              </a:ext>
            </a:extLst>
          </p:cNvPr>
          <p:cNvSpPr txBox="1"/>
          <p:nvPr/>
        </p:nvSpPr>
        <p:spPr>
          <a:xfrm>
            <a:off x="8275348" y="5478901"/>
            <a:ext cx="759099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4~20mA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OUT 1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5174DC7-B54F-444C-89CF-DF7E0BD06848}"/>
              </a:ext>
            </a:extLst>
          </p:cNvPr>
          <p:cNvCxnSpPr>
            <a:cxnSpLocks/>
          </p:cNvCxnSpPr>
          <p:nvPr/>
        </p:nvCxnSpPr>
        <p:spPr>
          <a:xfrm>
            <a:off x="8097474" y="6115836"/>
            <a:ext cx="118145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9B2D67F-A534-48B2-A897-C3EFF153BF6E}"/>
              </a:ext>
            </a:extLst>
          </p:cNvPr>
          <p:cNvCxnSpPr>
            <a:cxnSpLocks/>
          </p:cNvCxnSpPr>
          <p:nvPr/>
        </p:nvCxnSpPr>
        <p:spPr>
          <a:xfrm>
            <a:off x="8099311" y="6244816"/>
            <a:ext cx="128836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왼쪽 대괄호 43">
            <a:extLst>
              <a:ext uri="{FF2B5EF4-FFF2-40B4-BE49-F238E27FC236}">
                <a16:creationId xmlns:a16="http://schemas.microsoft.com/office/drawing/2014/main" id="{3ACD5D7E-0B40-4659-968F-C7451704D884}"/>
              </a:ext>
            </a:extLst>
          </p:cNvPr>
          <p:cNvSpPr/>
          <p:nvPr/>
        </p:nvSpPr>
        <p:spPr>
          <a:xfrm rot="16200000">
            <a:off x="9292523" y="5589847"/>
            <a:ext cx="172874" cy="23414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332A1B-8007-41A8-812D-EA77805F65EB}"/>
              </a:ext>
            </a:extLst>
          </p:cNvPr>
          <p:cNvSpPr txBox="1"/>
          <p:nvPr/>
        </p:nvSpPr>
        <p:spPr>
          <a:xfrm>
            <a:off x="9477470" y="5439865"/>
            <a:ext cx="759099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4~20mA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OUT 2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276E302-1876-4992-92B8-4A35D46DE4E0}"/>
              </a:ext>
            </a:extLst>
          </p:cNvPr>
          <p:cNvCxnSpPr>
            <a:cxnSpLocks/>
          </p:cNvCxnSpPr>
          <p:nvPr/>
        </p:nvCxnSpPr>
        <p:spPr>
          <a:xfrm flipV="1">
            <a:off x="9278930" y="5516659"/>
            <a:ext cx="0" cy="59917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A9A997D-CE50-4493-B767-1710E5A58134}"/>
              </a:ext>
            </a:extLst>
          </p:cNvPr>
          <p:cNvCxnSpPr>
            <a:cxnSpLocks/>
          </p:cNvCxnSpPr>
          <p:nvPr/>
        </p:nvCxnSpPr>
        <p:spPr>
          <a:xfrm flipV="1">
            <a:off x="9387672" y="5552039"/>
            <a:ext cx="0" cy="6893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960AD5-DA3A-4330-A879-E2FBCE1B6C34}"/>
              </a:ext>
            </a:extLst>
          </p:cNvPr>
          <p:cNvSpPr txBox="1"/>
          <p:nvPr/>
        </p:nvSpPr>
        <p:spPr>
          <a:xfrm>
            <a:off x="8030079" y="5929125"/>
            <a:ext cx="280987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-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31D31D1-549A-4508-A6D5-98B2D6484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467" y="1183831"/>
            <a:ext cx="4864492" cy="3257550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116A8C1-B1CD-46B6-BFC7-7451FC1969D5}"/>
              </a:ext>
            </a:extLst>
          </p:cNvPr>
          <p:cNvCxnSpPr>
            <a:cxnSpLocks/>
          </p:cNvCxnSpPr>
          <p:nvPr/>
        </p:nvCxnSpPr>
        <p:spPr>
          <a:xfrm>
            <a:off x="8329170" y="5015792"/>
            <a:ext cx="5733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3137CFA-E146-47A3-A921-37E387A9266E}"/>
              </a:ext>
            </a:extLst>
          </p:cNvPr>
          <p:cNvSpPr txBox="1"/>
          <p:nvPr/>
        </p:nvSpPr>
        <p:spPr>
          <a:xfrm>
            <a:off x="7370956" y="4851821"/>
            <a:ext cx="960585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200 ~ 300 </a:t>
            </a:r>
            <a:r>
              <a:rPr lang="el-GR" altLang="ko-KR" sz="1000" b="1" dirty="0">
                <a:solidFill>
                  <a:srgbClr val="FF0000"/>
                </a:solidFill>
              </a:rPr>
              <a:t>Ω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사이 저항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BC1D549-3C80-4ADE-875A-1F8E45A7D5F2}"/>
              </a:ext>
            </a:extLst>
          </p:cNvPr>
          <p:cNvCxnSpPr>
            <a:cxnSpLocks/>
          </p:cNvCxnSpPr>
          <p:nvPr/>
        </p:nvCxnSpPr>
        <p:spPr>
          <a:xfrm rot="10800000">
            <a:off x="9547172" y="5015792"/>
            <a:ext cx="5733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05A554-89FD-4D98-B07D-B3539308C16E}"/>
              </a:ext>
            </a:extLst>
          </p:cNvPr>
          <p:cNvSpPr txBox="1"/>
          <p:nvPr/>
        </p:nvSpPr>
        <p:spPr>
          <a:xfrm>
            <a:off x="10120549" y="4815737"/>
            <a:ext cx="960585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200 ~ 300 </a:t>
            </a:r>
            <a:r>
              <a:rPr lang="el-GR" altLang="ko-KR" sz="1000" b="1" dirty="0">
                <a:solidFill>
                  <a:srgbClr val="FF0000"/>
                </a:solidFill>
              </a:rPr>
              <a:t>Ω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사이 저항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44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20140</TotalTime>
  <Words>2871</Words>
  <Application>Microsoft Office PowerPoint</Application>
  <PresentationFormat>와이드스크린</PresentationFormat>
  <Paragraphs>331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함초롬돋움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인희</dc:creator>
  <cp:lastModifiedBy>이 동철</cp:lastModifiedBy>
  <cp:revision>552</cp:revision>
  <cp:lastPrinted>2021-01-12T09:08:03Z</cp:lastPrinted>
  <dcterms:created xsi:type="dcterms:W3CDTF">2020-09-16T23:58:04Z</dcterms:created>
  <dcterms:modified xsi:type="dcterms:W3CDTF">2022-04-05T07:13:35Z</dcterms:modified>
</cp:coreProperties>
</file>