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1045" r:id="rId4"/>
    <p:sldId id="1044" r:id="rId5"/>
    <p:sldId id="1047" r:id="rId6"/>
    <p:sldId id="1046" r:id="rId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A6A00"/>
    <a:srgbClr val="9196DB"/>
    <a:srgbClr val="009900"/>
    <a:srgbClr val="254D95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57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1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Psi-1000 / Psi-3000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Psi-1000/3000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FFBE85-E754-43F5-8015-7024BE1A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8" y="1359758"/>
            <a:ext cx="4860588" cy="464969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F8AC41-3C60-4DDA-A79E-3F0CEF8A786C}"/>
              </a:ext>
            </a:extLst>
          </p:cNvPr>
          <p:cNvSpPr txBox="1"/>
          <p:nvPr/>
        </p:nvSpPr>
        <p:spPr>
          <a:xfrm>
            <a:off x="5774372" y="1392805"/>
            <a:ext cx="580021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Serial : RS232 (Debug) / RS-485 (Aston)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Ethernet : 1-Port (100Mbps, PC </a:t>
            </a:r>
            <a:r>
              <a:rPr lang="ko-KR" altLang="en-US" sz="1400" dirty="0"/>
              <a:t>통신</a:t>
            </a:r>
            <a:r>
              <a:rPr lang="en-US" altLang="ko-KR" sz="1400" dirty="0"/>
              <a:t>)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Digital Input : 8-Port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 (GPIO Input) : Valve on/off status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7-Port (GPIO Input)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Digital Output : 10-Port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 (GPIO/PWM Output) : ALD valve PID </a:t>
            </a:r>
            <a:r>
              <a:rPr lang="ko-KR" altLang="en-US" sz="1400" dirty="0"/>
              <a:t>제어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 (GPIO/PWM Output) : Heater</a:t>
            </a:r>
            <a:r>
              <a:rPr lang="ko-KR" altLang="en-US" sz="1400" dirty="0"/>
              <a:t> </a:t>
            </a:r>
            <a:r>
              <a:rPr lang="en-US" altLang="ko-KR" sz="1400" dirty="0"/>
              <a:t>PID </a:t>
            </a:r>
            <a:r>
              <a:rPr lang="ko-KR" altLang="en-US" sz="1400" dirty="0"/>
              <a:t>제어 </a:t>
            </a:r>
            <a:r>
              <a:rPr lang="en-US" altLang="ko-KR" sz="1400" dirty="0"/>
              <a:t>(100±0.01</a:t>
            </a:r>
            <a:r>
              <a:rPr lang="ko-KR" altLang="en-US" sz="1400" dirty="0"/>
              <a:t> ℃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8-Port (GPIO/PWM Output)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Analog Input : 6-Port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2-Port (0~10V, 16bit) : Vacuum gauge Input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 (0~10V, 16bit) : Air regulator Input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 (4~20mA, 16bit) : Electric valve Input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2-Port (RTD, 12bit) : PT-100 Input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ko-KR" sz="1400" dirty="0"/>
              <a:t>Analog Output : 4-Port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</a:t>
            </a:r>
            <a:r>
              <a:rPr lang="ko-KR" altLang="en-US" sz="1400" dirty="0"/>
              <a:t> </a:t>
            </a:r>
            <a:r>
              <a:rPr lang="en-US" altLang="ko-KR" sz="1400" dirty="0"/>
              <a:t>(4~20mA, 16bit) : Electric valve Output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1-Port(4~20mA / 0~10V, 16bit)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1-Port(4~20mA / 0~10V, 12bit)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1-Port(4~20mA, 12bit)</a:t>
            </a:r>
          </a:p>
        </p:txBody>
      </p:sp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Psi-1000/3000 Board Block Diagram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AE0E754-90AF-49BD-9335-6538E94053E2}"/>
              </a:ext>
            </a:extLst>
          </p:cNvPr>
          <p:cNvSpPr/>
          <p:nvPr/>
        </p:nvSpPr>
        <p:spPr>
          <a:xfrm>
            <a:off x="1925722" y="948349"/>
            <a:ext cx="7049209" cy="5711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Psi-1000/3000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3BDE19B-68AB-42FE-93B1-66D5FCC85FF1}"/>
              </a:ext>
            </a:extLst>
          </p:cNvPr>
          <p:cNvSpPr/>
          <p:nvPr/>
        </p:nvSpPr>
        <p:spPr>
          <a:xfrm>
            <a:off x="7658870" y="3067295"/>
            <a:ext cx="817415" cy="51902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V/I Conv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XTR111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EE63BD8-1967-46E6-B289-A130D7CF1D03}"/>
              </a:ext>
            </a:extLst>
          </p:cNvPr>
          <p:cNvSpPr/>
          <p:nvPr/>
        </p:nvSpPr>
        <p:spPr>
          <a:xfrm>
            <a:off x="3594504" y="1517448"/>
            <a:ext cx="1798320" cy="50087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E54D7595-8F2F-4B1E-AEE8-8AC9BB40141C}"/>
              </a:ext>
            </a:extLst>
          </p:cNvPr>
          <p:cNvSpPr/>
          <p:nvPr/>
        </p:nvSpPr>
        <p:spPr>
          <a:xfrm>
            <a:off x="3685946" y="2549046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6AF9E837-2505-45CD-8658-859D5D67F407}"/>
              </a:ext>
            </a:extLst>
          </p:cNvPr>
          <p:cNvSpPr/>
          <p:nvPr/>
        </p:nvSpPr>
        <p:spPr>
          <a:xfrm>
            <a:off x="3696936" y="4602127"/>
            <a:ext cx="761635" cy="21240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A135B-1C15-45E4-AB7A-953DBDEFA2E3}"/>
              </a:ext>
            </a:extLst>
          </p:cNvPr>
          <p:cNvSpPr/>
          <p:nvPr/>
        </p:nvSpPr>
        <p:spPr>
          <a:xfrm>
            <a:off x="4623205" y="3036341"/>
            <a:ext cx="662940" cy="21271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00FECF7C-60AD-4D65-A7FE-BE268F1E93C6}"/>
              </a:ext>
            </a:extLst>
          </p:cNvPr>
          <p:cNvSpPr/>
          <p:nvPr/>
        </p:nvSpPr>
        <p:spPr>
          <a:xfrm>
            <a:off x="4623205" y="3370965"/>
            <a:ext cx="662940" cy="21240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41A04385-F341-41E5-921E-BB5415372C65}"/>
              </a:ext>
            </a:extLst>
          </p:cNvPr>
          <p:cNvSpPr/>
          <p:nvPr/>
        </p:nvSpPr>
        <p:spPr>
          <a:xfrm>
            <a:off x="4634298" y="257952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055107C8-3041-4CF7-935D-9DEF95E4260D}"/>
              </a:ext>
            </a:extLst>
          </p:cNvPr>
          <p:cNvSpPr/>
          <p:nvPr/>
        </p:nvSpPr>
        <p:spPr>
          <a:xfrm>
            <a:off x="4634300" y="2114591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D1949D65-8802-4FFE-9758-69C1400DF5D9}"/>
              </a:ext>
            </a:extLst>
          </p:cNvPr>
          <p:cNvSpPr/>
          <p:nvPr/>
        </p:nvSpPr>
        <p:spPr>
          <a:xfrm>
            <a:off x="5971948" y="2608236"/>
            <a:ext cx="746760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B252345-22CD-4FAC-9BA2-84F5D59B1272}"/>
              </a:ext>
            </a:extLst>
          </p:cNvPr>
          <p:cNvSpPr/>
          <p:nvPr/>
        </p:nvSpPr>
        <p:spPr>
          <a:xfrm>
            <a:off x="4623204" y="3969061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615B901-16B3-4E6F-BCE9-2078888DED5D}"/>
              </a:ext>
            </a:extLst>
          </p:cNvPr>
          <p:cNvSpPr/>
          <p:nvPr/>
        </p:nvSpPr>
        <p:spPr>
          <a:xfrm>
            <a:off x="3693564" y="2992900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0269AF37-353D-4EF0-90E3-ACD818A11AE1}"/>
              </a:ext>
            </a:extLst>
          </p:cNvPr>
          <p:cNvSpPr/>
          <p:nvPr/>
        </p:nvSpPr>
        <p:spPr>
          <a:xfrm>
            <a:off x="3693564" y="3406239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EC1C7236-F133-4349-8B70-7ED418592B67}"/>
              </a:ext>
            </a:extLst>
          </p:cNvPr>
          <p:cNvSpPr/>
          <p:nvPr/>
        </p:nvSpPr>
        <p:spPr>
          <a:xfrm>
            <a:off x="3693564" y="38106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A19D62D-7A34-451F-8E9D-E8C79517A3BC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3030623" y="1802379"/>
            <a:ext cx="563881" cy="4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BE19E3B-7FB8-4780-8CE9-0EA440E2DC14}"/>
              </a:ext>
            </a:extLst>
          </p:cNvPr>
          <p:cNvSpPr/>
          <p:nvPr/>
        </p:nvSpPr>
        <p:spPr>
          <a:xfrm>
            <a:off x="412974" y="1078955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823C86B-AD04-41BB-8D0B-70C1C017B449}"/>
              </a:ext>
            </a:extLst>
          </p:cNvPr>
          <p:cNvCxnSpPr>
            <a:cxnSpLocks/>
          </p:cNvCxnSpPr>
          <p:nvPr/>
        </p:nvCxnSpPr>
        <p:spPr>
          <a:xfrm>
            <a:off x="5401605" y="2741416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B3CF01F4-3846-4460-8046-420A5DEBF068}"/>
              </a:ext>
            </a:extLst>
          </p:cNvPr>
          <p:cNvSpPr/>
          <p:nvPr/>
        </p:nvSpPr>
        <p:spPr>
          <a:xfrm>
            <a:off x="2283865" y="1629027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8BBEC88-C1A1-4128-8C3B-474A50E290C8}"/>
              </a:ext>
            </a:extLst>
          </p:cNvPr>
          <p:cNvCxnSpPr>
            <a:cxnSpLocks/>
            <a:stCxn id="166" idx="3"/>
            <a:endCxn id="170" idx="1"/>
          </p:cNvCxnSpPr>
          <p:nvPr/>
        </p:nvCxnSpPr>
        <p:spPr>
          <a:xfrm>
            <a:off x="1159734" y="1252307"/>
            <a:ext cx="112413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1186663E-2950-4D89-8710-AF9142F958A1}"/>
              </a:ext>
            </a:extLst>
          </p:cNvPr>
          <p:cNvSpPr/>
          <p:nvPr/>
        </p:nvSpPr>
        <p:spPr>
          <a:xfrm>
            <a:off x="2283864" y="1078955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CBFEC2D-E9BF-4C3F-BF4D-2EA0EAF3A3C0}"/>
              </a:ext>
            </a:extLst>
          </p:cNvPr>
          <p:cNvCxnSpPr>
            <a:cxnSpLocks/>
          </p:cNvCxnSpPr>
          <p:nvPr/>
        </p:nvCxnSpPr>
        <p:spPr>
          <a:xfrm>
            <a:off x="2657244" y="1425658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07E3E23-72E6-4480-AB7F-01F835E37474}"/>
              </a:ext>
            </a:extLst>
          </p:cNvPr>
          <p:cNvSpPr/>
          <p:nvPr/>
        </p:nvSpPr>
        <p:spPr>
          <a:xfrm>
            <a:off x="2283864" y="2515698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7DB1D7D-E05C-4A28-83CB-90232BDA0753}"/>
              </a:ext>
            </a:extLst>
          </p:cNvPr>
          <p:cNvCxnSpPr>
            <a:cxnSpLocks/>
          </p:cNvCxnSpPr>
          <p:nvPr/>
        </p:nvCxnSpPr>
        <p:spPr>
          <a:xfrm>
            <a:off x="3030624" y="2710938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3834A21-F9E9-4328-9BB7-7D4937B27A33}"/>
              </a:ext>
            </a:extLst>
          </p:cNvPr>
          <p:cNvSpPr/>
          <p:nvPr/>
        </p:nvSpPr>
        <p:spPr>
          <a:xfrm>
            <a:off x="2283864" y="2961229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947E3F7-5C23-4BF6-84C5-E6B7CDB53054}"/>
              </a:ext>
            </a:extLst>
          </p:cNvPr>
          <p:cNvCxnSpPr>
            <a:cxnSpLocks/>
          </p:cNvCxnSpPr>
          <p:nvPr/>
        </p:nvCxnSpPr>
        <p:spPr>
          <a:xfrm>
            <a:off x="3030624" y="3154792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C436B098-33D6-4401-B4D7-1BAD2D8A4D49}"/>
              </a:ext>
            </a:extLst>
          </p:cNvPr>
          <p:cNvSpPr/>
          <p:nvPr/>
        </p:nvSpPr>
        <p:spPr>
          <a:xfrm>
            <a:off x="2283864" y="3403406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(TTL)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6A6D23CF-E28C-46AC-8B49-6CC51A005F8A}"/>
              </a:ext>
            </a:extLst>
          </p:cNvPr>
          <p:cNvCxnSpPr>
            <a:cxnSpLocks/>
          </p:cNvCxnSpPr>
          <p:nvPr/>
        </p:nvCxnSpPr>
        <p:spPr>
          <a:xfrm>
            <a:off x="3030624" y="3565298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337EB0B9-BB8E-471F-B124-DD5F058B2E56}"/>
              </a:ext>
            </a:extLst>
          </p:cNvPr>
          <p:cNvSpPr/>
          <p:nvPr/>
        </p:nvSpPr>
        <p:spPr>
          <a:xfrm>
            <a:off x="2283864" y="3765812"/>
            <a:ext cx="746760" cy="37170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RS485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4FE4571-8046-48C6-A6BF-994DD5ECC639}"/>
              </a:ext>
            </a:extLst>
          </p:cNvPr>
          <p:cNvCxnSpPr>
            <a:cxnSpLocks/>
            <a:stCxn id="225" idx="6"/>
          </p:cNvCxnSpPr>
          <p:nvPr/>
        </p:nvCxnSpPr>
        <p:spPr>
          <a:xfrm flipV="1">
            <a:off x="7129201" y="4760768"/>
            <a:ext cx="462531" cy="2137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6AD147EB-4029-4DD7-85C1-87E16F51F655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159734" y="3966830"/>
            <a:ext cx="1124130" cy="4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DC4FA6D-003F-47AF-B777-5D928210F09A}"/>
              </a:ext>
            </a:extLst>
          </p:cNvPr>
          <p:cNvCxnSpPr>
            <a:cxnSpLocks/>
          </p:cNvCxnSpPr>
          <p:nvPr/>
        </p:nvCxnSpPr>
        <p:spPr>
          <a:xfrm>
            <a:off x="1937319" y="3565278"/>
            <a:ext cx="3465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58753700-6BF2-4F8F-95C6-EA5D2A2DD29A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1159734" y="2703963"/>
            <a:ext cx="1124130" cy="1899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5C56E002-A28C-470D-8EA8-35F7B0854CDF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159734" y="3146672"/>
            <a:ext cx="112413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C0CF835-C7AC-4767-92AC-21BF7DADDEBC}"/>
              </a:ext>
            </a:extLst>
          </p:cNvPr>
          <p:cNvSpPr/>
          <p:nvPr/>
        </p:nvSpPr>
        <p:spPr>
          <a:xfrm>
            <a:off x="412974" y="255727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F209BCE8-A04E-42C0-B73E-7A5FAA77A7C9}"/>
              </a:ext>
            </a:extLst>
          </p:cNvPr>
          <p:cNvSpPr/>
          <p:nvPr/>
        </p:nvSpPr>
        <p:spPr>
          <a:xfrm>
            <a:off x="412974" y="341760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trike="sngStrike" dirty="0">
                <a:solidFill>
                  <a:schemeClr val="bg1"/>
                </a:solidFill>
              </a:rPr>
              <a:t>LCD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AC5E82B0-4A18-41F9-A731-D20936161E3F}"/>
              </a:ext>
            </a:extLst>
          </p:cNvPr>
          <p:cNvSpPr/>
          <p:nvPr/>
        </p:nvSpPr>
        <p:spPr>
          <a:xfrm>
            <a:off x="412974" y="382014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PLC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126E02D-72AA-4C88-B9D2-08D14365C31A}"/>
              </a:ext>
            </a:extLst>
          </p:cNvPr>
          <p:cNvCxnSpPr>
            <a:cxnSpLocks/>
          </p:cNvCxnSpPr>
          <p:nvPr/>
        </p:nvCxnSpPr>
        <p:spPr>
          <a:xfrm flipV="1">
            <a:off x="1170488" y="5745826"/>
            <a:ext cx="1009979" cy="278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BE794DB-7661-481D-AE42-5CB2E6D7B0ED}"/>
              </a:ext>
            </a:extLst>
          </p:cNvPr>
          <p:cNvSpPr/>
          <p:nvPr/>
        </p:nvSpPr>
        <p:spPr>
          <a:xfrm>
            <a:off x="3655463" y="5290441"/>
            <a:ext cx="1676401" cy="1193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A2CD637C-A6E2-4E7D-A735-5AC2E33D21D5}"/>
              </a:ext>
            </a:extLst>
          </p:cNvPr>
          <p:cNvSpPr/>
          <p:nvPr/>
        </p:nvSpPr>
        <p:spPr>
          <a:xfrm>
            <a:off x="3685946" y="5555248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(10-Port)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49694-1C98-422C-AE50-3D7DD097E3CA}"/>
              </a:ext>
            </a:extLst>
          </p:cNvPr>
          <p:cNvSpPr/>
          <p:nvPr/>
        </p:nvSpPr>
        <p:spPr>
          <a:xfrm>
            <a:off x="4120284" y="5140960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8038EECE-8BE1-4423-854E-E3ADE1FAF9F8}"/>
              </a:ext>
            </a:extLst>
          </p:cNvPr>
          <p:cNvSpPr/>
          <p:nvPr/>
        </p:nvSpPr>
        <p:spPr>
          <a:xfrm>
            <a:off x="3685946" y="6002924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(8-Port)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C91E3BD9-E050-4F67-8E7B-D1FAF10A8010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1159734" y="6180088"/>
            <a:ext cx="1009979" cy="7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B7050F75-C9E5-4B1C-9720-F261600B4952}"/>
              </a:ext>
            </a:extLst>
          </p:cNvPr>
          <p:cNvSpPr/>
          <p:nvPr/>
        </p:nvSpPr>
        <p:spPr>
          <a:xfrm>
            <a:off x="241584" y="5288324"/>
            <a:ext cx="918150" cy="22447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Heater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0C55CF6-98F1-4C97-BB9A-DD6DFEEDB16F}"/>
              </a:ext>
            </a:extLst>
          </p:cNvPr>
          <p:cNvSpPr/>
          <p:nvPr/>
        </p:nvSpPr>
        <p:spPr>
          <a:xfrm>
            <a:off x="5971948" y="2043434"/>
            <a:ext cx="746760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6AD3939-C5E1-42A1-B1E6-4EC651A130E5}"/>
              </a:ext>
            </a:extLst>
          </p:cNvPr>
          <p:cNvCxnSpPr>
            <a:cxnSpLocks/>
          </p:cNvCxnSpPr>
          <p:nvPr/>
        </p:nvCxnSpPr>
        <p:spPr>
          <a:xfrm>
            <a:off x="5400446" y="2258350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B1F3720E-EBF0-46AE-90A3-0E010F8B8FE8}"/>
              </a:ext>
            </a:extLst>
          </p:cNvPr>
          <p:cNvSpPr/>
          <p:nvPr/>
        </p:nvSpPr>
        <p:spPr>
          <a:xfrm>
            <a:off x="6052258" y="5040817"/>
            <a:ext cx="783755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1ch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DAC8551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20C5C45-5ED3-4C90-94FC-2605A451CB57}"/>
              </a:ext>
            </a:extLst>
          </p:cNvPr>
          <p:cNvSpPr/>
          <p:nvPr/>
        </p:nvSpPr>
        <p:spPr>
          <a:xfrm>
            <a:off x="6052258" y="4563975"/>
            <a:ext cx="783755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1ch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DAC8551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6571C5B5-17CA-4289-9057-E0D7F3C428D8}"/>
              </a:ext>
            </a:extLst>
          </p:cNvPr>
          <p:cNvSpPr/>
          <p:nvPr/>
        </p:nvSpPr>
        <p:spPr>
          <a:xfrm>
            <a:off x="6052258" y="5570488"/>
            <a:ext cx="783755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AD7682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3F51400C-E7A0-4134-A5E8-11DD3A86713A}"/>
              </a:ext>
            </a:extLst>
          </p:cNvPr>
          <p:cNvCxnSpPr>
            <a:cxnSpLocks/>
          </p:cNvCxnSpPr>
          <p:nvPr/>
        </p:nvCxnSpPr>
        <p:spPr>
          <a:xfrm>
            <a:off x="5392824" y="3142700"/>
            <a:ext cx="2198908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4E0CD3C-0858-4B4C-8644-E68727A75C90}"/>
              </a:ext>
            </a:extLst>
          </p:cNvPr>
          <p:cNvCxnSpPr>
            <a:cxnSpLocks/>
          </p:cNvCxnSpPr>
          <p:nvPr/>
        </p:nvCxnSpPr>
        <p:spPr>
          <a:xfrm flipH="1">
            <a:off x="3085779" y="4709092"/>
            <a:ext cx="500126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C01C6EE6-2A71-4F99-BA5C-BE6E86CCD8BF}"/>
              </a:ext>
            </a:extLst>
          </p:cNvPr>
          <p:cNvSpPr/>
          <p:nvPr/>
        </p:nvSpPr>
        <p:spPr>
          <a:xfrm>
            <a:off x="4554626" y="5555248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DDF0F93A-C2C1-40F2-9284-F55541B15A27}"/>
              </a:ext>
            </a:extLst>
          </p:cNvPr>
          <p:cNvSpPr/>
          <p:nvPr/>
        </p:nvSpPr>
        <p:spPr>
          <a:xfrm>
            <a:off x="4554626" y="5999132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Select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BAF4A76E-E616-426D-9240-310B5DD61642}"/>
              </a:ext>
            </a:extLst>
          </p:cNvPr>
          <p:cNvSpPr/>
          <p:nvPr/>
        </p:nvSpPr>
        <p:spPr>
          <a:xfrm>
            <a:off x="7591732" y="3968294"/>
            <a:ext cx="817415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OP Amp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uA741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67557D1-33EA-4492-A05A-A04488F81ADE}"/>
              </a:ext>
            </a:extLst>
          </p:cNvPr>
          <p:cNvSpPr/>
          <p:nvPr/>
        </p:nvSpPr>
        <p:spPr>
          <a:xfrm>
            <a:off x="7591732" y="3010208"/>
            <a:ext cx="817415" cy="51902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V/I Conv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XTR111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C38957D9-EEE6-430E-82FC-40B045F48B5C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5378458" y="4124720"/>
            <a:ext cx="673800" cy="638835"/>
          </a:xfrm>
          <a:prstGeom prst="bentConnector3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FFFCE21-123F-43F1-AA1F-40E815BBDB52}"/>
              </a:ext>
            </a:extLst>
          </p:cNvPr>
          <p:cNvCxnSpPr>
            <a:cxnSpLocks/>
            <a:endCxn id="197" idx="1"/>
          </p:cNvCxnSpPr>
          <p:nvPr/>
        </p:nvCxnSpPr>
        <p:spPr>
          <a:xfrm rot="16200000" flipH="1">
            <a:off x="5325444" y="4513583"/>
            <a:ext cx="1115676" cy="337952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8BCEC1C7-E688-468E-BC93-2A56FE6EB173}"/>
              </a:ext>
            </a:extLst>
          </p:cNvPr>
          <p:cNvCxnSpPr>
            <a:cxnSpLocks/>
            <a:endCxn id="199" idx="1"/>
          </p:cNvCxnSpPr>
          <p:nvPr/>
        </p:nvCxnSpPr>
        <p:spPr>
          <a:xfrm rot="16200000" flipH="1">
            <a:off x="5058391" y="4776201"/>
            <a:ext cx="1649782" cy="337952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FAD76429-3CD3-4F7B-9F4C-2A6C6CBA7E64}"/>
              </a:ext>
            </a:extLst>
          </p:cNvPr>
          <p:cNvCxnSpPr>
            <a:cxnSpLocks/>
          </p:cNvCxnSpPr>
          <p:nvPr/>
        </p:nvCxnSpPr>
        <p:spPr>
          <a:xfrm flipV="1">
            <a:off x="5400446" y="5658868"/>
            <a:ext cx="651812" cy="540613"/>
          </a:xfrm>
          <a:prstGeom prst="bentConnector3">
            <a:avLst>
              <a:gd name="adj1" fmla="val 2418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D83278D-035F-4707-94EF-4B0160F23B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9544" y="4903741"/>
            <a:ext cx="1011922" cy="493505"/>
          </a:xfrm>
          <a:prstGeom prst="bentConnector3">
            <a:avLst>
              <a:gd name="adj1" fmla="val 10012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CA84E2C-C068-425A-BA44-AFF820BCFDEB}"/>
              </a:ext>
            </a:extLst>
          </p:cNvPr>
          <p:cNvCxnSpPr>
            <a:cxnSpLocks/>
          </p:cNvCxnSpPr>
          <p:nvPr/>
        </p:nvCxnSpPr>
        <p:spPr>
          <a:xfrm>
            <a:off x="7290107" y="4663241"/>
            <a:ext cx="301625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0FE0BD95-3B2B-45D7-9319-E1D4203FAF66}"/>
              </a:ext>
            </a:extLst>
          </p:cNvPr>
          <p:cNvSpPr/>
          <p:nvPr/>
        </p:nvSpPr>
        <p:spPr>
          <a:xfrm>
            <a:off x="7138198" y="4498534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DAC_OD#4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B81248D-7891-4CE2-A08C-AEFE06604224}"/>
              </a:ext>
            </a:extLst>
          </p:cNvPr>
          <p:cNvCxnSpPr>
            <a:cxnSpLocks/>
          </p:cNvCxnSpPr>
          <p:nvPr/>
        </p:nvCxnSpPr>
        <p:spPr>
          <a:xfrm>
            <a:off x="7290107" y="3373048"/>
            <a:ext cx="301625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3825B584-7B62-4F66-B475-3816CA2569CF}"/>
              </a:ext>
            </a:extLst>
          </p:cNvPr>
          <p:cNvSpPr/>
          <p:nvPr/>
        </p:nvSpPr>
        <p:spPr>
          <a:xfrm>
            <a:off x="7138198" y="3208341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DAC_OD#2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8E8D112-2D8D-4E80-8C92-BF2F1798F519}"/>
              </a:ext>
            </a:extLst>
          </p:cNvPr>
          <p:cNvCxnSpPr>
            <a:cxnSpLocks/>
          </p:cNvCxnSpPr>
          <p:nvPr/>
        </p:nvCxnSpPr>
        <p:spPr>
          <a:xfrm>
            <a:off x="7290107" y="3045356"/>
            <a:ext cx="301625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CE7AD32C-722C-4B0A-A2AA-D0810C08E307}"/>
              </a:ext>
            </a:extLst>
          </p:cNvPr>
          <p:cNvSpPr/>
          <p:nvPr/>
        </p:nvSpPr>
        <p:spPr>
          <a:xfrm>
            <a:off x="7136326" y="2880649"/>
            <a:ext cx="492796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DAC_OD#1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14F025F3-0273-4969-92E3-9C39EC58DC80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6836013" y="5240397"/>
            <a:ext cx="755718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1DA2C81-37BA-4F6C-A676-B8A1AF349181}"/>
              </a:ext>
            </a:extLst>
          </p:cNvPr>
          <p:cNvCxnSpPr>
            <a:cxnSpLocks/>
          </p:cNvCxnSpPr>
          <p:nvPr/>
        </p:nvCxnSpPr>
        <p:spPr>
          <a:xfrm>
            <a:off x="7290107" y="5133937"/>
            <a:ext cx="301625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DA45DFBA-1EC0-4F12-863A-BEF49015841B}"/>
              </a:ext>
            </a:extLst>
          </p:cNvPr>
          <p:cNvSpPr/>
          <p:nvPr/>
        </p:nvSpPr>
        <p:spPr>
          <a:xfrm>
            <a:off x="7138198" y="4969230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DAC_OD#3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480F0909-4942-40EF-89BD-EE3042E42EE1}"/>
              </a:ext>
            </a:extLst>
          </p:cNvPr>
          <p:cNvCxnSpPr>
            <a:cxnSpLocks/>
            <a:stCxn id="230" idx="0"/>
            <a:endCxn id="224" idx="4"/>
          </p:cNvCxnSpPr>
          <p:nvPr/>
        </p:nvCxnSpPr>
        <p:spPr>
          <a:xfrm flipV="1">
            <a:off x="7106342" y="3670212"/>
            <a:ext cx="0" cy="902582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>
            <a:extLst>
              <a:ext uri="{FF2B5EF4-FFF2-40B4-BE49-F238E27FC236}">
                <a16:creationId xmlns:a16="http://schemas.microsoft.com/office/drawing/2014/main" id="{CC1BAF3D-EAF8-4F09-988E-4EF511FEE5A8}"/>
              </a:ext>
            </a:extLst>
          </p:cNvPr>
          <p:cNvSpPr/>
          <p:nvPr/>
        </p:nvSpPr>
        <p:spPr>
          <a:xfrm>
            <a:off x="7083482" y="3624493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0773B6B7-2F0D-4DEF-99B5-8834CE834059}"/>
              </a:ext>
            </a:extLst>
          </p:cNvPr>
          <p:cNvSpPr/>
          <p:nvPr/>
        </p:nvSpPr>
        <p:spPr>
          <a:xfrm>
            <a:off x="7083482" y="4740045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9D42F28D-A422-4AB5-97F2-EC5B4865390B}"/>
              </a:ext>
            </a:extLst>
          </p:cNvPr>
          <p:cNvCxnSpPr>
            <a:cxnSpLocks/>
            <a:stCxn id="228" idx="6"/>
          </p:cNvCxnSpPr>
          <p:nvPr/>
        </p:nvCxnSpPr>
        <p:spPr>
          <a:xfrm>
            <a:off x="7129201" y="3468740"/>
            <a:ext cx="462531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F6DF948-A3DF-4241-B660-D3E9656AEE11}"/>
              </a:ext>
            </a:extLst>
          </p:cNvPr>
          <p:cNvCxnSpPr>
            <a:cxnSpLocks/>
            <a:stCxn id="228" idx="2"/>
            <a:endCxn id="248" idx="6"/>
          </p:cNvCxnSpPr>
          <p:nvPr/>
        </p:nvCxnSpPr>
        <p:spPr>
          <a:xfrm flipH="1">
            <a:off x="6967770" y="3468740"/>
            <a:ext cx="115712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타원 227">
            <a:extLst>
              <a:ext uri="{FF2B5EF4-FFF2-40B4-BE49-F238E27FC236}">
                <a16:creationId xmlns:a16="http://schemas.microsoft.com/office/drawing/2014/main" id="{532F63C4-F0C0-4143-B552-DC2534B31814}"/>
              </a:ext>
            </a:extLst>
          </p:cNvPr>
          <p:cNvSpPr/>
          <p:nvPr/>
        </p:nvSpPr>
        <p:spPr>
          <a:xfrm>
            <a:off x="7083482" y="3445880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5AE639F-A8B4-4E22-A297-3A6F3666352A}"/>
              </a:ext>
            </a:extLst>
          </p:cNvPr>
          <p:cNvCxnSpPr>
            <a:cxnSpLocks/>
            <a:stCxn id="230" idx="3"/>
            <a:endCxn id="231" idx="7"/>
          </p:cNvCxnSpPr>
          <p:nvPr/>
        </p:nvCxnSpPr>
        <p:spPr>
          <a:xfrm flipH="1">
            <a:off x="6968408" y="4611818"/>
            <a:ext cx="121769" cy="135415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ADB30640-CA72-4F58-B04A-CD3F8D5C7468}"/>
              </a:ext>
            </a:extLst>
          </p:cNvPr>
          <p:cNvSpPr/>
          <p:nvPr/>
        </p:nvSpPr>
        <p:spPr>
          <a:xfrm>
            <a:off x="7083482" y="4572794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0BE081A-4512-46F1-9DBB-49305150C097}"/>
              </a:ext>
            </a:extLst>
          </p:cNvPr>
          <p:cNvSpPr/>
          <p:nvPr/>
        </p:nvSpPr>
        <p:spPr>
          <a:xfrm>
            <a:off x="6929384" y="4740538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D740C67D-94E8-44B0-B27F-7E152B7518B1}"/>
              </a:ext>
            </a:extLst>
          </p:cNvPr>
          <p:cNvCxnSpPr>
            <a:cxnSpLocks/>
            <a:stCxn id="231" idx="2"/>
            <a:endCxn id="198" idx="3"/>
          </p:cNvCxnSpPr>
          <p:nvPr/>
        </p:nvCxnSpPr>
        <p:spPr>
          <a:xfrm flipH="1">
            <a:off x="6836013" y="4763398"/>
            <a:ext cx="93371" cy="157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01CCDDAC-4724-4BEA-B01E-7FE2B0982C54}"/>
              </a:ext>
            </a:extLst>
          </p:cNvPr>
          <p:cNvCxnSpPr>
            <a:cxnSpLocks/>
          </p:cNvCxnSpPr>
          <p:nvPr/>
        </p:nvCxnSpPr>
        <p:spPr>
          <a:xfrm>
            <a:off x="7106341" y="4167179"/>
            <a:ext cx="485391" cy="1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D86973C7-DE94-49F8-BC2C-7B46093ADDAE}"/>
              </a:ext>
            </a:extLst>
          </p:cNvPr>
          <p:cNvCxnSpPr>
            <a:cxnSpLocks/>
          </p:cNvCxnSpPr>
          <p:nvPr/>
        </p:nvCxnSpPr>
        <p:spPr>
          <a:xfrm>
            <a:off x="8476285" y="3142700"/>
            <a:ext cx="498646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091360AE-DAF2-4E10-AD8C-B3D0727AE3E0}"/>
              </a:ext>
            </a:extLst>
          </p:cNvPr>
          <p:cNvCxnSpPr>
            <a:cxnSpLocks/>
          </p:cNvCxnSpPr>
          <p:nvPr/>
        </p:nvCxnSpPr>
        <p:spPr>
          <a:xfrm>
            <a:off x="8476285" y="3457026"/>
            <a:ext cx="498646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D121285C-058D-4C71-A00B-64663EFBA14F}"/>
              </a:ext>
            </a:extLst>
          </p:cNvPr>
          <p:cNvSpPr/>
          <p:nvPr/>
        </p:nvSpPr>
        <p:spPr>
          <a:xfrm>
            <a:off x="9637534" y="2506263"/>
            <a:ext cx="1112704" cy="5811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Multi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Calibrator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LeeSCom-3300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47A55ED2-604B-44E1-AD97-A17D98B5F5B6}"/>
              </a:ext>
            </a:extLst>
          </p:cNvPr>
          <p:cNvCxnSpPr>
            <a:cxnSpLocks/>
          </p:cNvCxnSpPr>
          <p:nvPr/>
        </p:nvCxnSpPr>
        <p:spPr>
          <a:xfrm>
            <a:off x="8476285" y="5240397"/>
            <a:ext cx="498646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DF3435CC-FC41-4D94-B3B7-DF08353F0FB1}"/>
              </a:ext>
            </a:extLst>
          </p:cNvPr>
          <p:cNvCxnSpPr>
            <a:cxnSpLocks/>
          </p:cNvCxnSpPr>
          <p:nvPr/>
        </p:nvCxnSpPr>
        <p:spPr>
          <a:xfrm>
            <a:off x="6836013" y="5656454"/>
            <a:ext cx="2757279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C25BEFA8-DF32-4510-AD63-51BDA3AEB417}"/>
              </a:ext>
            </a:extLst>
          </p:cNvPr>
          <p:cNvSpPr/>
          <p:nvPr/>
        </p:nvSpPr>
        <p:spPr>
          <a:xfrm>
            <a:off x="8464399" y="5092993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4B497BD2-757E-489B-AA59-64EA02FADEDF}"/>
              </a:ext>
            </a:extLst>
          </p:cNvPr>
          <p:cNvSpPr/>
          <p:nvPr/>
        </p:nvSpPr>
        <p:spPr>
          <a:xfrm>
            <a:off x="8323122" y="5516152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C5CD15EF-B424-4D3C-AD43-9EE586352195}"/>
              </a:ext>
            </a:extLst>
          </p:cNvPr>
          <p:cNvSpPr/>
          <p:nvPr/>
        </p:nvSpPr>
        <p:spPr>
          <a:xfrm>
            <a:off x="8446577" y="4019158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0~10V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7C7B00C-EC55-470D-BD45-4AABA96F7510}"/>
              </a:ext>
            </a:extLst>
          </p:cNvPr>
          <p:cNvCxnSpPr>
            <a:cxnSpLocks/>
          </p:cNvCxnSpPr>
          <p:nvPr/>
        </p:nvCxnSpPr>
        <p:spPr>
          <a:xfrm>
            <a:off x="8476285" y="4777174"/>
            <a:ext cx="498646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C16D87C6-057A-4392-AE28-6C37B2FBABC6}"/>
              </a:ext>
            </a:extLst>
          </p:cNvPr>
          <p:cNvSpPr/>
          <p:nvPr/>
        </p:nvSpPr>
        <p:spPr>
          <a:xfrm>
            <a:off x="8464399" y="4629770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3A633C6-29A3-41B6-80A6-DA66077DD35A}"/>
              </a:ext>
            </a:extLst>
          </p:cNvPr>
          <p:cNvCxnSpPr>
            <a:cxnSpLocks/>
            <a:endCxn id="248" idx="2"/>
          </p:cNvCxnSpPr>
          <p:nvPr/>
        </p:nvCxnSpPr>
        <p:spPr>
          <a:xfrm flipV="1">
            <a:off x="5392824" y="3468740"/>
            <a:ext cx="1529227" cy="353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8E6D4BD2-1883-4489-B54F-A16A217654BA}"/>
              </a:ext>
            </a:extLst>
          </p:cNvPr>
          <p:cNvSpPr/>
          <p:nvPr/>
        </p:nvSpPr>
        <p:spPr>
          <a:xfrm>
            <a:off x="6922051" y="3445880"/>
            <a:ext cx="45719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1D43A304-3B19-4EC3-9610-A83F849AB6A7}"/>
              </a:ext>
            </a:extLst>
          </p:cNvPr>
          <p:cNvSpPr/>
          <p:nvPr/>
        </p:nvSpPr>
        <p:spPr>
          <a:xfrm>
            <a:off x="7658870" y="4796322"/>
            <a:ext cx="817415" cy="51902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V/I Conv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XTR111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353A607A-6405-4555-9F36-BFE02A125872}"/>
              </a:ext>
            </a:extLst>
          </p:cNvPr>
          <p:cNvSpPr/>
          <p:nvPr/>
        </p:nvSpPr>
        <p:spPr>
          <a:xfrm>
            <a:off x="7591732" y="4739235"/>
            <a:ext cx="817415" cy="51902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V/I Conv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XTR111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859D5094-771B-4E36-8E73-FA9F901B3577}"/>
              </a:ext>
            </a:extLst>
          </p:cNvPr>
          <p:cNvSpPr/>
          <p:nvPr/>
        </p:nvSpPr>
        <p:spPr>
          <a:xfrm>
            <a:off x="9758686" y="3547237"/>
            <a:ext cx="870485" cy="7143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Electric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Actuator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TEDC-3000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F107E67B-23A3-4BF9-9734-6662E8CA2B91}"/>
              </a:ext>
            </a:extLst>
          </p:cNvPr>
          <p:cNvCxnSpPr>
            <a:cxnSpLocks/>
          </p:cNvCxnSpPr>
          <p:nvPr/>
        </p:nvCxnSpPr>
        <p:spPr>
          <a:xfrm>
            <a:off x="6836013" y="5887450"/>
            <a:ext cx="3203426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697AFFE5-40E7-4DD4-8194-B395E23E0EEB}"/>
              </a:ext>
            </a:extLst>
          </p:cNvPr>
          <p:cNvSpPr/>
          <p:nvPr/>
        </p:nvSpPr>
        <p:spPr>
          <a:xfrm>
            <a:off x="8408045" y="5754556"/>
            <a:ext cx="545379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0~10V x3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C5428192-CA54-4422-9F76-EC37EDF92F2B}"/>
              </a:ext>
            </a:extLst>
          </p:cNvPr>
          <p:cNvSpPr/>
          <p:nvPr/>
        </p:nvSpPr>
        <p:spPr>
          <a:xfrm>
            <a:off x="11199083" y="2623501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Adaptor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7.5V)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0A0A3E3-4463-4D76-B996-CE46A73011F2}"/>
              </a:ext>
            </a:extLst>
          </p:cNvPr>
          <p:cNvCxnSpPr>
            <a:cxnSpLocks/>
            <a:stCxn id="254" idx="1"/>
            <a:endCxn id="237" idx="3"/>
          </p:cNvCxnSpPr>
          <p:nvPr/>
        </p:nvCxnSpPr>
        <p:spPr>
          <a:xfrm flipH="1">
            <a:off x="10750238" y="2796853"/>
            <a:ext cx="4488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11D1796C-3CC8-46EE-B834-55A8112413A2}"/>
              </a:ext>
            </a:extLst>
          </p:cNvPr>
          <p:cNvCxnSpPr>
            <a:cxnSpLocks/>
            <a:stCxn id="237" idx="2"/>
            <a:endCxn id="251" idx="0"/>
          </p:cNvCxnSpPr>
          <p:nvPr/>
        </p:nvCxnSpPr>
        <p:spPr>
          <a:xfrm>
            <a:off x="10193886" y="3087442"/>
            <a:ext cx="43" cy="459795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A67C2D9C-634B-4A6D-854A-0FB4B784CDD0}"/>
              </a:ext>
            </a:extLst>
          </p:cNvPr>
          <p:cNvSpPr/>
          <p:nvPr/>
        </p:nvSpPr>
        <p:spPr>
          <a:xfrm>
            <a:off x="10234256" y="3117336"/>
            <a:ext cx="1402862" cy="413073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Output : 4~20mA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Resolution : 0.001mA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Tolerance : ±0.001mA</a:t>
            </a: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D9B98C-7386-44B9-BA73-0CE56CBACBA5}"/>
              </a:ext>
            </a:extLst>
          </p:cNvPr>
          <p:cNvCxnSpPr>
            <a:cxnSpLocks/>
            <a:stCxn id="204" idx="3"/>
          </p:cNvCxnSpPr>
          <p:nvPr/>
        </p:nvCxnSpPr>
        <p:spPr>
          <a:xfrm>
            <a:off x="8409147" y="4167874"/>
            <a:ext cx="565784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CB2E6A2C-B46A-47AD-A125-DF3B2979DAB8}"/>
              </a:ext>
            </a:extLst>
          </p:cNvPr>
          <p:cNvSpPr/>
          <p:nvPr/>
        </p:nvSpPr>
        <p:spPr>
          <a:xfrm>
            <a:off x="9804366" y="5662976"/>
            <a:ext cx="1476003" cy="58053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C1532C95-0660-49E6-86F6-DCFB6DFDD72B}"/>
              </a:ext>
            </a:extLst>
          </p:cNvPr>
          <p:cNvSpPr/>
          <p:nvPr/>
        </p:nvSpPr>
        <p:spPr>
          <a:xfrm>
            <a:off x="9742091" y="5597185"/>
            <a:ext cx="1476003" cy="58053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Vacuum Gage x2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Air Regulator x1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id="{614FF41A-BA47-4E40-8BD8-35E41F2F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08" y="4904441"/>
            <a:ext cx="2066499" cy="6014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097F0A2F-E3E2-45B2-954C-27C5B673A9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71044" y="4351285"/>
            <a:ext cx="1426211" cy="349084"/>
          </a:xfrm>
          <a:prstGeom prst="bentConnector3">
            <a:avLst>
              <a:gd name="adj1" fmla="val 100089"/>
            </a:avLst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99784258-269F-4699-8B63-5C8A79F55909}"/>
              </a:ext>
            </a:extLst>
          </p:cNvPr>
          <p:cNvCxnSpPr>
            <a:cxnSpLocks/>
          </p:cNvCxnSpPr>
          <p:nvPr/>
        </p:nvCxnSpPr>
        <p:spPr>
          <a:xfrm>
            <a:off x="8983530" y="5238937"/>
            <a:ext cx="426077" cy="0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E81A8BA-512E-40E1-8DEB-585A40819CE9}"/>
              </a:ext>
            </a:extLst>
          </p:cNvPr>
          <p:cNvCxnSpPr>
            <a:cxnSpLocks/>
          </p:cNvCxnSpPr>
          <p:nvPr/>
        </p:nvCxnSpPr>
        <p:spPr>
          <a:xfrm>
            <a:off x="9584149" y="3971314"/>
            <a:ext cx="174537" cy="0"/>
          </a:xfrm>
          <a:prstGeom prst="straightConnector1">
            <a:avLst/>
          </a:prstGeom>
          <a:ln w="19050">
            <a:solidFill>
              <a:srgbClr val="EA6A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97437621-2113-42B0-AACD-49873AE19F16}"/>
              </a:ext>
            </a:extLst>
          </p:cNvPr>
          <p:cNvCxnSpPr>
            <a:cxnSpLocks/>
          </p:cNvCxnSpPr>
          <p:nvPr/>
        </p:nvCxnSpPr>
        <p:spPr>
          <a:xfrm>
            <a:off x="9593292" y="3968294"/>
            <a:ext cx="0" cy="1697363"/>
          </a:xfrm>
          <a:prstGeom prst="straightConnector1">
            <a:avLst/>
          </a:prstGeom>
          <a:ln w="19050">
            <a:solidFill>
              <a:srgbClr val="EA6A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C0773A17-2926-4195-AF4C-E5FD6BED7316}"/>
              </a:ext>
            </a:extLst>
          </p:cNvPr>
          <p:cNvCxnSpPr>
            <a:cxnSpLocks/>
          </p:cNvCxnSpPr>
          <p:nvPr/>
        </p:nvCxnSpPr>
        <p:spPr>
          <a:xfrm>
            <a:off x="3030624" y="3966870"/>
            <a:ext cx="563880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BA2A1C69-76E9-46D0-B2D2-58B471DB892C}"/>
              </a:ext>
            </a:extLst>
          </p:cNvPr>
          <p:cNvSpPr/>
          <p:nvPr/>
        </p:nvSpPr>
        <p:spPr>
          <a:xfrm>
            <a:off x="3685946" y="2102808"/>
            <a:ext cx="771524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Ethernet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0BF36D4-0810-432C-B214-59871293BD28}"/>
              </a:ext>
            </a:extLst>
          </p:cNvPr>
          <p:cNvCxnSpPr>
            <a:cxnSpLocks/>
          </p:cNvCxnSpPr>
          <p:nvPr/>
        </p:nvCxnSpPr>
        <p:spPr>
          <a:xfrm>
            <a:off x="3030623" y="2258350"/>
            <a:ext cx="56388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AC9984A4-C189-4C11-92A9-DBC1916C1BD6}"/>
              </a:ext>
            </a:extLst>
          </p:cNvPr>
          <p:cNvSpPr/>
          <p:nvPr/>
        </p:nvSpPr>
        <p:spPr>
          <a:xfrm>
            <a:off x="2283864" y="2115136"/>
            <a:ext cx="746760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PHY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C4B200B9-F875-485D-9D64-E5B8D65E2D3F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1159734" y="2258350"/>
            <a:ext cx="1124130" cy="1952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9CFE0116-31A6-4485-9217-C2EF5EDC7EEE}"/>
              </a:ext>
            </a:extLst>
          </p:cNvPr>
          <p:cNvSpPr/>
          <p:nvPr/>
        </p:nvSpPr>
        <p:spPr>
          <a:xfrm>
            <a:off x="320523" y="2091830"/>
            <a:ext cx="839211" cy="3369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(Psi-1000)</a:t>
            </a: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AB94E3CD-97FA-409B-838B-076AD68A95F5}"/>
              </a:ext>
            </a:extLst>
          </p:cNvPr>
          <p:cNvSpPr/>
          <p:nvPr/>
        </p:nvSpPr>
        <p:spPr>
          <a:xfrm>
            <a:off x="320523" y="2978200"/>
            <a:ext cx="839211" cy="33694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(Psi-3000)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422191A5-5D0B-4087-8C4C-AD5E9E6EE2CA}"/>
              </a:ext>
            </a:extLst>
          </p:cNvPr>
          <p:cNvSpPr/>
          <p:nvPr/>
        </p:nvSpPr>
        <p:spPr>
          <a:xfrm>
            <a:off x="2169713" y="5599141"/>
            <a:ext cx="860912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TLP291-4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F51C2960-7982-4350-8598-922E992909A4}"/>
              </a:ext>
            </a:extLst>
          </p:cNvPr>
          <p:cNvSpPr/>
          <p:nvPr/>
        </p:nvSpPr>
        <p:spPr>
          <a:xfrm>
            <a:off x="2169713" y="6034103"/>
            <a:ext cx="860912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ULN2003A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9F7634D-8CF8-4FEF-9DCB-55390F22E03A}"/>
              </a:ext>
            </a:extLst>
          </p:cNvPr>
          <p:cNvSpPr/>
          <p:nvPr/>
        </p:nvSpPr>
        <p:spPr>
          <a:xfrm>
            <a:off x="9584149" y="2393557"/>
            <a:ext cx="2484026" cy="1153294"/>
          </a:xfrm>
          <a:prstGeom prst="rect">
            <a:avLst/>
          </a:prstGeom>
          <a:solidFill>
            <a:schemeClr val="tx1">
              <a:lumMod val="50000"/>
              <a:lumOff val="50000"/>
              <a:alpha val="4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9676A64-0072-4703-8A95-DA2A99CE8950}"/>
              </a:ext>
            </a:extLst>
          </p:cNvPr>
          <p:cNvSpPr txBox="1"/>
          <p:nvPr/>
        </p:nvSpPr>
        <p:spPr>
          <a:xfrm>
            <a:off x="9493064" y="2172809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최종 개발 후 삭제 예정</a:t>
            </a:r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8B2E698B-B1E5-45EB-A714-F577741D5FB3}"/>
              </a:ext>
            </a:extLst>
          </p:cNvPr>
          <p:cNvSpPr/>
          <p:nvPr/>
        </p:nvSpPr>
        <p:spPr>
          <a:xfrm>
            <a:off x="8464399" y="2985080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385F78C2-F035-4B5F-B9C1-D0A9D5833B45}"/>
              </a:ext>
            </a:extLst>
          </p:cNvPr>
          <p:cNvSpPr/>
          <p:nvPr/>
        </p:nvSpPr>
        <p:spPr>
          <a:xfrm>
            <a:off x="8464399" y="3298783"/>
            <a:ext cx="490924" cy="132894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187E418A-4CF8-4D31-B877-B6D870FCB461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>
            <a:off x="1159735" y="5427278"/>
            <a:ext cx="1009979" cy="3185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4E819B8-C045-47E7-B393-D442C9C81FF9}"/>
              </a:ext>
            </a:extLst>
          </p:cNvPr>
          <p:cNvCxnSpPr>
            <a:cxnSpLocks/>
          </p:cNvCxnSpPr>
          <p:nvPr/>
        </p:nvCxnSpPr>
        <p:spPr>
          <a:xfrm rot="5400000" flipH="1">
            <a:off x="9326949" y="5812098"/>
            <a:ext cx="150323" cy="15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07F8C87D-D870-41DD-B3BE-BE9B33F02869}"/>
              </a:ext>
            </a:extLst>
          </p:cNvPr>
          <p:cNvSpPr/>
          <p:nvPr/>
        </p:nvSpPr>
        <p:spPr>
          <a:xfrm>
            <a:off x="3696936" y="4211378"/>
            <a:ext cx="761635" cy="21240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D414F6C5-9126-4951-B215-04BD3D435678}"/>
              </a:ext>
            </a:extLst>
          </p:cNvPr>
          <p:cNvCxnSpPr>
            <a:cxnSpLocks/>
          </p:cNvCxnSpPr>
          <p:nvPr/>
        </p:nvCxnSpPr>
        <p:spPr>
          <a:xfrm flipH="1">
            <a:off x="3085779" y="4328796"/>
            <a:ext cx="500126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497FA9AE-A646-4D94-8969-CFD7EC0A496C}"/>
              </a:ext>
            </a:extLst>
          </p:cNvPr>
          <p:cNvSpPr/>
          <p:nvPr/>
        </p:nvSpPr>
        <p:spPr>
          <a:xfrm>
            <a:off x="2340923" y="4275801"/>
            <a:ext cx="744856" cy="51119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2B448741-40BB-4232-8CD7-4565A0EDB6C5}"/>
              </a:ext>
            </a:extLst>
          </p:cNvPr>
          <p:cNvSpPr/>
          <p:nvPr/>
        </p:nvSpPr>
        <p:spPr>
          <a:xfrm>
            <a:off x="2283865" y="4206787"/>
            <a:ext cx="744856" cy="51119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INA827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604A238-D7CC-47F9-8DE5-EE947CA70D78}"/>
              </a:ext>
            </a:extLst>
          </p:cNvPr>
          <p:cNvCxnSpPr>
            <a:cxnSpLocks/>
            <a:stCxn id="274" idx="3"/>
          </p:cNvCxnSpPr>
          <p:nvPr/>
        </p:nvCxnSpPr>
        <p:spPr>
          <a:xfrm flipV="1">
            <a:off x="3030625" y="6177715"/>
            <a:ext cx="562563" cy="307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66296348-1176-465C-8C3B-4440BDC0B9DD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3030625" y="5745826"/>
            <a:ext cx="555280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A8ED5642-8702-45CB-9193-98C0C0845396}"/>
              </a:ext>
            </a:extLst>
          </p:cNvPr>
          <p:cNvCxnSpPr>
            <a:cxnSpLocks/>
          </p:cNvCxnSpPr>
          <p:nvPr/>
        </p:nvCxnSpPr>
        <p:spPr>
          <a:xfrm flipH="1">
            <a:off x="1158374" y="4709092"/>
            <a:ext cx="1125491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2ACDD23B-4FDC-4381-AFCF-5F8D9B2F2AF3}"/>
              </a:ext>
            </a:extLst>
          </p:cNvPr>
          <p:cNvCxnSpPr>
            <a:cxnSpLocks/>
          </p:cNvCxnSpPr>
          <p:nvPr/>
        </p:nvCxnSpPr>
        <p:spPr>
          <a:xfrm flipH="1">
            <a:off x="1158374" y="4328796"/>
            <a:ext cx="1125491" cy="0"/>
          </a:xfrm>
          <a:prstGeom prst="straightConnector1">
            <a:avLst/>
          </a:prstGeom>
          <a:ln w="19050">
            <a:solidFill>
              <a:srgbClr val="EA6A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3C454E4E-19EC-4B8A-B4EB-3A9E6EDE6A55}"/>
              </a:ext>
            </a:extLst>
          </p:cNvPr>
          <p:cNvSpPr/>
          <p:nvPr/>
        </p:nvSpPr>
        <p:spPr>
          <a:xfrm>
            <a:off x="243880" y="4290186"/>
            <a:ext cx="914494" cy="501661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F6CCE626-20F8-4950-9887-3C782936E630}"/>
              </a:ext>
            </a:extLst>
          </p:cNvPr>
          <p:cNvSpPr/>
          <p:nvPr/>
        </p:nvSpPr>
        <p:spPr>
          <a:xfrm>
            <a:off x="176610" y="4213841"/>
            <a:ext cx="914494" cy="501661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PT-100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1" name="사각형: 둥근 모서리 290">
            <a:extLst>
              <a:ext uri="{FF2B5EF4-FFF2-40B4-BE49-F238E27FC236}">
                <a16:creationId xmlns:a16="http://schemas.microsoft.com/office/drawing/2014/main" id="{26E92475-69F9-491E-8BE3-302B00B92597}"/>
              </a:ext>
            </a:extLst>
          </p:cNvPr>
          <p:cNvSpPr/>
          <p:nvPr/>
        </p:nvSpPr>
        <p:spPr>
          <a:xfrm>
            <a:off x="245346" y="4989288"/>
            <a:ext cx="918150" cy="22586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92" name="사각형: 둥근 모서리 291">
            <a:extLst>
              <a:ext uri="{FF2B5EF4-FFF2-40B4-BE49-F238E27FC236}">
                <a16:creationId xmlns:a16="http://schemas.microsoft.com/office/drawing/2014/main" id="{95E2CF3C-6015-4CFF-B945-E1E046E8C4E2}"/>
              </a:ext>
            </a:extLst>
          </p:cNvPr>
          <p:cNvSpPr/>
          <p:nvPr/>
        </p:nvSpPr>
        <p:spPr>
          <a:xfrm>
            <a:off x="192795" y="4920849"/>
            <a:ext cx="918150" cy="2258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LED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</a:rPr>
              <a:t>x2</a:t>
            </a:r>
          </a:p>
        </p:txBody>
      </p: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17C3EE6-B1AA-4E76-9F0C-F65DA64E0273}"/>
              </a:ext>
            </a:extLst>
          </p:cNvPr>
          <p:cNvCxnSpPr>
            <a:cxnSpLocks/>
            <a:stCxn id="273" idx="1"/>
            <a:endCxn id="291" idx="3"/>
          </p:cNvCxnSpPr>
          <p:nvPr/>
        </p:nvCxnSpPr>
        <p:spPr>
          <a:xfrm rot="10800000">
            <a:off x="1163497" y="5102224"/>
            <a:ext cx="1006217" cy="6436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A09EA2F4-D128-453A-A3A3-35B48C1EE659}"/>
              </a:ext>
            </a:extLst>
          </p:cNvPr>
          <p:cNvCxnSpPr>
            <a:cxnSpLocks/>
          </p:cNvCxnSpPr>
          <p:nvPr/>
        </p:nvCxnSpPr>
        <p:spPr>
          <a:xfrm rot="5400000" flipH="1">
            <a:off x="1407589" y="5026567"/>
            <a:ext cx="150323" cy="15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0B8565D9-2FD5-4E6C-8A47-57E852A6A5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9545" y="5403912"/>
            <a:ext cx="1011922" cy="493505"/>
          </a:xfrm>
          <a:prstGeom prst="bentConnector3">
            <a:avLst>
              <a:gd name="adj1" fmla="val 10012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03F1EADC-3669-4AEA-9416-AD7B7C8861FC}"/>
              </a:ext>
            </a:extLst>
          </p:cNvPr>
          <p:cNvSpPr/>
          <p:nvPr/>
        </p:nvSpPr>
        <p:spPr>
          <a:xfrm>
            <a:off x="240132" y="5628228"/>
            <a:ext cx="918150" cy="61563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High vacuum valve</a:t>
            </a:r>
          </a:p>
        </p:txBody>
      </p:sp>
    </p:spTree>
    <p:extLst>
      <p:ext uri="{BB962C8B-B14F-4D97-AF65-F5344CB8AC3E}">
        <p14:creationId xmlns:p14="http://schemas.microsoft.com/office/powerpoint/2010/main" val="291991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Psi-3000 Board Gantt Chart</a:t>
            </a:r>
          </a:p>
        </p:txBody>
      </p:sp>
      <p:graphicFrame>
        <p:nvGraphicFramePr>
          <p:cNvPr id="133" name="Group 1169">
            <a:extLst>
              <a:ext uri="{FF2B5EF4-FFF2-40B4-BE49-F238E27FC236}">
                <a16:creationId xmlns:a16="http://schemas.microsoft.com/office/drawing/2014/main" id="{BDAC8AA6-B616-43FF-BB4A-08A56F48D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72179"/>
              </p:ext>
            </p:extLst>
          </p:nvPr>
        </p:nvGraphicFramePr>
        <p:xfrm>
          <a:off x="706776" y="1587766"/>
          <a:ext cx="10561728" cy="3300420"/>
        </p:xfrm>
        <a:graphic>
          <a:graphicData uri="http://schemas.openxmlformats.org/drawingml/2006/table">
            <a:tbl>
              <a:tblPr/>
              <a:tblGrid>
                <a:gridCol w="1764000">
                  <a:extLst>
                    <a:ext uri="{9D8B030D-6E8A-4147-A177-3AD203B41FA5}">
                      <a16:colId xmlns:a16="http://schemas.microsoft.com/office/drawing/2014/main" val="3684245360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543368779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4080266602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67642735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5057885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71659462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874225582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53900646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334489129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511791496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313819581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026788441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200083975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36624077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76039796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99937009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718599475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726210718"/>
                    </a:ext>
                  </a:extLst>
                </a:gridCol>
              </a:tblGrid>
              <a:tr h="3081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1279"/>
                  </a:ext>
                </a:extLst>
              </a:tr>
              <a:tr h="216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99733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Psi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회로 설계 및 제작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회로 설계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BOM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PCB Artwork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PCB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981107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디버깅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 확인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Ripple)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F/W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확인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97644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F/W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16-bit DAC/ADC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RS232/RS485/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기능 구현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EEPROM, SD Card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32654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디버깅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DAC/ADC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파형 및 입력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RS232/RS485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EEPROM, SD Card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 동작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30720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테스트 및 성능 검증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Electric valve Feedback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Read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(Controller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Electric valve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(Controller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 사용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8512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D73885-262D-4E61-95B1-96986C9DB698}"/>
              </a:ext>
            </a:extLst>
          </p:cNvPr>
          <p:cNvCxnSpPr>
            <a:cxnSpLocks/>
          </p:cNvCxnSpPr>
          <p:nvPr/>
        </p:nvCxnSpPr>
        <p:spPr>
          <a:xfrm>
            <a:off x="2486602" y="2542020"/>
            <a:ext cx="14186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D0F99FA-5C44-44D9-ACD0-245477236F36}"/>
              </a:ext>
            </a:extLst>
          </p:cNvPr>
          <p:cNvCxnSpPr>
            <a:cxnSpLocks/>
          </p:cNvCxnSpPr>
          <p:nvPr/>
        </p:nvCxnSpPr>
        <p:spPr>
          <a:xfrm>
            <a:off x="3905250" y="3094470"/>
            <a:ext cx="2955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D7BBC49-3689-4B1C-B318-734F63214F32}"/>
              </a:ext>
            </a:extLst>
          </p:cNvPr>
          <p:cNvCxnSpPr>
            <a:cxnSpLocks/>
          </p:cNvCxnSpPr>
          <p:nvPr/>
        </p:nvCxnSpPr>
        <p:spPr>
          <a:xfrm>
            <a:off x="3048577" y="3621520"/>
            <a:ext cx="14477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6C94B80-199D-4378-9AD3-D053A4946A53}"/>
              </a:ext>
            </a:extLst>
          </p:cNvPr>
          <p:cNvCxnSpPr>
            <a:cxnSpLocks/>
          </p:cNvCxnSpPr>
          <p:nvPr/>
        </p:nvCxnSpPr>
        <p:spPr>
          <a:xfrm>
            <a:off x="4200813" y="4184649"/>
            <a:ext cx="574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F415B0C-9173-4C12-9503-D48C55B4874F}"/>
              </a:ext>
            </a:extLst>
          </p:cNvPr>
          <p:cNvCxnSpPr>
            <a:cxnSpLocks/>
          </p:cNvCxnSpPr>
          <p:nvPr/>
        </p:nvCxnSpPr>
        <p:spPr>
          <a:xfrm>
            <a:off x="4775199" y="4693804"/>
            <a:ext cx="1699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3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Psi-1000/3000 Board Gantt Chart</a:t>
            </a:r>
          </a:p>
        </p:txBody>
      </p:sp>
      <p:graphicFrame>
        <p:nvGraphicFramePr>
          <p:cNvPr id="133" name="Group 1169">
            <a:extLst>
              <a:ext uri="{FF2B5EF4-FFF2-40B4-BE49-F238E27FC236}">
                <a16:creationId xmlns:a16="http://schemas.microsoft.com/office/drawing/2014/main" id="{BDAC8AA6-B616-43FF-BB4A-08A56F48D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48950"/>
              </p:ext>
            </p:extLst>
          </p:nvPr>
        </p:nvGraphicFramePr>
        <p:xfrm>
          <a:off x="706776" y="1587766"/>
          <a:ext cx="10561728" cy="4031940"/>
        </p:xfrm>
        <a:graphic>
          <a:graphicData uri="http://schemas.openxmlformats.org/drawingml/2006/table">
            <a:tbl>
              <a:tblPr/>
              <a:tblGrid>
                <a:gridCol w="1764000">
                  <a:extLst>
                    <a:ext uri="{9D8B030D-6E8A-4147-A177-3AD203B41FA5}">
                      <a16:colId xmlns:a16="http://schemas.microsoft.com/office/drawing/2014/main" val="3684245360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543368779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4080266602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67642735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5057885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71659462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874225582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53900646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334489129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511791496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313819581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026788441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200083975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36624077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376039796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1999370094"/>
                    </a:ext>
                  </a:extLst>
                </a:gridCol>
                <a:gridCol w="286608">
                  <a:extLst>
                    <a:ext uri="{9D8B030D-6E8A-4147-A177-3AD203B41FA5}">
                      <a16:colId xmlns:a16="http://schemas.microsoft.com/office/drawing/2014/main" val="2718599475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726210718"/>
                    </a:ext>
                  </a:extLst>
                </a:gridCol>
              </a:tblGrid>
              <a:tr h="3081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1279"/>
                  </a:ext>
                </a:extLst>
              </a:tr>
              <a:tr h="216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99733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Psi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회로 설계 및 제작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회로 설계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BOM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PCB Artwork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PCB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981107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디버깅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 확인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Ripple)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F/W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확인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97644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F/W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16-bit DAC/ADC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RS232/RS485/Ethernet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기능 구현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PWM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기능 구현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EEPROM, SD Card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32654"/>
                  </a:ext>
                </a:extLst>
              </a:tr>
              <a:tr h="370897">
                <a:tc>
                  <a:txBody>
                    <a:bodyPr/>
                    <a:lstStyle/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F/W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디버깅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DAC/ADC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파형 및 입력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RS232/RS485/Ethernet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PWM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파형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EEPROM, SD Card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 동작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30720"/>
                  </a:ext>
                </a:extLst>
              </a:tr>
              <a:tr h="37089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495300" marR="0" lvl="0" indent="-495300" algn="ctr" defTabSz="914400" rtl="0" eaLnBrk="1" fontAlgn="base" latinLnBrk="1" hangingPunct="1">
                        <a:lnSpc>
                          <a:spcPts val="13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테스트 및 성능 검증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ALD Valve PID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성능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(Calibration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Heater PID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 Sensor Read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(Calibration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Electric valve Feedback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Read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(Controller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Electric valve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검증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(Controller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 사용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8512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D73885-262D-4E61-95B1-96986C9DB698}"/>
              </a:ext>
            </a:extLst>
          </p:cNvPr>
          <p:cNvCxnSpPr>
            <a:cxnSpLocks/>
          </p:cNvCxnSpPr>
          <p:nvPr/>
        </p:nvCxnSpPr>
        <p:spPr>
          <a:xfrm>
            <a:off x="2486602" y="2542020"/>
            <a:ext cx="14281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D0F99FA-5C44-44D9-ACD0-245477236F36}"/>
              </a:ext>
            </a:extLst>
          </p:cNvPr>
          <p:cNvCxnSpPr>
            <a:cxnSpLocks/>
          </p:cNvCxnSpPr>
          <p:nvPr/>
        </p:nvCxnSpPr>
        <p:spPr>
          <a:xfrm>
            <a:off x="3914775" y="3094470"/>
            <a:ext cx="2955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D7BBC49-3689-4B1C-B318-734F63214F32}"/>
              </a:ext>
            </a:extLst>
          </p:cNvPr>
          <p:cNvCxnSpPr>
            <a:cxnSpLocks/>
          </p:cNvCxnSpPr>
          <p:nvPr/>
        </p:nvCxnSpPr>
        <p:spPr>
          <a:xfrm>
            <a:off x="3048577" y="3669145"/>
            <a:ext cx="14402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6C94B80-199D-4378-9AD3-D053A4946A53}"/>
              </a:ext>
            </a:extLst>
          </p:cNvPr>
          <p:cNvCxnSpPr>
            <a:cxnSpLocks/>
          </p:cNvCxnSpPr>
          <p:nvPr/>
        </p:nvCxnSpPr>
        <p:spPr>
          <a:xfrm>
            <a:off x="4210338" y="4479924"/>
            <a:ext cx="5740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F415B0C-9173-4C12-9503-D48C55B4874F}"/>
              </a:ext>
            </a:extLst>
          </p:cNvPr>
          <p:cNvCxnSpPr>
            <a:cxnSpLocks/>
          </p:cNvCxnSpPr>
          <p:nvPr/>
        </p:nvCxnSpPr>
        <p:spPr>
          <a:xfrm>
            <a:off x="4775199" y="5255779"/>
            <a:ext cx="1699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9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780</Words>
  <Application>Microsoft Office PowerPoint</Application>
  <PresentationFormat>와이드스크린</PresentationFormat>
  <Paragraphs>224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1125</cp:revision>
  <cp:lastPrinted>2021-01-18T01:51:47Z</cp:lastPrinted>
  <dcterms:created xsi:type="dcterms:W3CDTF">2018-12-09T13:48:37Z</dcterms:created>
  <dcterms:modified xsi:type="dcterms:W3CDTF">2021-07-28T07:52:15Z</dcterms:modified>
</cp:coreProperties>
</file>