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0C88E-CD9E-4B72-9E24-225FC827B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A87D-F277-44D9-936A-6467D9D5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3AB17-6A2C-499E-88DE-D088D9D8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F474D-C745-4EA8-9798-71586F90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DE4EF-11E9-470C-B9D8-BB68C41F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1713E-CFB4-4C32-B9E8-12F360B6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B3FDF-7B23-4017-9CF1-7112D7161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6685A-1B8A-4622-848A-634FE800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A1C71-3B0D-439A-97CA-3FB0D93A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41848-D510-464B-B200-6235F4E7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9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08C26-0D9A-4C57-A464-7C8D022EB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6C9AF-1546-4FAD-9826-DE17FCD6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91542-DD2C-4095-9A8E-9A56E903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DE30B-7CE7-4063-8E80-A3C33181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A40B0-82D7-4CB8-A661-9233595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9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FA9C-DC76-4F33-B3EA-ECF6B5E4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63C6C-4040-4626-BF8E-68948FA3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920FB-22DD-43BC-BD7F-3BF11B6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5B802-3B70-4DBD-8BF8-065BCD0F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EBB2D-DBF0-4F44-B210-B3E7BF3C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B70C7-A461-4636-A1B2-218BB62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06C87-B2BC-4721-AFC1-8AF81390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0D16A-0B09-4E4C-B7AE-569A8FE7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40A65-1F97-42C4-8D4F-952BAC27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5AF21-E987-4207-8661-D4390C57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44F9F-0EFF-4427-820A-195F276B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C3236-3FA6-49B4-9696-8D9BD0487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8B8C8-8821-407A-823C-F89634BBB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E850D-CFB1-4BB1-81CE-1FB25336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8B8FD-D8EB-4F6B-B30D-574EF1EA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C3DFD-4A38-4E44-ADA1-3C3A7D83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0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4B93C-174F-4C42-91AF-82A71C4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217CD-6647-4DEB-AD17-A0909CD6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B81EC-022A-4484-AB8E-94F42C302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A3F5CB-5C28-4271-999B-3F54CACED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B08E9F-021E-471A-A308-CE554722A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9FF6D-4855-464C-AD0F-7193DEB6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C246B5-1740-4DE9-B29C-4FCAE686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A435A-8639-4563-99B6-56E6F68E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5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1964-84AD-45BF-AD35-C35E36B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41784-0A95-417F-807F-AB62365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C9177-DB8C-4B0B-AC51-F422A7CB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3E514-CE8F-4F5F-BB62-6E561F8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10CF17-12DC-4E6E-8969-2D68175A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079913-634D-46B8-8B0C-22CB9EC9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D2AB3-8D65-4FB0-A36C-65CEED1F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4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2C41C-6BC4-4711-8CA6-85C3DAF8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4CFAE-F2B9-4C3F-AA8F-30D8CCC9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C7DEB-A400-451A-B812-A6421934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6FD78-B16F-48E6-A744-BD4F8195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632AE-680F-428E-BA0B-BA9A13AD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CFE58-E24E-43B4-AAAB-97B4DA1C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2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BED25-492C-4181-9FBA-A13166F9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A9C7B-F2CF-45A1-9664-7B8634A74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5D994-FC66-47E8-B06A-0BF01C5A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AFA08-69DA-4C63-8A0E-E981D931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45EF9-6285-400C-A046-9596F1C8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4BEBD-0780-44C0-8E86-67748DD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3D44FD-1B06-47B4-9EF9-51B70BD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F8CEF-A163-413D-A0AD-3495DE57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B5369-B21B-43E9-9937-880D5F442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2D5C-9ABB-4A6F-9639-5FAE2DD93CF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A7D9B-C4D8-4588-829E-51B4B098E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0677A-CAB1-4CD9-8E74-B59371142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2725-36CB-45DD-881F-ED65C8721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B1349B-0CFC-4E16-B3E3-1D9C9FB0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" y="1003813"/>
            <a:ext cx="9690858" cy="5546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B4DF5-74D4-4AA0-AD87-01244AFC023A}"/>
              </a:ext>
            </a:extLst>
          </p:cNvPr>
          <p:cNvSpPr txBox="1"/>
          <p:nvPr/>
        </p:nvSpPr>
        <p:spPr>
          <a:xfrm>
            <a:off x="511530" y="559837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Digital output time ctrl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1ms ~ 100ms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2423C-0AF3-406D-ACBA-A43CE804D510}"/>
              </a:ext>
            </a:extLst>
          </p:cNvPr>
          <p:cNvSpPr txBox="1"/>
          <p:nvPr/>
        </p:nvSpPr>
        <p:spPr>
          <a:xfrm>
            <a:off x="1615693" y="5335075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1ms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10ms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50ms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100ms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9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750C0A-AAD9-41EE-A984-9A6C17D7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04939"/>
            <a:ext cx="4752975" cy="3582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B629AE-426B-4B46-9238-4B197675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13" y="1404938"/>
            <a:ext cx="5112316" cy="3582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2592-9527-451A-94B5-00D045091438}"/>
              </a:ext>
            </a:extLst>
          </p:cNvPr>
          <p:cNvSpPr txBox="1"/>
          <p:nvPr/>
        </p:nvSpPr>
        <p:spPr>
          <a:xfrm>
            <a:off x="807471" y="9525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1ms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E9278-7A5B-46F8-B278-F246F055A577}"/>
              </a:ext>
            </a:extLst>
          </p:cNvPr>
          <p:cNvSpPr txBox="1"/>
          <p:nvPr/>
        </p:nvSpPr>
        <p:spPr>
          <a:xfrm>
            <a:off x="6272213" y="9525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10ms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974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682592-9527-451A-94B5-00D045091438}"/>
              </a:ext>
            </a:extLst>
          </p:cNvPr>
          <p:cNvSpPr txBox="1"/>
          <p:nvPr/>
        </p:nvSpPr>
        <p:spPr>
          <a:xfrm>
            <a:off x="807471" y="9525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50ms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E9278-7A5B-46F8-B278-F246F055A577}"/>
              </a:ext>
            </a:extLst>
          </p:cNvPr>
          <p:cNvSpPr txBox="1"/>
          <p:nvPr/>
        </p:nvSpPr>
        <p:spPr>
          <a:xfrm>
            <a:off x="6272213" y="9525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100ms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D91C2-3A66-4981-9F3D-1A061588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321832"/>
            <a:ext cx="4957763" cy="36970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131606-04C6-461C-8031-C6829326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7" y="1321832"/>
            <a:ext cx="4956158" cy="369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2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락현</dc:creator>
  <cp:lastModifiedBy>조 락현</cp:lastModifiedBy>
  <cp:revision>1</cp:revision>
  <dcterms:created xsi:type="dcterms:W3CDTF">2021-07-19T09:38:21Z</dcterms:created>
  <dcterms:modified xsi:type="dcterms:W3CDTF">2021-07-19T09:43:00Z</dcterms:modified>
</cp:coreProperties>
</file>