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3" r:id="rId3"/>
    <p:sldId id="1061" r:id="rId4"/>
    <p:sldId id="1042" r:id="rId5"/>
    <p:sldId id="1059" r:id="rId6"/>
    <p:sldId id="1062" r:id="rId7"/>
    <p:sldId id="1063" r:id="rId8"/>
    <p:sldId id="1064" r:id="rId9"/>
    <p:sldId id="1060" r:id="rId10"/>
    <p:sldId id="1065" r:id="rId11"/>
    <p:sldId id="1066" r:id="rId12"/>
    <p:sldId id="260" r:id="rId13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E"/>
    <a:srgbClr val="4B4B4B"/>
    <a:srgbClr val="D5D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0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0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F1B909-C43A-4F86-AF44-ACB72DD7D2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3786ED-7633-45E5-AB11-CBF5344CC0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C9DFA-F9DC-48F4-9444-D06E6BCEB4B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83E65C-1697-4C5F-B2C0-03A07D1AC0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18AC41-0C82-421E-B917-90841A02BE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B4C0C-E847-40AA-AE9E-5B2B88E19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5425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D6425-6896-4D04-B46B-9970A67BAB7E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9D19E-77A5-42A8-A0B9-2CEBA962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817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01F0C-DABF-4D1D-B950-738F9795C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ACFC98-B669-4E76-A8F9-13DE8E2BD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D5E28-0C02-4326-A709-A50AC1E6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3DB21-C12E-4AF9-9158-2C440B7A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58C32-40FA-4D30-8B91-45A40179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FAB15C-1B55-4001-98E0-4B41457CC43B}"/>
              </a:ext>
            </a:extLst>
          </p:cNvPr>
          <p:cNvGrpSpPr/>
          <p:nvPr userDrawn="1"/>
        </p:nvGrpSpPr>
        <p:grpSpPr>
          <a:xfrm>
            <a:off x="5626735" y="-1207009"/>
            <a:ext cx="7718602" cy="7635545"/>
            <a:chOff x="5626735" y="-1207009"/>
            <a:chExt cx="7718602" cy="763554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AEADA3-4BFA-49AE-A746-D8537719C74B}"/>
                </a:ext>
              </a:extLst>
            </p:cNvPr>
            <p:cNvSpPr/>
            <p:nvPr/>
          </p:nvSpPr>
          <p:spPr>
            <a:xfrm rot="2646517">
              <a:off x="11562266" y="5960536"/>
              <a:ext cx="468000" cy="468000"/>
            </a:xfrm>
            <a:prstGeom prst="rect">
              <a:avLst/>
            </a:pr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722F166-3E21-48E0-B51E-68920BC87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592961">
              <a:off x="8275871" y="1483451"/>
              <a:ext cx="2394000" cy="244228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EDE23C8-BC54-44EF-ABD6-BE8DF2A74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151"/>
            <a:stretch>
              <a:fillRect/>
            </a:stretch>
          </p:blipFill>
          <p:spPr>
            <a:xfrm rot="2695427">
              <a:off x="9101732" y="-1207009"/>
              <a:ext cx="2434837" cy="2394000"/>
            </a:xfrm>
            <a:custGeom>
              <a:avLst/>
              <a:gdLst>
                <a:gd name="connsiteX0" fmla="*/ 0 w 2434837"/>
                <a:gd name="connsiteY0" fmla="*/ 2394000 h 2394000"/>
                <a:gd name="connsiteX1" fmla="*/ 2400378 w 2434837"/>
                <a:gd name="connsiteY1" fmla="*/ 0 h 2394000"/>
                <a:gd name="connsiteX2" fmla="*/ 2434837 w 2434837"/>
                <a:gd name="connsiteY2" fmla="*/ 0 h 2394000"/>
                <a:gd name="connsiteX3" fmla="*/ 2434837 w 2434837"/>
                <a:gd name="connsiteY3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4837" h="2394000">
                  <a:moveTo>
                    <a:pt x="0" y="2394000"/>
                  </a:moveTo>
                  <a:lnTo>
                    <a:pt x="2400378" y="0"/>
                  </a:lnTo>
                  <a:lnTo>
                    <a:pt x="2434837" y="0"/>
                  </a:lnTo>
                  <a:lnTo>
                    <a:pt x="2434837" y="2394000"/>
                  </a:lnTo>
                  <a:close/>
                </a:path>
              </a:pathLst>
            </a:custGeom>
          </p:spPr>
        </p:pic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FFAD1294-FCE1-400F-8DE7-5C1F7F29AA89}"/>
                </a:ext>
              </a:extLst>
            </p:cNvPr>
            <p:cNvSpPr/>
            <p:nvPr/>
          </p:nvSpPr>
          <p:spPr>
            <a:xfrm rot="2631424">
              <a:off x="6474795" y="-231594"/>
              <a:ext cx="2394284" cy="2394000"/>
            </a:xfrm>
            <a:custGeom>
              <a:avLst/>
              <a:gdLst>
                <a:gd name="connsiteX0" fmla="*/ 0 w 2394284"/>
                <a:gd name="connsiteY0" fmla="*/ 977703 h 2394000"/>
                <a:gd name="connsiteX1" fmla="*/ 1017509 w 2394284"/>
                <a:gd name="connsiteY1" fmla="*/ 0 h 2394000"/>
                <a:gd name="connsiteX2" fmla="*/ 2394284 w 2394284"/>
                <a:gd name="connsiteY2" fmla="*/ 0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0" y="977703"/>
                  </a:moveTo>
                  <a:lnTo>
                    <a:pt x="1017509" y="0"/>
                  </a:lnTo>
                  <a:lnTo>
                    <a:pt x="2394284" y="0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605760D9-DA3B-4136-8391-0ECD272DAD7F}"/>
                </a:ext>
              </a:extLst>
            </p:cNvPr>
            <p:cNvSpPr/>
            <p:nvPr/>
          </p:nvSpPr>
          <p:spPr>
            <a:xfrm rot="2568728">
              <a:off x="10139133" y="3209080"/>
              <a:ext cx="2394284" cy="2394000"/>
            </a:xfrm>
            <a:custGeom>
              <a:avLst/>
              <a:gdLst>
                <a:gd name="connsiteX0" fmla="*/ 1 w 2394284"/>
                <a:gd name="connsiteY0" fmla="*/ 0 h 2394000"/>
                <a:gd name="connsiteX1" fmla="*/ 1254733 w 2394284"/>
                <a:gd name="connsiteY1" fmla="*/ 0 h 2394000"/>
                <a:gd name="connsiteX2" fmla="*/ 2394284 w 2394284"/>
                <a:gd name="connsiteY2" fmla="*/ 1230081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1" y="0"/>
                  </a:moveTo>
                  <a:lnTo>
                    <a:pt x="1254733" y="0"/>
                  </a:lnTo>
                  <a:lnTo>
                    <a:pt x="2394284" y="1230081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7467C"/>
            </a:solidFill>
            <a:ln>
              <a:solidFill>
                <a:srgbClr val="274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2BF9E4A5-995F-4C8B-A11C-B5C274272A93}"/>
                </a:ext>
              </a:extLst>
            </p:cNvPr>
            <p:cNvSpPr/>
            <p:nvPr/>
          </p:nvSpPr>
          <p:spPr>
            <a:xfrm rot="8098648">
              <a:off x="10907725" y="534249"/>
              <a:ext cx="2496384" cy="2378840"/>
            </a:xfrm>
            <a:custGeom>
              <a:avLst/>
              <a:gdLst>
                <a:gd name="connsiteX0" fmla="*/ 0 w 2394285"/>
                <a:gd name="connsiteY0" fmla="*/ 2363679 h 2378840"/>
                <a:gd name="connsiteX1" fmla="*/ 2394284 w 2394285"/>
                <a:gd name="connsiteY1" fmla="*/ 0 h 2378840"/>
                <a:gd name="connsiteX2" fmla="*/ 2394285 w 2394285"/>
                <a:gd name="connsiteY2" fmla="*/ 2378840 h 2378840"/>
                <a:gd name="connsiteX3" fmla="*/ 0 w 2394285"/>
                <a:gd name="connsiteY3" fmla="*/ 2378840 h 2378840"/>
                <a:gd name="connsiteX4" fmla="*/ 0 w 2394285"/>
                <a:gd name="connsiteY4" fmla="*/ 2363679 h 2378840"/>
                <a:gd name="connsiteX0" fmla="*/ 0 w 2496384"/>
                <a:gd name="connsiteY0" fmla="*/ 2363679 h 2378840"/>
                <a:gd name="connsiteX1" fmla="*/ 2394284 w 2496384"/>
                <a:gd name="connsiteY1" fmla="*/ 0 h 2378840"/>
                <a:gd name="connsiteX2" fmla="*/ 2496384 w 2496384"/>
                <a:gd name="connsiteY2" fmla="*/ 2361865 h 2378840"/>
                <a:gd name="connsiteX3" fmla="*/ 0 w 2496384"/>
                <a:gd name="connsiteY3" fmla="*/ 2378840 h 2378840"/>
                <a:gd name="connsiteX4" fmla="*/ 0 w 2496384"/>
                <a:gd name="connsiteY4" fmla="*/ 2363679 h 237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6384" h="2378840">
                  <a:moveTo>
                    <a:pt x="0" y="2363679"/>
                  </a:moveTo>
                  <a:lnTo>
                    <a:pt x="2394284" y="0"/>
                  </a:lnTo>
                  <a:lnTo>
                    <a:pt x="2496384" y="2361865"/>
                  </a:lnTo>
                  <a:lnTo>
                    <a:pt x="0" y="2378840"/>
                  </a:lnTo>
                  <a:lnTo>
                    <a:pt x="0" y="2363679"/>
                  </a:lnTo>
                  <a:close/>
                </a:path>
              </a:pathLst>
            </a:cu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10DAF33-33F5-4A5C-A70E-7D4A397F3DED}"/>
                </a:ext>
              </a:extLst>
            </p:cNvPr>
            <p:cNvSpPr/>
            <p:nvPr/>
          </p:nvSpPr>
          <p:spPr>
            <a:xfrm rot="2646516">
              <a:off x="5626735" y="277816"/>
              <a:ext cx="540000" cy="540000"/>
            </a:xfrm>
            <a:prstGeom prst="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45B8C55-DFB0-4144-A703-A9978BA4ED03}"/>
                </a:ext>
              </a:extLst>
            </p:cNvPr>
            <p:cNvSpPr/>
            <p:nvPr/>
          </p:nvSpPr>
          <p:spPr>
            <a:xfrm rot="2646517">
              <a:off x="9030391" y="4389653"/>
              <a:ext cx="468000" cy="468000"/>
            </a:xfrm>
            <a:prstGeom prst="rect">
              <a:avLst/>
            </a:prstGeom>
            <a:solidFill>
              <a:srgbClr val="C6C6C6"/>
            </a:solidFill>
            <a:ln>
              <a:solidFill>
                <a:srgbClr val="C6C6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1A74974-8501-4E70-8A86-22F3BE8AD7CC}"/>
                </a:ext>
              </a:extLst>
            </p:cNvPr>
            <p:cNvSpPr/>
            <p:nvPr/>
          </p:nvSpPr>
          <p:spPr>
            <a:xfrm rot="2646517">
              <a:off x="8011517" y="3809862"/>
              <a:ext cx="864000" cy="864000"/>
            </a:xfrm>
            <a:prstGeom prst="rect">
              <a:avLst/>
            </a:prstGeom>
            <a:noFill/>
            <a:ln w="5715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 descr="그리기, 표지판, 시계이(가) 표시된 사진&#10;&#10;자동 생성된 설명">
            <a:extLst>
              <a:ext uri="{FF2B5EF4-FFF2-40B4-BE49-F238E27FC236}">
                <a16:creationId xmlns:a16="http://schemas.microsoft.com/office/drawing/2014/main" id="{1D6EF6B4-EC7A-4897-8928-F3853C2822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0" y="166024"/>
            <a:ext cx="2512269" cy="5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4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B7CBF-737F-40A3-BBE4-8489B4A0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394EE-D902-40B3-B6DD-5061F70B0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5441B-FC20-4717-BD1A-C637A778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3D014-9996-4DC5-93E2-0BBE1CA0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0BB2D-A0DF-4966-B1F3-ECE38986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73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6D6717-9630-47BD-8E42-1ACC8F30E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52D74B-F06B-4EC6-8E37-86D60344E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4FB79-36AA-4001-8360-466E5924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FDD8F-7810-4D17-99E8-B738A6DF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275D0-DDFB-4D73-8891-A9679D0B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3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618A6-E00D-49E5-AD52-7DB8844D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CBE05-F42C-494E-9F7F-E25CB6644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258B6-0495-4376-A53A-BF1599C7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DDF48-3AC9-478A-9DAC-94543D67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4076B-206F-43E6-BF7A-B25C779C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5DF475A-FC4A-4B69-B446-ECE1351C2717}"/>
              </a:ext>
            </a:extLst>
          </p:cNvPr>
          <p:cNvGrpSpPr/>
          <p:nvPr userDrawn="1"/>
        </p:nvGrpSpPr>
        <p:grpSpPr>
          <a:xfrm rot="10800000">
            <a:off x="-554279" y="-163803"/>
            <a:ext cx="1276504" cy="7076294"/>
            <a:chOff x="11462045" y="-56535"/>
            <a:chExt cx="1276504" cy="707629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98645CD-1780-425B-81AF-D945087E799E}"/>
                </a:ext>
              </a:extLst>
            </p:cNvPr>
            <p:cNvGrpSpPr/>
            <p:nvPr/>
          </p:nvGrpSpPr>
          <p:grpSpPr>
            <a:xfrm rot="10800000">
              <a:off x="11519663" y="-56535"/>
              <a:ext cx="1218886" cy="7076294"/>
              <a:chOff x="-555282" y="-165120"/>
              <a:chExt cx="1218886" cy="7076294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FF4679A1-CC25-4B20-A0E5-9E76647F54C5}"/>
                  </a:ext>
                </a:extLst>
              </p:cNvPr>
              <p:cNvGrpSpPr/>
              <p:nvPr/>
            </p:nvGrpSpPr>
            <p:grpSpPr>
              <a:xfrm rot="10800000">
                <a:off x="-555282" y="-165120"/>
                <a:ext cx="1218886" cy="7076294"/>
                <a:chOff x="1935460" y="-62150"/>
                <a:chExt cx="1218886" cy="7076294"/>
              </a:xfrm>
            </p:grpSpPr>
            <p:sp>
              <p:nvSpPr>
                <p:cNvPr id="58" name="이등변 삼각형 7">
                  <a:extLst>
                    <a:ext uri="{FF2B5EF4-FFF2-40B4-BE49-F238E27FC236}">
                      <a16:creationId xmlns:a16="http://schemas.microsoft.com/office/drawing/2014/main" id="{6CB9A340-49A5-41A8-9D1E-724051E244DB}"/>
                    </a:ext>
                  </a:extLst>
                </p:cNvPr>
                <p:cNvSpPr/>
                <p:nvPr/>
              </p:nvSpPr>
              <p:spPr>
                <a:xfrm rot="10317967">
                  <a:off x="2129573" y="-62150"/>
                  <a:ext cx="662813" cy="2770098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7202 h 3450651"/>
                    <a:gd name="connsiteX1" fmla="*/ 458255 w 1446667"/>
                    <a:gd name="connsiteY1" fmla="*/ 0 h 3450651"/>
                    <a:gd name="connsiteX2" fmla="*/ 1446667 w 1446667"/>
                    <a:gd name="connsiteY2" fmla="*/ 3450651 h 3450651"/>
                    <a:gd name="connsiteX3" fmla="*/ 0 w 1446667"/>
                    <a:gd name="connsiteY3" fmla="*/ 3257202 h 3450651"/>
                    <a:gd name="connsiteX0" fmla="*/ 0 w 1351815"/>
                    <a:gd name="connsiteY0" fmla="*/ 3257202 h 3421187"/>
                    <a:gd name="connsiteX1" fmla="*/ 458255 w 1351815"/>
                    <a:gd name="connsiteY1" fmla="*/ 0 h 3421187"/>
                    <a:gd name="connsiteX2" fmla="*/ 1351815 w 1351815"/>
                    <a:gd name="connsiteY2" fmla="*/ 3421187 h 3421187"/>
                    <a:gd name="connsiteX3" fmla="*/ 0 w 1351815"/>
                    <a:gd name="connsiteY3" fmla="*/ 3257202 h 3421187"/>
                    <a:gd name="connsiteX0" fmla="*/ 0 w 1308386"/>
                    <a:gd name="connsiteY0" fmla="*/ 3257202 h 3497646"/>
                    <a:gd name="connsiteX1" fmla="*/ 458255 w 1308386"/>
                    <a:gd name="connsiteY1" fmla="*/ 0 h 3497646"/>
                    <a:gd name="connsiteX2" fmla="*/ 1308386 w 1308386"/>
                    <a:gd name="connsiteY2" fmla="*/ 3497646 h 3497646"/>
                    <a:gd name="connsiteX3" fmla="*/ 0 w 1308386"/>
                    <a:gd name="connsiteY3" fmla="*/ 3257202 h 3497646"/>
                    <a:gd name="connsiteX0" fmla="*/ 0 w 1299101"/>
                    <a:gd name="connsiteY0" fmla="*/ 3257202 h 3448223"/>
                    <a:gd name="connsiteX1" fmla="*/ 458255 w 1299101"/>
                    <a:gd name="connsiteY1" fmla="*/ 0 h 3448223"/>
                    <a:gd name="connsiteX2" fmla="*/ 1299101 w 1299101"/>
                    <a:gd name="connsiteY2" fmla="*/ 3448223 h 3448223"/>
                    <a:gd name="connsiteX3" fmla="*/ 0 w 1299101"/>
                    <a:gd name="connsiteY3" fmla="*/ 3257202 h 3448223"/>
                    <a:gd name="connsiteX0" fmla="*/ 0 w 1302336"/>
                    <a:gd name="connsiteY0" fmla="*/ 3280836 h 3448223"/>
                    <a:gd name="connsiteX1" fmla="*/ 461490 w 1302336"/>
                    <a:gd name="connsiteY1" fmla="*/ 0 h 3448223"/>
                    <a:gd name="connsiteX2" fmla="*/ 1302336 w 1302336"/>
                    <a:gd name="connsiteY2" fmla="*/ 3448223 h 3448223"/>
                    <a:gd name="connsiteX3" fmla="*/ 0 w 1302336"/>
                    <a:gd name="connsiteY3" fmla="*/ 3280836 h 3448223"/>
                    <a:gd name="connsiteX0" fmla="*/ 0 w 1178233"/>
                    <a:gd name="connsiteY0" fmla="*/ 3280836 h 3431236"/>
                    <a:gd name="connsiteX1" fmla="*/ 461490 w 1178233"/>
                    <a:gd name="connsiteY1" fmla="*/ 0 h 3431236"/>
                    <a:gd name="connsiteX2" fmla="*/ 1178233 w 1178233"/>
                    <a:gd name="connsiteY2" fmla="*/ 3431236 h 3431236"/>
                    <a:gd name="connsiteX3" fmla="*/ 0 w 1178233"/>
                    <a:gd name="connsiteY3" fmla="*/ 3280836 h 3431236"/>
                    <a:gd name="connsiteX0" fmla="*/ 0 w 1192440"/>
                    <a:gd name="connsiteY0" fmla="*/ 3338061 h 3431236"/>
                    <a:gd name="connsiteX1" fmla="*/ 475697 w 1192440"/>
                    <a:gd name="connsiteY1" fmla="*/ 0 h 3431236"/>
                    <a:gd name="connsiteX2" fmla="*/ 1192440 w 1192440"/>
                    <a:gd name="connsiteY2" fmla="*/ 3431236 h 3431236"/>
                    <a:gd name="connsiteX3" fmla="*/ 0 w 1192440"/>
                    <a:gd name="connsiteY3" fmla="*/ 3338061 h 3431236"/>
                    <a:gd name="connsiteX0" fmla="*/ 0 w 1192440"/>
                    <a:gd name="connsiteY0" fmla="*/ 3316094 h 3409269"/>
                    <a:gd name="connsiteX1" fmla="*/ 815583 w 1192440"/>
                    <a:gd name="connsiteY1" fmla="*/ 0 h 3409269"/>
                    <a:gd name="connsiteX2" fmla="*/ 1192440 w 1192440"/>
                    <a:gd name="connsiteY2" fmla="*/ 3409269 h 3409269"/>
                    <a:gd name="connsiteX3" fmla="*/ 0 w 1192440"/>
                    <a:gd name="connsiteY3" fmla="*/ 3316094 h 3409269"/>
                    <a:gd name="connsiteX0" fmla="*/ 0 w 1192440"/>
                    <a:gd name="connsiteY0" fmla="*/ 2739908 h 2833083"/>
                    <a:gd name="connsiteX1" fmla="*/ 672527 w 1192440"/>
                    <a:gd name="connsiteY1" fmla="*/ 0 h 2833083"/>
                    <a:gd name="connsiteX2" fmla="*/ 1192440 w 1192440"/>
                    <a:gd name="connsiteY2" fmla="*/ 2833083 h 2833083"/>
                    <a:gd name="connsiteX3" fmla="*/ 0 w 1192440"/>
                    <a:gd name="connsiteY3" fmla="*/ 2739908 h 2833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440" h="2833083">
                      <a:moveTo>
                        <a:pt x="0" y="2739908"/>
                      </a:moveTo>
                      <a:lnTo>
                        <a:pt x="672527" y="0"/>
                      </a:lnTo>
                      <a:lnTo>
                        <a:pt x="1192440" y="2833083"/>
                      </a:lnTo>
                      <a:lnTo>
                        <a:pt x="0" y="2739908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9" name="이등변 삼각형 7">
                  <a:extLst>
                    <a:ext uri="{FF2B5EF4-FFF2-40B4-BE49-F238E27FC236}">
                      <a16:creationId xmlns:a16="http://schemas.microsoft.com/office/drawing/2014/main" id="{DC19CA7D-F14E-402B-B8A8-58D4B1F9070B}"/>
                    </a:ext>
                  </a:extLst>
                </p:cNvPr>
                <p:cNvSpPr/>
                <p:nvPr/>
              </p:nvSpPr>
              <p:spPr>
                <a:xfrm rot="1056363">
                  <a:off x="2096169" y="3930721"/>
                  <a:ext cx="921474" cy="3083423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6276 h 3449725"/>
                    <a:gd name="connsiteX1" fmla="*/ 452136 w 1446667"/>
                    <a:gd name="connsiteY1" fmla="*/ 0 h 3449725"/>
                    <a:gd name="connsiteX2" fmla="*/ 1446667 w 1446667"/>
                    <a:gd name="connsiteY2" fmla="*/ 3449725 h 3449725"/>
                    <a:gd name="connsiteX3" fmla="*/ 0 w 1446667"/>
                    <a:gd name="connsiteY3" fmla="*/ 3256276 h 3449725"/>
                    <a:gd name="connsiteX0" fmla="*/ 0 w 1488171"/>
                    <a:gd name="connsiteY0" fmla="*/ 3256276 h 3436555"/>
                    <a:gd name="connsiteX1" fmla="*/ 452136 w 1488171"/>
                    <a:gd name="connsiteY1" fmla="*/ 0 h 3436555"/>
                    <a:gd name="connsiteX2" fmla="*/ 1488171 w 1488171"/>
                    <a:gd name="connsiteY2" fmla="*/ 3436555 h 3436555"/>
                    <a:gd name="connsiteX3" fmla="*/ 0 w 1488171"/>
                    <a:gd name="connsiteY3" fmla="*/ 3256276 h 3436555"/>
                    <a:gd name="connsiteX0" fmla="*/ 0 w 1488171"/>
                    <a:gd name="connsiteY0" fmla="*/ 3233818 h 3414097"/>
                    <a:gd name="connsiteX1" fmla="*/ 432315 w 1488171"/>
                    <a:gd name="connsiteY1" fmla="*/ 0 h 3414097"/>
                    <a:gd name="connsiteX2" fmla="*/ 1488171 w 1488171"/>
                    <a:gd name="connsiteY2" fmla="*/ 3414097 h 3414097"/>
                    <a:gd name="connsiteX3" fmla="*/ 0 w 1488171"/>
                    <a:gd name="connsiteY3" fmla="*/ 3233818 h 3414097"/>
                    <a:gd name="connsiteX0" fmla="*/ 0 w 1502861"/>
                    <a:gd name="connsiteY0" fmla="*/ 3233818 h 3409436"/>
                    <a:gd name="connsiteX1" fmla="*/ 432315 w 1502861"/>
                    <a:gd name="connsiteY1" fmla="*/ 0 h 3409436"/>
                    <a:gd name="connsiteX2" fmla="*/ 1502861 w 1502861"/>
                    <a:gd name="connsiteY2" fmla="*/ 3409436 h 3409436"/>
                    <a:gd name="connsiteX3" fmla="*/ 0 w 1502861"/>
                    <a:gd name="connsiteY3" fmla="*/ 3233818 h 3409436"/>
                    <a:gd name="connsiteX0" fmla="*/ 0 w 1490484"/>
                    <a:gd name="connsiteY0" fmla="*/ 3877442 h 3877442"/>
                    <a:gd name="connsiteX1" fmla="*/ 419938 w 1490484"/>
                    <a:gd name="connsiteY1" fmla="*/ 0 h 3877442"/>
                    <a:gd name="connsiteX2" fmla="*/ 1490484 w 1490484"/>
                    <a:gd name="connsiteY2" fmla="*/ 3409436 h 3877442"/>
                    <a:gd name="connsiteX3" fmla="*/ 0 w 1490484"/>
                    <a:gd name="connsiteY3" fmla="*/ 3877442 h 3877442"/>
                    <a:gd name="connsiteX0" fmla="*/ 0 w 1476648"/>
                    <a:gd name="connsiteY0" fmla="*/ 3873051 h 3873051"/>
                    <a:gd name="connsiteX1" fmla="*/ 406102 w 1476648"/>
                    <a:gd name="connsiteY1" fmla="*/ 0 h 3873051"/>
                    <a:gd name="connsiteX2" fmla="*/ 1476648 w 1476648"/>
                    <a:gd name="connsiteY2" fmla="*/ 3409436 h 3873051"/>
                    <a:gd name="connsiteX3" fmla="*/ 0 w 1476648"/>
                    <a:gd name="connsiteY3" fmla="*/ 3873051 h 3873051"/>
                    <a:gd name="connsiteX0" fmla="*/ 0 w 1417558"/>
                    <a:gd name="connsiteY0" fmla="*/ 3854300 h 3854300"/>
                    <a:gd name="connsiteX1" fmla="*/ 347012 w 1417558"/>
                    <a:gd name="connsiteY1" fmla="*/ 0 h 3854300"/>
                    <a:gd name="connsiteX2" fmla="*/ 1417558 w 1417558"/>
                    <a:gd name="connsiteY2" fmla="*/ 3409436 h 3854300"/>
                    <a:gd name="connsiteX3" fmla="*/ 0 w 1417558"/>
                    <a:gd name="connsiteY3" fmla="*/ 3854300 h 3854300"/>
                    <a:gd name="connsiteX0" fmla="*/ 0 w 1315662"/>
                    <a:gd name="connsiteY0" fmla="*/ 3791509 h 3791509"/>
                    <a:gd name="connsiteX1" fmla="*/ 245116 w 1315662"/>
                    <a:gd name="connsiteY1" fmla="*/ 0 h 3791509"/>
                    <a:gd name="connsiteX2" fmla="*/ 1315662 w 1315662"/>
                    <a:gd name="connsiteY2" fmla="*/ 3409436 h 3791509"/>
                    <a:gd name="connsiteX3" fmla="*/ 0 w 1315662"/>
                    <a:gd name="connsiteY3" fmla="*/ 3791509 h 3791509"/>
                    <a:gd name="connsiteX0" fmla="*/ 0 w 1302492"/>
                    <a:gd name="connsiteY0" fmla="*/ 3833013 h 3833013"/>
                    <a:gd name="connsiteX1" fmla="*/ 231946 w 1302492"/>
                    <a:gd name="connsiteY1" fmla="*/ 0 h 3833013"/>
                    <a:gd name="connsiteX2" fmla="*/ 1302492 w 1302492"/>
                    <a:gd name="connsiteY2" fmla="*/ 3409436 h 3833013"/>
                    <a:gd name="connsiteX3" fmla="*/ 0 w 1302492"/>
                    <a:gd name="connsiteY3" fmla="*/ 3833013 h 3833013"/>
                    <a:gd name="connsiteX0" fmla="*/ 0 w 1299794"/>
                    <a:gd name="connsiteY0" fmla="*/ 3815897 h 3815897"/>
                    <a:gd name="connsiteX1" fmla="*/ 229248 w 1299794"/>
                    <a:gd name="connsiteY1" fmla="*/ 0 h 3815897"/>
                    <a:gd name="connsiteX2" fmla="*/ 1299794 w 1299794"/>
                    <a:gd name="connsiteY2" fmla="*/ 3409436 h 3815897"/>
                    <a:gd name="connsiteX3" fmla="*/ 0 w 1299794"/>
                    <a:gd name="connsiteY3" fmla="*/ 3815897 h 3815897"/>
                    <a:gd name="connsiteX0" fmla="*/ 0 w 1341589"/>
                    <a:gd name="connsiteY0" fmla="*/ 3815897 h 3815897"/>
                    <a:gd name="connsiteX1" fmla="*/ 229248 w 1341589"/>
                    <a:gd name="connsiteY1" fmla="*/ 0 h 3815897"/>
                    <a:gd name="connsiteX2" fmla="*/ 1341589 w 1341589"/>
                    <a:gd name="connsiteY2" fmla="*/ 3400238 h 3815897"/>
                    <a:gd name="connsiteX3" fmla="*/ 0 w 1341589"/>
                    <a:gd name="connsiteY3" fmla="*/ 3815897 h 3815897"/>
                    <a:gd name="connsiteX0" fmla="*/ 0 w 1316204"/>
                    <a:gd name="connsiteY0" fmla="*/ 3815897 h 3815897"/>
                    <a:gd name="connsiteX1" fmla="*/ 229248 w 1316204"/>
                    <a:gd name="connsiteY1" fmla="*/ 0 h 3815897"/>
                    <a:gd name="connsiteX2" fmla="*/ 1316204 w 1316204"/>
                    <a:gd name="connsiteY2" fmla="*/ 3408294 h 3815897"/>
                    <a:gd name="connsiteX3" fmla="*/ 0 w 1316204"/>
                    <a:gd name="connsiteY3" fmla="*/ 3815897 h 3815897"/>
                    <a:gd name="connsiteX0" fmla="*/ 178022 w 1086956"/>
                    <a:gd name="connsiteY0" fmla="*/ 3698355 h 3698355"/>
                    <a:gd name="connsiteX1" fmla="*/ 0 w 1086956"/>
                    <a:gd name="connsiteY1" fmla="*/ 0 h 3698355"/>
                    <a:gd name="connsiteX2" fmla="*/ 1086956 w 1086956"/>
                    <a:gd name="connsiteY2" fmla="*/ 3408294 h 3698355"/>
                    <a:gd name="connsiteX3" fmla="*/ 178022 w 1086956"/>
                    <a:gd name="connsiteY3" fmla="*/ 3698355 h 3698355"/>
                    <a:gd name="connsiteX0" fmla="*/ 369342 w 1086956"/>
                    <a:gd name="connsiteY0" fmla="*/ 3637642 h 3637642"/>
                    <a:gd name="connsiteX1" fmla="*/ 0 w 1086956"/>
                    <a:gd name="connsiteY1" fmla="*/ 0 h 3637642"/>
                    <a:gd name="connsiteX2" fmla="*/ 1086956 w 1086956"/>
                    <a:gd name="connsiteY2" fmla="*/ 3408294 h 3637642"/>
                    <a:gd name="connsiteX3" fmla="*/ 369342 w 1086956"/>
                    <a:gd name="connsiteY3" fmla="*/ 3637642 h 3637642"/>
                    <a:gd name="connsiteX0" fmla="*/ 203860 w 921474"/>
                    <a:gd name="connsiteY0" fmla="*/ 3082575 h 3082575"/>
                    <a:gd name="connsiteX1" fmla="*/ 0 w 921474"/>
                    <a:gd name="connsiteY1" fmla="*/ 0 h 3082575"/>
                    <a:gd name="connsiteX2" fmla="*/ 921474 w 921474"/>
                    <a:gd name="connsiteY2" fmla="*/ 2853227 h 3082575"/>
                    <a:gd name="connsiteX3" fmla="*/ 203860 w 921474"/>
                    <a:gd name="connsiteY3" fmla="*/ 3082575 h 3082575"/>
                    <a:gd name="connsiteX0" fmla="*/ 135779 w 921474"/>
                    <a:gd name="connsiteY0" fmla="*/ 3071841 h 3071841"/>
                    <a:gd name="connsiteX1" fmla="*/ 0 w 921474"/>
                    <a:gd name="connsiteY1" fmla="*/ 0 h 3071841"/>
                    <a:gd name="connsiteX2" fmla="*/ 921474 w 921474"/>
                    <a:gd name="connsiteY2" fmla="*/ 2853227 h 3071841"/>
                    <a:gd name="connsiteX3" fmla="*/ 135779 w 921474"/>
                    <a:gd name="connsiteY3" fmla="*/ 3071841 h 3071841"/>
                    <a:gd name="connsiteX0" fmla="*/ 150233 w 921474"/>
                    <a:gd name="connsiteY0" fmla="*/ 3083423 h 3083423"/>
                    <a:gd name="connsiteX1" fmla="*/ 0 w 921474"/>
                    <a:gd name="connsiteY1" fmla="*/ 0 h 3083423"/>
                    <a:gd name="connsiteX2" fmla="*/ 921474 w 921474"/>
                    <a:gd name="connsiteY2" fmla="*/ 2853227 h 3083423"/>
                    <a:gd name="connsiteX3" fmla="*/ 150233 w 921474"/>
                    <a:gd name="connsiteY3" fmla="*/ 3083423 h 3083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1474" h="3083423">
                      <a:moveTo>
                        <a:pt x="150233" y="3083423"/>
                      </a:moveTo>
                      <a:lnTo>
                        <a:pt x="0" y="0"/>
                      </a:lnTo>
                      <a:lnTo>
                        <a:pt x="921474" y="2853227"/>
                      </a:lnTo>
                      <a:lnTo>
                        <a:pt x="150233" y="3083423"/>
                      </a:lnTo>
                      <a:close/>
                    </a:path>
                  </a:pathLst>
                </a:custGeom>
                <a:solidFill>
                  <a:srgbClr val="FCDCB6"/>
                </a:solidFill>
                <a:ln>
                  <a:solidFill>
                    <a:srgbClr val="FCDCB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0" name="이등변 삼각형 10">
                  <a:extLst>
                    <a:ext uri="{FF2B5EF4-FFF2-40B4-BE49-F238E27FC236}">
                      <a16:creationId xmlns:a16="http://schemas.microsoft.com/office/drawing/2014/main" id="{3C7E4613-667C-47C5-8A23-2528F81CC1FA}"/>
                    </a:ext>
                  </a:extLst>
                </p:cNvPr>
                <p:cNvSpPr/>
                <p:nvPr/>
              </p:nvSpPr>
              <p:spPr>
                <a:xfrm rot="879113">
                  <a:off x="1935460" y="31516"/>
                  <a:ext cx="1148143" cy="3723221"/>
                </a:xfrm>
                <a:custGeom>
                  <a:avLst/>
                  <a:gdLst>
                    <a:gd name="connsiteX0" fmla="*/ 0 w 889000"/>
                    <a:gd name="connsiteY0" fmla="*/ 3467100 h 3467100"/>
                    <a:gd name="connsiteX1" fmla="*/ 444500 w 889000"/>
                    <a:gd name="connsiteY1" fmla="*/ 0 h 3467100"/>
                    <a:gd name="connsiteX2" fmla="*/ 889000 w 889000"/>
                    <a:gd name="connsiteY2" fmla="*/ 3467100 h 3467100"/>
                    <a:gd name="connsiteX3" fmla="*/ 0 w 889000"/>
                    <a:gd name="connsiteY3" fmla="*/ 3467100 h 3467100"/>
                    <a:gd name="connsiteX0" fmla="*/ 0 w 889000"/>
                    <a:gd name="connsiteY0" fmla="*/ 3885584 h 3885584"/>
                    <a:gd name="connsiteX1" fmla="*/ 689514 w 889000"/>
                    <a:gd name="connsiteY1" fmla="*/ 0 h 3885584"/>
                    <a:gd name="connsiteX2" fmla="*/ 889000 w 889000"/>
                    <a:gd name="connsiteY2" fmla="*/ 3885584 h 3885584"/>
                    <a:gd name="connsiteX3" fmla="*/ 0 w 889000"/>
                    <a:gd name="connsiteY3" fmla="*/ 3885584 h 3885584"/>
                    <a:gd name="connsiteX0" fmla="*/ 0 w 1741867"/>
                    <a:gd name="connsiteY0" fmla="*/ 3885584 h 4135171"/>
                    <a:gd name="connsiteX1" fmla="*/ 689514 w 1741867"/>
                    <a:gd name="connsiteY1" fmla="*/ 0 h 4135171"/>
                    <a:gd name="connsiteX2" fmla="*/ 1741867 w 1741867"/>
                    <a:gd name="connsiteY2" fmla="*/ 4135171 h 4135171"/>
                    <a:gd name="connsiteX3" fmla="*/ 0 w 1741867"/>
                    <a:gd name="connsiteY3" fmla="*/ 3885584 h 4135171"/>
                    <a:gd name="connsiteX0" fmla="*/ 0 w 1741867"/>
                    <a:gd name="connsiteY0" fmla="*/ 3971593 h 4221180"/>
                    <a:gd name="connsiteX1" fmla="*/ 667027 w 1741867"/>
                    <a:gd name="connsiteY1" fmla="*/ 0 h 4221180"/>
                    <a:gd name="connsiteX2" fmla="*/ 1741867 w 1741867"/>
                    <a:gd name="connsiteY2" fmla="*/ 4221180 h 4221180"/>
                    <a:gd name="connsiteX3" fmla="*/ 0 w 1741867"/>
                    <a:gd name="connsiteY3" fmla="*/ 3971593 h 4221180"/>
                    <a:gd name="connsiteX0" fmla="*/ 0 w 1741867"/>
                    <a:gd name="connsiteY0" fmla="*/ 3965969 h 4215556"/>
                    <a:gd name="connsiteX1" fmla="*/ 707206 w 1741867"/>
                    <a:gd name="connsiteY1" fmla="*/ 0 h 4215556"/>
                    <a:gd name="connsiteX2" fmla="*/ 1741867 w 1741867"/>
                    <a:gd name="connsiteY2" fmla="*/ 4215556 h 4215556"/>
                    <a:gd name="connsiteX3" fmla="*/ 0 w 1741867"/>
                    <a:gd name="connsiteY3" fmla="*/ 3965969 h 4215556"/>
                    <a:gd name="connsiteX0" fmla="*/ 0 w 1879592"/>
                    <a:gd name="connsiteY0" fmla="*/ 2012218 h 4215556"/>
                    <a:gd name="connsiteX1" fmla="*/ 844931 w 1879592"/>
                    <a:gd name="connsiteY1" fmla="*/ 0 h 4215556"/>
                    <a:gd name="connsiteX2" fmla="*/ 1879592 w 1879592"/>
                    <a:gd name="connsiteY2" fmla="*/ 4215556 h 4215556"/>
                    <a:gd name="connsiteX3" fmla="*/ 0 w 1879592"/>
                    <a:gd name="connsiteY3" fmla="*/ 2012218 h 4215556"/>
                    <a:gd name="connsiteX0" fmla="*/ 0 w 1898764"/>
                    <a:gd name="connsiteY0" fmla="*/ 2012218 h 4098621"/>
                    <a:gd name="connsiteX1" fmla="*/ 844931 w 1898764"/>
                    <a:gd name="connsiteY1" fmla="*/ 0 h 4098621"/>
                    <a:gd name="connsiteX2" fmla="*/ 1898764 w 1898764"/>
                    <a:gd name="connsiteY2" fmla="*/ 4098621 h 4098621"/>
                    <a:gd name="connsiteX3" fmla="*/ 0 w 1898764"/>
                    <a:gd name="connsiteY3" fmla="*/ 2012218 h 4098621"/>
                    <a:gd name="connsiteX0" fmla="*/ 0 w 2019068"/>
                    <a:gd name="connsiteY0" fmla="*/ 2135137 h 4098621"/>
                    <a:gd name="connsiteX1" fmla="*/ 965235 w 2019068"/>
                    <a:gd name="connsiteY1" fmla="*/ 0 h 4098621"/>
                    <a:gd name="connsiteX2" fmla="*/ 2019068 w 2019068"/>
                    <a:gd name="connsiteY2" fmla="*/ 4098621 h 4098621"/>
                    <a:gd name="connsiteX3" fmla="*/ 0 w 2019068"/>
                    <a:gd name="connsiteY3" fmla="*/ 2135137 h 4098621"/>
                    <a:gd name="connsiteX0" fmla="*/ 0 w 1778472"/>
                    <a:gd name="connsiteY0" fmla="*/ 2136310 h 4098621"/>
                    <a:gd name="connsiteX1" fmla="*/ 724639 w 1778472"/>
                    <a:gd name="connsiteY1" fmla="*/ 0 h 4098621"/>
                    <a:gd name="connsiteX2" fmla="*/ 1778472 w 1778472"/>
                    <a:gd name="connsiteY2" fmla="*/ 4098621 h 4098621"/>
                    <a:gd name="connsiteX3" fmla="*/ 0 w 1778472"/>
                    <a:gd name="connsiteY3" fmla="*/ 2136310 h 4098621"/>
                    <a:gd name="connsiteX0" fmla="*/ 0 w 1586143"/>
                    <a:gd name="connsiteY0" fmla="*/ 2105120 h 4098621"/>
                    <a:gd name="connsiteX1" fmla="*/ 532310 w 1586143"/>
                    <a:gd name="connsiteY1" fmla="*/ 0 h 4098621"/>
                    <a:gd name="connsiteX2" fmla="*/ 1586143 w 1586143"/>
                    <a:gd name="connsiteY2" fmla="*/ 4098621 h 4098621"/>
                    <a:gd name="connsiteX3" fmla="*/ 0 w 1586143"/>
                    <a:gd name="connsiteY3" fmla="*/ 2105120 h 4098621"/>
                    <a:gd name="connsiteX0" fmla="*/ 0 w 1519280"/>
                    <a:gd name="connsiteY0" fmla="*/ 2093982 h 4098621"/>
                    <a:gd name="connsiteX1" fmla="*/ 465447 w 1519280"/>
                    <a:gd name="connsiteY1" fmla="*/ 0 h 4098621"/>
                    <a:gd name="connsiteX2" fmla="*/ 1519280 w 1519280"/>
                    <a:gd name="connsiteY2" fmla="*/ 4098621 h 4098621"/>
                    <a:gd name="connsiteX3" fmla="*/ 0 w 1519280"/>
                    <a:gd name="connsiteY3" fmla="*/ 2093982 h 4098621"/>
                    <a:gd name="connsiteX0" fmla="*/ 0 w 1487041"/>
                    <a:gd name="connsiteY0" fmla="*/ 2093982 h 3925791"/>
                    <a:gd name="connsiteX1" fmla="*/ 465447 w 1487041"/>
                    <a:gd name="connsiteY1" fmla="*/ 0 h 3925791"/>
                    <a:gd name="connsiteX2" fmla="*/ 1487041 w 1487041"/>
                    <a:gd name="connsiteY2" fmla="*/ 3925791 h 3925791"/>
                    <a:gd name="connsiteX3" fmla="*/ 0 w 1487041"/>
                    <a:gd name="connsiteY3" fmla="*/ 2093982 h 3925791"/>
                    <a:gd name="connsiteX0" fmla="*/ 0 w 1362107"/>
                    <a:gd name="connsiteY0" fmla="*/ 2125037 h 3925791"/>
                    <a:gd name="connsiteX1" fmla="*/ 340513 w 1362107"/>
                    <a:gd name="connsiteY1" fmla="*/ 0 h 3925791"/>
                    <a:gd name="connsiteX2" fmla="*/ 1362107 w 1362107"/>
                    <a:gd name="connsiteY2" fmla="*/ 3925791 h 3925791"/>
                    <a:gd name="connsiteX3" fmla="*/ 0 w 1362107"/>
                    <a:gd name="connsiteY3" fmla="*/ 2125037 h 3925791"/>
                    <a:gd name="connsiteX0" fmla="*/ 0 w 1275019"/>
                    <a:gd name="connsiteY0" fmla="*/ 2112887 h 3925791"/>
                    <a:gd name="connsiteX1" fmla="*/ 253425 w 1275019"/>
                    <a:gd name="connsiteY1" fmla="*/ 0 h 3925791"/>
                    <a:gd name="connsiteX2" fmla="*/ 1275019 w 1275019"/>
                    <a:gd name="connsiteY2" fmla="*/ 3925791 h 3925791"/>
                    <a:gd name="connsiteX3" fmla="*/ 0 w 1275019"/>
                    <a:gd name="connsiteY3" fmla="*/ 2112887 h 3925791"/>
                    <a:gd name="connsiteX0" fmla="*/ 0 w 1203456"/>
                    <a:gd name="connsiteY0" fmla="*/ 2163204 h 3925791"/>
                    <a:gd name="connsiteX1" fmla="*/ 181862 w 1203456"/>
                    <a:gd name="connsiteY1" fmla="*/ 0 h 3925791"/>
                    <a:gd name="connsiteX2" fmla="*/ 1203456 w 1203456"/>
                    <a:gd name="connsiteY2" fmla="*/ 3925791 h 3925791"/>
                    <a:gd name="connsiteX3" fmla="*/ 0 w 1203456"/>
                    <a:gd name="connsiteY3" fmla="*/ 2163204 h 3925791"/>
                    <a:gd name="connsiteX0" fmla="*/ 0 w 1136748"/>
                    <a:gd name="connsiteY0" fmla="*/ 2163204 h 3758814"/>
                    <a:gd name="connsiteX1" fmla="*/ 181862 w 1136748"/>
                    <a:gd name="connsiteY1" fmla="*/ 0 h 3758814"/>
                    <a:gd name="connsiteX2" fmla="*/ 1136748 w 1136748"/>
                    <a:gd name="connsiteY2" fmla="*/ 3758814 h 3758814"/>
                    <a:gd name="connsiteX3" fmla="*/ 0 w 1136748"/>
                    <a:gd name="connsiteY3" fmla="*/ 2163204 h 3758814"/>
                    <a:gd name="connsiteX0" fmla="*/ 0 w 1190365"/>
                    <a:gd name="connsiteY0" fmla="*/ 2163204 h 3744796"/>
                    <a:gd name="connsiteX1" fmla="*/ 181862 w 1190365"/>
                    <a:gd name="connsiteY1" fmla="*/ 0 h 3744796"/>
                    <a:gd name="connsiteX2" fmla="*/ 1190365 w 1190365"/>
                    <a:gd name="connsiteY2" fmla="*/ 3744796 h 3744796"/>
                    <a:gd name="connsiteX3" fmla="*/ 0 w 1190365"/>
                    <a:gd name="connsiteY3" fmla="*/ 2163204 h 3744796"/>
                    <a:gd name="connsiteX0" fmla="*/ 0 w 1161221"/>
                    <a:gd name="connsiteY0" fmla="*/ 2163204 h 3742868"/>
                    <a:gd name="connsiteX1" fmla="*/ 181862 w 1161221"/>
                    <a:gd name="connsiteY1" fmla="*/ 0 h 3742868"/>
                    <a:gd name="connsiteX2" fmla="*/ 1161221 w 1161221"/>
                    <a:gd name="connsiteY2" fmla="*/ 3742868 h 3742868"/>
                    <a:gd name="connsiteX3" fmla="*/ 0 w 1161221"/>
                    <a:gd name="connsiteY3" fmla="*/ 2163204 h 3742868"/>
                    <a:gd name="connsiteX0" fmla="*/ 0 w 1136341"/>
                    <a:gd name="connsiteY0" fmla="*/ 2163204 h 3720732"/>
                    <a:gd name="connsiteX1" fmla="*/ 181862 w 1136341"/>
                    <a:gd name="connsiteY1" fmla="*/ 0 h 3720732"/>
                    <a:gd name="connsiteX2" fmla="*/ 1136341 w 1136341"/>
                    <a:gd name="connsiteY2" fmla="*/ 3720732 h 3720732"/>
                    <a:gd name="connsiteX3" fmla="*/ 0 w 1136341"/>
                    <a:gd name="connsiteY3" fmla="*/ 2163204 h 3720732"/>
                    <a:gd name="connsiteX0" fmla="*/ 0 w 1148143"/>
                    <a:gd name="connsiteY0" fmla="*/ 2163204 h 3723221"/>
                    <a:gd name="connsiteX1" fmla="*/ 181862 w 1148143"/>
                    <a:gd name="connsiteY1" fmla="*/ 0 h 3723221"/>
                    <a:gd name="connsiteX2" fmla="*/ 1148143 w 1148143"/>
                    <a:gd name="connsiteY2" fmla="*/ 3723221 h 3723221"/>
                    <a:gd name="connsiteX3" fmla="*/ 0 w 1148143"/>
                    <a:gd name="connsiteY3" fmla="*/ 2163204 h 3723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8143" h="3723221">
                      <a:moveTo>
                        <a:pt x="0" y="2163204"/>
                      </a:moveTo>
                      <a:lnTo>
                        <a:pt x="181862" y="0"/>
                      </a:lnTo>
                      <a:lnTo>
                        <a:pt x="1148143" y="3723221"/>
                      </a:lnTo>
                      <a:lnTo>
                        <a:pt x="0" y="2163204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1" name="이등변 삼각형 11">
                  <a:extLst>
                    <a:ext uri="{FF2B5EF4-FFF2-40B4-BE49-F238E27FC236}">
                      <a16:creationId xmlns:a16="http://schemas.microsoft.com/office/drawing/2014/main" id="{F771E4E8-CEA9-49B1-A9DB-2142C3571AC9}"/>
                    </a:ext>
                  </a:extLst>
                </p:cNvPr>
                <p:cNvSpPr/>
                <p:nvPr/>
              </p:nvSpPr>
              <p:spPr>
                <a:xfrm rot="21393995">
                  <a:off x="1978170" y="2960089"/>
                  <a:ext cx="731223" cy="3898764"/>
                </a:xfrm>
                <a:custGeom>
                  <a:avLst/>
                  <a:gdLst>
                    <a:gd name="connsiteX0" fmla="*/ 0 w 1179095"/>
                    <a:gd name="connsiteY0" fmla="*/ 2440749 h 2440749"/>
                    <a:gd name="connsiteX1" fmla="*/ 589548 w 1179095"/>
                    <a:gd name="connsiteY1" fmla="*/ 0 h 2440749"/>
                    <a:gd name="connsiteX2" fmla="*/ 1179095 w 1179095"/>
                    <a:gd name="connsiteY2" fmla="*/ 2440749 h 2440749"/>
                    <a:gd name="connsiteX3" fmla="*/ 0 w 1179095"/>
                    <a:gd name="connsiteY3" fmla="*/ 2440749 h 2440749"/>
                    <a:gd name="connsiteX0" fmla="*/ 0 w 1536994"/>
                    <a:gd name="connsiteY0" fmla="*/ 2440749 h 2703286"/>
                    <a:gd name="connsiteX1" fmla="*/ 589548 w 1536994"/>
                    <a:gd name="connsiteY1" fmla="*/ 0 h 2703286"/>
                    <a:gd name="connsiteX2" fmla="*/ 1536994 w 1536994"/>
                    <a:gd name="connsiteY2" fmla="*/ 2703286 h 2703286"/>
                    <a:gd name="connsiteX3" fmla="*/ 0 w 1536994"/>
                    <a:gd name="connsiteY3" fmla="*/ 2440749 h 2703286"/>
                    <a:gd name="connsiteX0" fmla="*/ 0 w 1574946"/>
                    <a:gd name="connsiteY0" fmla="*/ 2440749 h 2874308"/>
                    <a:gd name="connsiteX1" fmla="*/ 589548 w 1574946"/>
                    <a:gd name="connsiteY1" fmla="*/ 0 h 2874308"/>
                    <a:gd name="connsiteX2" fmla="*/ 1574946 w 1574946"/>
                    <a:gd name="connsiteY2" fmla="*/ 2874308 h 2874308"/>
                    <a:gd name="connsiteX3" fmla="*/ 0 w 1574946"/>
                    <a:gd name="connsiteY3" fmla="*/ 2440749 h 2874308"/>
                    <a:gd name="connsiteX0" fmla="*/ 0 w 1796067"/>
                    <a:gd name="connsiteY0" fmla="*/ 3465205 h 3898764"/>
                    <a:gd name="connsiteX1" fmla="*/ 1796067 w 1796067"/>
                    <a:gd name="connsiteY1" fmla="*/ 0 h 3898764"/>
                    <a:gd name="connsiteX2" fmla="*/ 1574946 w 1796067"/>
                    <a:gd name="connsiteY2" fmla="*/ 3898764 h 3898764"/>
                    <a:gd name="connsiteX3" fmla="*/ 0 w 1796067"/>
                    <a:gd name="connsiteY3" fmla="*/ 3465205 h 3898764"/>
                    <a:gd name="connsiteX0" fmla="*/ 0 w 1593583"/>
                    <a:gd name="connsiteY0" fmla="*/ 2501043 h 3898764"/>
                    <a:gd name="connsiteX1" fmla="*/ 1593583 w 1593583"/>
                    <a:gd name="connsiteY1" fmla="*/ 0 h 3898764"/>
                    <a:gd name="connsiteX2" fmla="*/ 1372462 w 1593583"/>
                    <a:gd name="connsiteY2" fmla="*/ 3898764 h 3898764"/>
                    <a:gd name="connsiteX3" fmla="*/ 0 w 1593583"/>
                    <a:gd name="connsiteY3" fmla="*/ 2501043 h 3898764"/>
                    <a:gd name="connsiteX0" fmla="*/ 0 w 1522388"/>
                    <a:gd name="connsiteY0" fmla="*/ 2459513 h 3898764"/>
                    <a:gd name="connsiteX1" fmla="*/ 1522388 w 1522388"/>
                    <a:gd name="connsiteY1" fmla="*/ 0 h 3898764"/>
                    <a:gd name="connsiteX2" fmla="*/ 1301267 w 1522388"/>
                    <a:gd name="connsiteY2" fmla="*/ 3898764 h 3898764"/>
                    <a:gd name="connsiteX3" fmla="*/ 0 w 1522388"/>
                    <a:gd name="connsiteY3" fmla="*/ 2459513 h 3898764"/>
                    <a:gd name="connsiteX0" fmla="*/ 0 w 1491811"/>
                    <a:gd name="connsiteY0" fmla="*/ 2140732 h 3898764"/>
                    <a:gd name="connsiteX1" fmla="*/ 1491811 w 1491811"/>
                    <a:gd name="connsiteY1" fmla="*/ 0 h 3898764"/>
                    <a:gd name="connsiteX2" fmla="*/ 1270690 w 1491811"/>
                    <a:gd name="connsiteY2" fmla="*/ 3898764 h 3898764"/>
                    <a:gd name="connsiteX3" fmla="*/ 0 w 1491811"/>
                    <a:gd name="connsiteY3" fmla="*/ 2140732 h 3898764"/>
                    <a:gd name="connsiteX0" fmla="*/ 0 w 1621954"/>
                    <a:gd name="connsiteY0" fmla="*/ 1847276 h 3898764"/>
                    <a:gd name="connsiteX1" fmla="*/ 1621954 w 1621954"/>
                    <a:gd name="connsiteY1" fmla="*/ 0 h 3898764"/>
                    <a:gd name="connsiteX2" fmla="*/ 1400833 w 1621954"/>
                    <a:gd name="connsiteY2" fmla="*/ 3898764 h 3898764"/>
                    <a:gd name="connsiteX3" fmla="*/ 0 w 1621954"/>
                    <a:gd name="connsiteY3" fmla="*/ 1847276 h 3898764"/>
                    <a:gd name="connsiteX0" fmla="*/ 0 w 1406296"/>
                    <a:gd name="connsiteY0" fmla="*/ 1875740 h 3898764"/>
                    <a:gd name="connsiteX1" fmla="*/ 1406296 w 1406296"/>
                    <a:gd name="connsiteY1" fmla="*/ 0 h 3898764"/>
                    <a:gd name="connsiteX2" fmla="*/ 1185175 w 1406296"/>
                    <a:gd name="connsiteY2" fmla="*/ 3898764 h 3898764"/>
                    <a:gd name="connsiteX3" fmla="*/ 0 w 1406296"/>
                    <a:gd name="connsiteY3" fmla="*/ 1875740 h 3898764"/>
                    <a:gd name="connsiteX0" fmla="*/ 0 w 1361753"/>
                    <a:gd name="connsiteY0" fmla="*/ 1896733 h 3898764"/>
                    <a:gd name="connsiteX1" fmla="*/ 1361753 w 1361753"/>
                    <a:gd name="connsiteY1" fmla="*/ 0 h 3898764"/>
                    <a:gd name="connsiteX2" fmla="*/ 1140632 w 1361753"/>
                    <a:gd name="connsiteY2" fmla="*/ 3898764 h 3898764"/>
                    <a:gd name="connsiteX3" fmla="*/ 0 w 1361753"/>
                    <a:gd name="connsiteY3" fmla="*/ 1896733 h 3898764"/>
                    <a:gd name="connsiteX0" fmla="*/ 0 w 1279603"/>
                    <a:gd name="connsiteY0" fmla="*/ 1915540 h 3898764"/>
                    <a:gd name="connsiteX1" fmla="*/ 1279603 w 1279603"/>
                    <a:gd name="connsiteY1" fmla="*/ 0 h 3898764"/>
                    <a:gd name="connsiteX2" fmla="*/ 1058482 w 1279603"/>
                    <a:gd name="connsiteY2" fmla="*/ 3898764 h 3898764"/>
                    <a:gd name="connsiteX3" fmla="*/ 0 w 1279603"/>
                    <a:gd name="connsiteY3" fmla="*/ 1915540 h 3898764"/>
                    <a:gd name="connsiteX0" fmla="*/ 0 w 1107482"/>
                    <a:gd name="connsiteY0" fmla="*/ 1954947 h 3898764"/>
                    <a:gd name="connsiteX1" fmla="*/ 1107482 w 1107482"/>
                    <a:gd name="connsiteY1" fmla="*/ 0 h 3898764"/>
                    <a:gd name="connsiteX2" fmla="*/ 886361 w 1107482"/>
                    <a:gd name="connsiteY2" fmla="*/ 3898764 h 3898764"/>
                    <a:gd name="connsiteX3" fmla="*/ 0 w 1107482"/>
                    <a:gd name="connsiteY3" fmla="*/ 1954947 h 3898764"/>
                    <a:gd name="connsiteX0" fmla="*/ 0 w 969943"/>
                    <a:gd name="connsiteY0" fmla="*/ 1963199 h 3898764"/>
                    <a:gd name="connsiteX1" fmla="*/ 969943 w 969943"/>
                    <a:gd name="connsiteY1" fmla="*/ 0 h 3898764"/>
                    <a:gd name="connsiteX2" fmla="*/ 748822 w 969943"/>
                    <a:gd name="connsiteY2" fmla="*/ 3898764 h 3898764"/>
                    <a:gd name="connsiteX3" fmla="*/ 0 w 969943"/>
                    <a:gd name="connsiteY3" fmla="*/ 1963199 h 3898764"/>
                    <a:gd name="connsiteX0" fmla="*/ 0 w 1018456"/>
                    <a:gd name="connsiteY0" fmla="*/ 1935191 h 3898764"/>
                    <a:gd name="connsiteX1" fmla="*/ 1018456 w 1018456"/>
                    <a:gd name="connsiteY1" fmla="*/ 0 h 3898764"/>
                    <a:gd name="connsiteX2" fmla="*/ 797335 w 1018456"/>
                    <a:gd name="connsiteY2" fmla="*/ 3898764 h 3898764"/>
                    <a:gd name="connsiteX3" fmla="*/ 0 w 1018456"/>
                    <a:gd name="connsiteY3" fmla="*/ 1935191 h 3898764"/>
                    <a:gd name="connsiteX0" fmla="*/ 0 w 1000122"/>
                    <a:gd name="connsiteY0" fmla="*/ 1828756 h 3898764"/>
                    <a:gd name="connsiteX1" fmla="*/ 1000122 w 1000122"/>
                    <a:gd name="connsiteY1" fmla="*/ 0 h 3898764"/>
                    <a:gd name="connsiteX2" fmla="*/ 779001 w 1000122"/>
                    <a:gd name="connsiteY2" fmla="*/ 3898764 h 3898764"/>
                    <a:gd name="connsiteX3" fmla="*/ 0 w 1000122"/>
                    <a:gd name="connsiteY3" fmla="*/ 1828756 h 3898764"/>
                    <a:gd name="connsiteX0" fmla="*/ 0 w 800998"/>
                    <a:gd name="connsiteY0" fmla="*/ 1866689 h 3898764"/>
                    <a:gd name="connsiteX1" fmla="*/ 800998 w 800998"/>
                    <a:gd name="connsiteY1" fmla="*/ 0 h 3898764"/>
                    <a:gd name="connsiteX2" fmla="*/ 579877 w 800998"/>
                    <a:gd name="connsiteY2" fmla="*/ 3898764 h 3898764"/>
                    <a:gd name="connsiteX3" fmla="*/ 0 w 800998"/>
                    <a:gd name="connsiteY3" fmla="*/ 1866689 h 3898764"/>
                    <a:gd name="connsiteX0" fmla="*/ 0 w 731223"/>
                    <a:gd name="connsiteY0" fmla="*/ 1891232 h 3898764"/>
                    <a:gd name="connsiteX1" fmla="*/ 731223 w 731223"/>
                    <a:gd name="connsiteY1" fmla="*/ 0 h 3898764"/>
                    <a:gd name="connsiteX2" fmla="*/ 510102 w 731223"/>
                    <a:gd name="connsiteY2" fmla="*/ 3898764 h 3898764"/>
                    <a:gd name="connsiteX3" fmla="*/ 0 w 731223"/>
                    <a:gd name="connsiteY3" fmla="*/ 1891232 h 38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1223" h="3898764">
                      <a:moveTo>
                        <a:pt x="0" y="1891232"/>
                      </a:moveTo>
                      <a:lnTo>
                        <a:pt x="731223" y="0"/>
                      </a:lnTo>
                      <a:lnTo>
                        <a:pt x="510102" y="3898764"/>
                      </a:lnTo>
                      <a:lnTo>
                        <a:pt x="0" y="1891232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이등변 삼각형 13">
                  <a:extLst>
                    <a:ext uri="{FF2B5EF4-FFF2-40B4-BE49-F238E27FC236}">
                      <a16:creationId xmlns:a16="http://schemas.microsoft.com/office/drawing/2014/main" id="{ADCE2D81-7902-4BB2-A4BF-5A7456E95266}"/>
                    </a:ext>
                  </a:extLst>
                </p:cNvPr>
                <p:cNvSpPr/>
                <p:nvPr/>
              </p:nvSpPr>
              <p:spPr>
                <a:xfrm rot="1348991">
                  <a:off x="1962258" y="87219"/>
                  <a:ext cx="1192088" cy="2623057"/>
                </a:xfrm>
                <a:custGeom>
                  <a:avLst/>
                  <a:gdLst>
                    <a:gd name="connsiteX0" fmla="*/ 0 w 1163617"/>
                    <a:gd name="connsiteY0" fmla="*/ 2032791 h 2032791"/>
                    <a:gd name="connsiteX1" fmla="*/ 581809 w 1163617"/>
                    <a:gd name="connsiteY1" fmla="*/ 0 h 2032791"/>
                    <a:gd name="connsiteX2" fmla="*/ 1163617 w 1163617"/>
                    <a:gd name="connsiteY2" fmla="*/ 2032791 h 2032791"/>
                    <a:gd name="connsiteX3" fmla="*/ 0 w 1163617"/>
                    <a:gd name="connsiteY3" fmla="*/ 2032791 h 2032791"/>
                    <a:gd name="connsiteX0" fmla="*/ 0 w 1584490"/>
                    <a:gd name="connsiteY0" fmla="*/ 2032791 h 2518350"/>
                    <a:gd name="connsiteX1" fmla="*/ 581809 w 1584490"/>
                    <a:gd name="connsiteY1" fmla="*/ 0 h 2518350"/>
                    <a:gd name="connsiteX2" fmla="*/ 1584490 w 1584490"/>
                    <a:gd name="connsiteY2" fmla="*/ 2518350 h 2518350"/>
                    <a:gd name="connsiteX3" fmla="*/ 0 w 1584490"/>
                    <a:gd name="connsiteY3" fmla="*/ 2032791 h 2518350"/>
                    <a:gd name="connsiteX0" fmla="*/ 0 w 1601142"/>
                    <a:gd name="connsiteY0" fmla="*/ 1992558 h 2518350"/>
                    <a:gd name="connsiteX1" fmla="*/ 598461 w 1601142"/>
                    <a:gd name="connsiteY1" fmla="*/ 0 h 2518350"/>
                    <a:gd name="connsiteX2" fmla="*/ 1601142 w 1601142"/>
                    <a:gd name="connsiteY2" fmla="*/ 2518350 h 2518350"/>
                    <a:gd name="connsiteX3" fmla="*/ 0 w 1601142"/>
                    <a:gd name="connsiteY3" fmla="*/ 1992558 h 2518350"/>
                    <a:gd name="connsiteX0" fmla="*/ 0 w 1597399"/>
                    <a:gd name="connsiteY0" fmla="*/ 1940096 h 2518350"/>
                    <a:gd name="connsiteX1" fmla="*/ 594718 w 1597399"/>
                    <a:gd name="connsiteY1" fmla="*/ 0 h 2518350"/>
                    <a:gd name="connsiteX2" fmla="*/ 1597399 w 1597399"/>
                    <a:gd name="connsiteY2" fmla="*/ 2518350 h 2518350"/>
                    <a:gd name="connsiteX3" fmla="*/ 0 w 1597399"/>
                    <a:gd name="connsiteY3" fmla="*/ 1940096 h 2518350"/>
                    <a:gd name="connsiteX0" fmla="*/ 0 w 1597399"/>
                    <a:gd name="connsiteY0" fmla="*/ 1948715 h 2526969"/>
                    <a:gd name="connsiteX1" fmla="*/ 584787 w 1597399"/>
                    <a:gd name="connsiteY1" fmla="*/ 0 h 2526969"/>
                    <a:gd name="connsiteX2" fmla="*/ 1597399 w 1597399"/>
                    <a:gd name="connsiteY2" fmla="*/ 2526969 h 2526969"/>
                    <a:gd name="connsiteX3" fmla="*/ 0 w 1597399"/>
                    <a:gd name="connsiteY3" fmla="*/ 1948715 h 2526969"/>
                    <a:gd name="connsiteX0" fmla="*/ 0 w 1597399"/>
                    <a:gd name="connsiteY0" fmla="*/ 1935599 h 2513853"/>
                    <a:gd name="connsiteX1" fmla="*/ 583852 w 1597399"/>
                    <a:gd name="connsiteY1" fmla="*/ 0 h 2513853"/>
                    <a:gd name="connsiteX2" fmla="*/ 1597399 w 1597399"/>
                    <a:gd name="connsiteY2" fmla="*/ 2513853 h 2513853"/>
                    <a:gd name="connsiteX3" fmla="*/ 0 w 1597399"/>
                    <a:gd name="connsiteY3" fmla="*/ 1935599 h 2513853"/>
                    <a:gd name="connsiteX0" fmla="*/ 0 w 1680225"/>
                    <a:gd name="connsiteY0" fmla="*/ 1935599 h 2683226"/>
                    <a:gd name="connsiteX1" fmla="*/ 583852 w 1680225"/>
                    <a:gd name="connsiteY1" fmla="*/ 0 h 2683226"/>
                    <a:gd name="connsiteX2" fmla="*/ 1680225 w 1680225"/>
                    <a:gd name="connsiteY2" fmla="*/ 2683226 h 2683226"/>
                    <a:gd name="connsiteX3" fmla="*/ 0 w 1680225"/>
                    <a:gd name="connsiteY3" fmla="*/ 1935599 h 2683226"/>
                    <a:gd name="connsiteX0" fmla="*/ 0 w 1602018"/>
                    <a:gd name="connsiteY0" fmla="*/ 1670941 h 2683226"/>
                    <a:gd name="connsiteX1" fmla="*/ 505645 w 1602018"/>
                    <a:gd name="connsiteY1" fmla="*/ 0 h 2683226"/>
                    <a:gd name="connsiteX2" fmla="*/ 1602018 w 1602018"/>
                    <a:gd name="connsiteY2" fmla="*/ 2683226 h 2683226"/>
                    <a:gd name="connsiteX3" fmla="*/ 0 w 1602018"/>
                    <a:gd name="connsiteY3" fmla="*/ 1670941 h 2683226"/>
                    <a:gd name="connsiteX0" fmla="*/ 0 w 1585256"/>
                    <a:gd name="connsiteY0" fmla="*/ 1598652 h 2683226"/>
                    <a:gd name="connsiteX1" fmla="*/ 488883 w 1585256"/>
                    <a:gd name="connsiteY1" fmla="*/ 0 h 2683226"/>
                    <a:gd name="connsiteX2" fmla="*/ 1585256 w 1585256"/>
                    <a:gd name="connsiteY2" fmla="*/ 2683226 h 2683226"/>
                    <a:gd name="connsiteX3" fmla="*/ 0 w 1585256"/>
                    <a:gd name="connsiteY3" fmla="*/ 1598652 h 2683226"/>
                    <a:gd name="connsiteX0" fmla="*/ 0 w 1547950"/>
                    <a:gd name="connsiteY0" fmla="*/ 1479042 h 2683226"/>
                    <a:gd name="connsiteX1" fmla="*/ 451577 w 1547950"/>
                    <a:gd name="connsiteY1" fmla="*/ 0 h 2683226"/>
                    <a:gd name="connsiteX2" fmla="*/ 1547950 w 1547950"/>
                    <a:gd name="connsiteY2" fmla="*/ 2683226 h 2683226"/>
                    <a:gd name="connsiteX3" fmla="*/ 0 w 1547950"/>
                    <a:gd name="connsiteY3" fmla="*/ 1479042 h 2683226"/>
                    <a:gd name="connsiteX0" fmla="*/ 0 w 1574014"/>
                    <a:gd name="connsiteY0" fmla="*/ 1541914 h 2683226"/>
                    <a:gd name="connsiteX1" fmla="*/ 477641 w 1574014"/>
                    <a:gd name="connsiteY1" fmla="*/ 0 h 2683226"/>
                    <a:gd name="connsiteX2" fmla="*/ 1574014 w 1574014"/>
                    <a:gd name="connsiteY2" fmla="*/ 2683226 h 2683226"/>
                    <a:gd name="connsiteX3" fmla="*/ 0 w 1574014"/>
                    <a:gd name="connsiteY3" fmla="*/ 1541914 h 2683226"/>
                    <a:gd name="connsiteX0" fmla="*/ 0 w 1561308"/>
                    <a:gd name="connsiteY0" fmla="*/ 1536655 h 2683226"/>
                    <a:gd name="connsiteX1" fmla="*/ 464935 w 1561308"/>
                    <a:gd name="connsiteY1" fmla="*/ 0 h 2683226"/>
                    <a:gd name="connsiteX2" fmla="*/ 1561308 w 1561308"/>
                    <a:gd name="connsiteY2" fmla="*/ 2683226 h 2683226"/>
                    <a:gd name="connsiteX3" fmla="*/ 0 w 1561308"/>
                    <a:gd name="connsiteY3" fmla="*/ 1536655 h 2683226"/>
                    <a:gd name="connsiteX0" fmla="*/ 0 w 1384018"/>
                    <a:gd name="connsiteY0" fmla="*/ 1681332 h 2683226"/>
                    <a:gd name="connsiteX1" fmla="*/ 287645 w 1384018"/>
                    <a:gd name="connsiteY1" fmla="*/ 0 h 2683226"/>
                    <a:gd name="connsiteX2" fmla="*/ 1384018 w 1384018"/>
                    <a:gd name="connsiteY2" fmla="*/ 2683226 h 2683226"/>
                    <a:gd name="connsiteX3" fmla="*/ 0 w 1384018"/>
                    <a:gd name="connsiteY3" fmla="*/ 1681332 h 2683226"/>
                    <a:gd name="connsiteX0" fmla="*/ 0 w 1423086"/>
                    <a:gd name="connsiteY0" fmla="*/ 1656134 h 2683226"/>
                    <a:gd name="connsiteX1" fmla="*/ 326713 w 1423086"/>
                    <a:gd name="connsiteY1" fmla="*/ 0 h 2683226"/>
                    <a:gd name="connsiteX2" fmla="*/ 1423086 w 1423086"/>
                    <a:gd name="connsiteY2" fmla="*/ 2683226 h 2683226"/>
                    <a:gd name="connsiteX3" fmla="*/ 0 w 1423086"/>
                    <a:gd name="connsiteY3" fmla="*/ 1656134 h 2683226"/>
                    <a:gd name="connsiteX0" fmla="*/ 0 w 1400367"/>
                    <a:gd name="connsiteY0" fmla="*/ 1567561 h 2683226"/>
                    <a:gd name="connsiteX1" fmla="*/ 303994 w 1400367"/>
                    <a:gd name="connsiteY1" fmla="*/ 0 h 2683226"/>
                    <a:gd name="connsiteX2" fmla="*/ 1400367 w 1400367"/>
                    <a:gd name="connsiteY2" fmla="*/ 2683226 h 2683226"/>
                    <a:gd name="connsiteX3" fmla="*/ 0 w 1400367"/>
                    <a:gd name="connsiteY3" fmla="*/ 1567561 h 2683226"/>
                    <a:gd name="connsiteX0" fmla="*/ 0 w 1282266"/>
                    <a:gd name="connsiteY0" fmla="*/ 1554027 h 2683226"/>
                    <a:gd name="connsiteX1" fmla="*/ 185893 w 1282266"/>
                    <a:gd name="connsiteY1" fmla="*/ 0 h 2683226"/>
                    <a:gd name="connsiteX2" fmla="*/ 1282266 w 1282266"/>
                    <a:gd name="connsiteY2" fmla="*/ 2683226 h 2683226"/>
                    <a:gd name="connsiteX3" fmla="*/ 0 w 1282266"/>
                    <a:gd name="connsiteY3" fmla="*/ 1554027 h 2683226"/>
                    <a:gd name="connsiteX0" fmla="*/ 0 w 1269858"/>
                    <a:gd name="connsiteY0" fmla="*/ 1480048 h 2683226"/>
                    <a:gd name="connsiteX1" fmla="*/ 173485 w 1269858"/>
                    <a:gd name="connsiteY1" fmla="*/ 0 h 2683226"/>
                    <a:gd name="connsiteX2" fmla="*/ 1269858 w 1269858"/>
                    <a:gd name="connsiteY2" fmla="*/ 2683226 h 2683226"/>
                    <a:gd name="connsiteX3" fmla="*/ 0 w 1269858"/>
                    <a:gd name="connsiteY3" fmla="*/ 1480048 h 2683226"/>
                    <a:gd name="connsiteX0" fmla="*/ 0 w 1281003"/>
                    <a:gd name="connsiteY0" fmla="*/ 1536292 h 2683226"/>
                    <a:gd name="connsiteX1" fmla="*/ 184630 w 1281003"/>
                    <a:gd name="connsiteY1" fmla="*/ 0 h 2683226"/>
                    <a:gd name="connsiteX2" fmla="*/ 1281003 w 1281003"/>
                    <a:gd name="connsiteY2" fmla="*/ 2683226 h 2683226"/>
                    <a:gd name="connsiteX3" fmla="*/ 0 w 1281003"/>
                    <a:gd name="connsiteY3" fmla="*/ 1536292 h 2683226"/>
                    <a:gd name="connsiteX0" fmla="*/ 0 w 1229969"/>
                    <a:gd name="connsiteY0" fmla="*/ 1515171 h 2683226"/>
                    <a:gd name="connsiteX1" fmla="*/ 133596 w 1229969"/>
                    <a:gd name="connsiteY1" fmla="*/ 0 h 2683226"/>
                    <a:gd name="connsiteX2" fmla="*/ 1229969 w 1229969"/>
                    <a:gd name="connsiteY2" fmla="*/ 2683226 h 2683226"/>
                    <a:gd name="connsiteX3" fmla="*/ 0 w 1229969"/>
                    <a:gd name="connsiteY3" fmla="*/ 1515171 h 2683226"/>
                    <a:gd name="connsiteX0" fmla="*/ 0 w 1125544"/>
                    <a:gd name="connsiteY0" fmla="*/ 1471952 h 2683226"/>
                    <a:gd name="connsiteX1" fmla="*/ 29171 w 1125544"/>
                    <a:gd name="connsiteY1" fmla="*/ 0 h 2683226"/>
                    <a:gd name="connsiteX2" fmla="*/ 1125544 w 1125544"/>
                    <a:gd name="connsiteY2" fmla="*/ 2683226 h 2683226"/>
                    <a:gd name="connsiteX3" fmla="*/ 0 w 1125544"/>
                    <a:gd name="connsiteY3" fmla="*/ 1471952 h 2683226"/>
                    <a:gd name="connsiteX0" fmla="*/ 0 w 1202648"/>
                    <a:gd name="connsiteY0" fmla="*/ 1325954 h 2683226"/>
                    <a:gd name="connsiteX1" fmla="*/ 106275 w 1202648"/>
                    <a:gd name="connsiteY1" fmla="*/ 0 h 2683226"/>
                    <a:gd name="connsiteX2" fmla="*/ 1202648 w 1202648"/>
                    <a:gd name="connsiteY2" fmla="*/ 2683226 h 2683226"/>
                    <a:gd name="connsiteX3" fmla="*/ 0 w 1202648"/>
                    <a:gd name="connsiteY3" fmla="*/ 1325954 h 2683226"/>
                    <a:gd name="connsiteX0" fmla="*/ 0 w 1192088"/>
                    <a:gd name="connsiteY0" fmla="*/ 1325954 h 2623057"/>
                    <a:gd name="connsiteX1" fmla="*/ 106275 w 1192088"/>
                    <a:gd name="connsiteY1" fmla="*/ 0 h 2623057"/>
                    <a:gd name="connsiteX2" fmla="*/ 1192088 w 1192088"/>
                    <a:gd name="connsiteY2" fmla="*/ 2623057 h 2623057"/>
                    <a:gd name="connsiteX3" fmla="*/ 0 w 1192088"/>
                    <a:gd name="connsiteY3" fmla="*/ 1325954 h 2623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088" h="2623057">
                      <a:moveTo>
                        <a:pt x="0" y="1325954"/>
                      </a:moveTo>
                      <a:lnTo>
                        <a:pt x="106275" y="0"/>
                      </a:lnTo>
                      <a:lnTo>
                        <a:pt x="1192088" y="2623057"/>
                      </a:lnTo>
                      <a:lnTo>
                        <a:pt x="0" y="1325954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7" name="이등변 삼각형 30">
                <a:extLst>
                  <a:ext uri="{FF2B5EF4-FFF2-40B4-BE49-F238E27FC236}">
                    <a16:creationId xmlns:a16="http://schemas.microsoft.com/office/drawing/2014/main" id="{E059914A-858C-4647-AAD5-BC451F9E72EB}"/>
                  </a:ext>
                </a:extLst>
              </p:cNvPr>
              <p:cNvSpPr/>
              <p:nvPr/>
            </p:nvSpPr>
            <p:spPr>
              <a:xfrm rot="5400000">
                <a:off x="-413445" y="3259464"/>
                <a:ext cx="1066629" cy="270825"/>
              </a:xfrm>
              <a:custGeom>
                <a:avLst/>
                <a:gdLst>
                  <a:gd name="connsiteX0" fmla="*/ 0 w 1066629"/>
                  <a:gd name="connsiteY0" fmla="*/ 270343 h 270343"/>
                  <a:gd name="connsiteX1" fmla="*/ 508761 w 1066629"/>
                  <a:gd name="connsiteY1" fmla="*/ 0 h 270343"/>
                  <a:gd name="connsiteX2" fmla="*/ 1066629 w 1066629"/>
                  <a:gd name="connsiteY2" fmla="*/ 270343 h 270343"/>
                  <a:gd name="connsiteX3" fmla="*/ 0 w 1066629"/>
                  <a:gd name="connsiteY3" fmla="*/ 270343 h 270343"/>
                  <a:gd name="connsiteX0" fmla="*/ 0 w 1066629"/>
                  <a:gd name="connsiteY0" fmla="*/ 254441 h 254441"/>
                  <a:gd name="connsiteX1" fmla="*/ 516712 w 1066629"/>
                  <a:gd name="connsiteY1" fmla="*/ 0 h 254441"/>
                  <a:gd name="connsiteX2" fmla="*/ 1066629 w 1066629"/>
                  <a:gd name="connsiteY2" fmla="*/ 254441 h 254441"/>
                  <a:gd name="connsiteX3" fmla="*/ 0 w 1066629"/>
                  <a:gd name="connsiteY3" fmla="*/ 254441 h 254441"/>
                  <a:gd name="connsiteX0" fmla="*/ 0 w 1066629"/>
                  <a:gd name="connsiteY0" fmla="*/ 258417 h 258417"/>
                  <a:gd name="connsiteX1" fmla="*/ 512736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58417 h 258417"/>
                  <a:gd name="connsiteX1" fmla="*/ 500809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62393 h 292873"/>
                  <a:gd name="connsiteX0" fmla="*/ 0 w 1066629"/>
                  <a:gd name="connsiteY0" fmla="*/ 281169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81169 h 29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29" h="292873">
                    <a:moveTo>
                      <a:pt x="0" y="281169"/>
                    </a:moveTo>
                    <a:lnTo>
                      <a:pt x="504785" y="0"/>
                    </a:lnTo>
                    <a:lnTo>
                      <a:pt x="1066629" y="292873"/>
                    </a:lnTo>
                    <a:lnTo>
                      <a:pt x="0" y="28116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AE9E7D1-83A3-4000-9E11-741444B26FD9}"/>
                </a:ext>
              </a:extLst>
            </p:cNvPr>
            <p:cNvCxnSpPr>
              <a:cxnSpLocks/>
              <a:stCxn id="60" idx="0"/>
              <a:endCxn id="62" idx="2"/>
            </p:cNvCxnSpPr>
            <p:nvPr/>
          </p:nvCxnSpPr>
          <p:spPr>
            <a:xfrm rot="10800000" flipH="1" flipV="1">
              <a:off x="11462045" y="2045319"/>
              <a:ext cx="729655" cy="798820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F1828E81-D005-4E1D-8A9B-103A4A0CB514}"/>
                </a:ext>
              </a:extLst>
            </p:cNvPr>
            <p:cNvCxnSpPr>
              <a:cxnSpLocks/>
              <a:stCxn id="57" idx="0"/>
              <a:endCxn id="61" idx="0"/>
            </p:cNvCxnSpPr>
            <p:nvPr/>
          </p:nvCxnSpPr>
          <p:spPr>
            <a:xfrm rot="10800000" flipV="1">
              <a:off x="11559547" y="3993077"/>
              <a:ext cx="628440" cy="885859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AFC541F-25A8-4F13-9601-1D4ADEA821DE}"/>
              </a:ext>
            </a:extLst>
          </p:cNvPr>
          <p:cNvGrpSpPr/>
          <p:nvPr userDrawn="1"/>
        </p:nvGrpSpPr>
        <p:grpSpPr>
          <a:xfrm>
            <a:off x="11471989" y="-56726"/>
            <a:ext cx="1276504" cy="7076294"/>
            <a:chOff x="11462045" y="-56535"/>
            <a:chExt cx="1276504" cy="7076294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BF3EDAD-5B53-4CA7-ADBC-9FB53E72937E}"/>
                </a:ext>
              </a:extLst>
            </p:cNvPr>
            <p:cNvGrpSpPr/>
            <p:nvPr/>
          </p:nvGrpSpPr>
          <p:grpSpPr>
            <a:xfrm rot="10800000">
              <a:off x="11519663" y="-56535"/>
              <a:ext cx="1218886" cy="7076294"/>
              <a:chOff x="-555282" y="-165120"/>
              <a:chExt cx="1218886" cy="7076294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34DE5BE8-7798-44D2-AD50-4F03492C69F7}"/>
                  </a:ext>
                </a:extLst>
              </p:cNvPr>
              <p:cNvGrpSpPr/>
              <p:nvPr/>
            </p:nvGrpSpPr>
            <p:grpSpPr>
              <a:xfrm rot="10800000">
                <a:off x="-555282" y="-165120"/>
                <a:ext cx="1218886" cy="7076294"/>
                <a:chOff x="1935460" y="-62150"/>
                <a:chExt cx="1218886" cy="7076294"/>
              </a:xfrm>
            </p:grpSpPr>
            <p:sp>
              <p:nvSpPr>
                <p:cNvPr id="69" name="이등변 삼각형 7">
                  <a:extLst>
                    <a:ext uri="{FF2B5EF4-FFF2-40B4-BE49-F238E27FC236}">
                      <a16:creationId xmlns:a16="http://schemas.microsoft.com/office/drawing/2014/main" id="{E81C2748-01AD-48B8-85F1-199725C8F0D7}"/>
                    </a:ext>
                  </a:extLst>
                </p:cNvPr>
                <p:cNvSpPr/>
                <p:nvPr/>
              </p:nvSpPr>
              <p:spPr>
                <a:xfrm rot="10317967">
                  <a:off x="2129573" y="-62150"/>
                  <a:ext cx="662813" cy="2770098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7202 h 3450651"/>
                    <a:gd name="connsiteX1" fmla="*/ 458255 w 1446667"/>
                    <a:gd name="connsiteY1" fmla="*/ 0 h 3450651"/>
                    <a:gd name="connsiteX2" fmla="*/ 1446667 w 1446667"/>
                    <a:gd name="connsiteY2" fmla="*/ 3450651 h 3450651"/>
                    <a:gd name="connsiteX3" fmla="*/ 0 w 1446667"/>
                    <a:gd name="connsiteY3" fmla="*/ 3257202 h 3450651"/>
                    <a:gd name="connsiteX0" fmla="*/ 0 w 1351815"/>
                    <a:gd name="connsiteY0" fmla="*/ 3257202 h 3421187"/>
                    <a:gd name="connsiteX1" fmla="*/ 458255 w 1351815"/>
                    <a:gd name="connsiteY1" fmla="*/ 0 h 3421187"/>
                    <a:gd name="connsiteX2" fmla="*/ 1351815 w 1351815"/>
                    <a:gd name="connsiteY2" fmla="*/ 3421187 h 3421187"/>
                    <a:gd name="connsiteX3" fmla="*/ 0 w 1351815"/>
                    <a:gd name="connsiteY3" fmla="*/ 3257202 h 3421187"/>
                    <a:gd name="connsiteX0" fmla="*/ 0 w 1308386"/>
                    <a:gd name="connsiteY0" fmla="*/ 3257202 h 3497646"/>
                    <a:gd name="connsiteX1" fmla="*/ 458255 w 1308386"/>
                    <a:gd name="connsiteY1" fmla="*/ 0 h 3497646"/>
                    <a:gd name="connsiteX2" fmla="*/ 1308386 w 1308386"/>
                    <a:gd name="connsiteY2" fmla="*/ 3497646 h 3497646"/>
                    <a:gd name="connsiteX3" fmla="*/ 0 w 1308386"/>
                    <a:gd name="connsiteY3" fmla="*/ 3257202 h 3497646"/>
                    <a:gd name="connsiteX0" fmla="*/ 0 w 1299101"/>
                    <a:gd name="connsiteY0" fmla="*/ 3257202 h 3448223"/>
                    <a:gd name="connsiteX1" fmla="*/ 458255 w 1299101"/>
                    <a:gd name="connsiteY1" fmla="*/ 0 h 3448223"/>
                    <a:gd name="connsiteX2" fmla="*/ 1299101 w 1299101"/>
                    <a:gd name="connsiteY2" fmla="*/ 3448223 h 3448223"/>
                    <a:gd name="connsiteX3" fmla="*/ 0 w 1299101"/>
                    <a:gd name="connsiteY3" fmla="*/ 3257202 h 3448223"/>
                    <a:gd name="connsiteX0" fmla="*/ 0 w 1302336"/>
                    <a:gd name="connsiteY0" fmla="*/ 3280836 h 3448223"/>
                    <a:gd name="connsiteX1" fmla="*/ 461490 w 1302336"/>
                    <a:gd name="connsiteY1" fmla="*/ 0 h 3448223"/>
                    <a:gd name="connsiteX2" fmla="*/ 1302336 w 1302336"/>
                    <a:gd name="connsiteY2" fmla="*/ 3448223 h 3448223"/>
                    <a:gd name="connsiteX3" fmla="*/ 0 w 1302336"/>
                    <a:gd name="connsiteY3" fmla="*/ 3280836 h 3448223"/>
                    <a:gd name="connsiteX0" fmla="*/ 0 w 1178233"/>
                    <a:gd name="connsiteY0" fmla="*/ 3280836 h 3431236"/>
                    <a:gd name="connsiteX1" fmla="*/ 461490 w 1178233"/>
                    <a:gd name="connsiteY1" fmla="*/ 0 h 3431236"/>
                    <a:gd name="connsiteX2" fmla="*/ 1178233 w 1178233"/>
                    <a:gd name="connsiteY2" fmla="*/ 3431236 h 3431236"/>
                    <a:gd name="connsiteX3" fmla="*/ 0 w 1178233"/>
                    <a:gd name="connsiteY3" fmla="*/ 3280836 h 3431236"/>
                    <a:gd name="connsiteX0" fmla="*/ 0 w 1192440"/>
                    <a:gd name="connsiteY0" fmla="*/ 3338061 h 3431236"/>
                    <a:gd name="connsiteX1" fmla="*/ 475697 w 1192440"/>
                    <a:gd name="connsiteY1" fmla="*/ 0 h 3431236"/>
                    <a:gd name="connsiteX2" fmla="*/ 1192440 w 1192440"/>
                    <a:gd name="connsiteY2" fmla="*/ 3431236 h 3431236"/>
                    <a:gd name="connsiteX3" fmla="*/ 0 w 1192440"/>
                    <a:gd name="connsiteY3" fmla="*/ 3338061 h 3431236"/>
                    <a:gd name="connsiteX0" fmla="*/ 0 w 1192440"/>
                    <a:gd name="connsiteY0" fmla="*/ 3316094 h 3409269"/>
                    <a:gd name="connsiteX1" fmla="*/ 815583 w 1192440"/>
                    <a:gd name="connsiteY1" fmla="*/ 0 h 3409269"/>
                    <a:gd name="connsiteX2" fmla="*/ 1192440 w 1192440"/>
                    <a:gd name="connsiteY2" fmla="*/ 3409269 h 3409269"/>
                    <a:gd name="connsiteX3" fmla="*/ 0 w 1192440"/>
                    <a:gd name="connsiteY3" fmla="*/ 3316094 h 3409269"/>
                    <a:gd name="connsiteX0" fmla="*/ 0 w 1192440"/>
                    <a:gd name="connsiteY0" fmla="*/ 2739908 h 2833083"/>
                    <a:gd name="connsiteX1" fmla="*/ 672527 w 1192440"/>
                    <a:gd name="connsiteY1" fmla="*/ 0 h 2833083"/>
                    <a:gd name="connsiteX2" fmla="*/ 1192440 w 1192440"/>
                    <a:gd name="connsiteY2" fmla="*/ 2833083 h 2833083"/>
                    <a:gd name="connsiteX3" fmla="*/ 0 w 1192440"/>
                    <a:gd name="connsiteY3" fmla="*/ 2739908 h 2833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440" h="2833083">
                      <a:moveTo>
                        <a:pt x="0" y="2739908"/>
                      </a:moveTo>
                      <a:lnTo>
                        <a:pt x="672527" y="0"/>
                      </a:lnTo>
                      <a:lnTo>
                        <a:pt x="1192440" y="2833083"/>
                      </a:lnTo>
                      <a:lnTo>
                        <a:pt x="0" y="2739908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0" name="이등변 삼각형 7">
                  <a:extLst>
                    <a:ext uri="{FF2B5EF4-FFF2-40B4-BE49-F238E27FC236}">
                      <a16:creationId xmlns:a16="http://schemas.microsoft.com/office/drawing/2014/main" id="{5182E063-8554-4357-B81B-14C6DD06C6F0}"/>
                    </a:ext>
                  </a:extLst>
                </p:cNvPr>
                <p:cNvSpPr/>
                <p:nvPr/>
              </p:nvSpPr>
              <p:spPr>
                <a:xfrm rot="1056363">
                  <a:off x="2096169" y="3930721"/>
                  <a:ext cx="921474" cy="3083423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6276 h 3449725"/>
                    <a:gd name="connsiteX1" fmla="*/ 452136 w 1446667"/>
                    <a:gd name="connsiteY1" fmla="*/ 0 h 3449725"/>
                    <a:gd name="connsiteX2" fmla="*/ 1446667 w 1446667"/>
                    <a:gd name="connsiteY2" fmla="*/ 3449725 h 3449725"/>
                    <a:gd name="connsiteX3" fmla="*/ 0 w 1446667"/>
                    <a:gd name="connsiteY3" fmla="*/ 3256276 h 3449725"/>
                    <a:gd name="connsiteX0" fmla="*/ 0 w 1488171"/>
                    <a:gd name="connsiteY0" fmla="*/ 3256276 h 3436555"/>
                    <a:gd name="connsiteX1" fmla="*/ 452136 w 1488171"/>
                    <a:gd name="connsiteY1" fmla="*/ 0 h 3436555"/>
                    <a:gd name="connsiteX2" fmla="*/ 1488171 w 1488171"/>
                    <a:gd name="connsiteY2" fmla="*/ 3436555 h 3436555"/>
                    <a:gd name="connsiteX3" fmla="*/ 0 w 1488171"/>
                    <a:gd name="connsiteY3" fmla="*/ 3256276 h 3436555"/>
                    <a:gd name="connsiteX0" fmla="*/ 0 w 1488171"/>
                    <a:gd name="connsiteY0" fmla="*/ 3233818 h 3414097"/>
                    <a:gd name="connsiteX1" fmla="*/ 432315 w 1488171"/>
                    <a:gd name="connsiteY1" fmla="*/ 0 h 3414097"/>
                    <a:gd name="connsiteX2" fmla="*/ 1488171 w 1488171"/>
                    <a:gd name="connsiteY2" fmla="*/ 3414097 h 3414097"/>
                    <a:gd name="connsiteX3" fmla="*/ 0 w 1488171"/>
                    <a:gd name="connsiteY3" fmla="*/ 3233818 h 3414097"/>
                    <a:gd name="connsiteX0" fmla="*/ 0 w 1502861"/>
                    <a:gd name="connsiteY0" fmla="*/ 3233818 h 3409436"/>
                    <a:gd name="connsiteX1" fmla="*/ 432315 w 1502861"/>
                    <a:gd name="connsiteY1" fmla="*/ 0 h 3409436"/>
                    <a:gd name="connsiteX2" fmla="*/ 1502861 w 1502861"/>
                    <a:gd name="connsiteY2" fmla="*/ 3409436 h 3409436"/>
                    <a:gd name="connsiteX3" fmla="*/ 0 w 1502861"/>
                    <a:gd name="connsiteY3" fmla="*/ 3233818 h 3409436"/>
                    <a:gd name="connsiteX0" fmla="*/ 0 w 1490484"/>
                    <a:gd name="connsiteY0" fmla="*/ 3877442 h 3877442"/>
                    <a:gd name="connsiteX1" fmla="*/ 419938 w 1490484"/>
                    <a:gd name="connsiteY1" fmla="*/ 0 h 3877442"/>
                    <a:gd name="connsiteX2" fmla="*/ 1490484 w 1490484"/>
                    <a:gd name="connsiteY2" fmla="*/ 3409436 h 3877442"/>
                    <a:gd name="connsiteX3" fmla="*/ 0 w 1490484"/>
                    <a:gd name="connsiteY3" fmla="*/ 3877442 h 3877442"/>
                    <a:gd name="connsiteX0" fmla="*/ 0 w 1476648"/>
                    <a:gd name="connsiteY0" fmla="*/ 3873051 h 3873051"/>
                    <a:gd name="connsiteX1" fmla="*/ 406102 w 1476648"/>
                    <a:gd name="connsiteY1" fmla="*/ 0 h 3873051"/>
                    <a:gd name="connsiteX2" fmla="*/ 1476648 w 1476648"/>
                    <a:gd name="connsiteY2" fmla="*/ 3409436 h 3873051"/>
                    <a:gd name="connsiteX3" fmla="*/ 0 w 1476648"/>
                    <a:gd name="connsiteY3" fmla="*/ 3873051 h 3873051"/>
                    <a:gd name="connsiteX0" fmla="*/ 0 w 1417558"/>
                    <a:gd name="connsiteY0" fmla="*/ 3854300 h 3854300"/>
                    <a:gd name="connsiteX1" fmla="*/ 347012 w 1417558"/>
                    <a:gd name="connsiteY1" fmla="*/ 0 h 3854300"/>
                    <a:gd name="connsiteX2" fmla="*/ 1417558 w 1417558"/>
                    <a:gd name="connsiteY2" fmla="*/ 3409436 h 3854300"/>
                    <a:gd name="connsiteX3" fmla="*/ 0 w 1417558"/>
                    <a:gd name="connsiteY3" fmla="*/ 3854300 h 3854300"/>
                    <a:gd name="connsiteX0" fmla="*/ 0 w 1315662"/>
                    <a:gd name="connsiteY0" fmla="*/ 3791509 h 3791509"/>
                    <a:gd name="connsiteX1" fmla="*/ 245116 w 1315662"/>
                    <a:gd name="connsiteY1" fmla="*/ 0 h 3791509"/>
                    <a:gd name="connsiteX2" fmla="*/ 1315662 w 1315662"/>
                    <a:gd name="connsiteY2" fmla="*/ 3409436 h 3791509"/>
                    <a:gd name="connsiteX3" fmla="*/ 0 w 1315662"/>
                    <a:gd name="connsiteY3" fmla="*/ 3791509 h 3791509"/>
                    <a:gd name="connsiteX0" fmla="*/ 0 w 1302492"/>
                    <a:gd name="connsiteY0" fmla="*/ 3833013 h 3833013"/>
                    <a:gd name="connsiteX1" fmla="*/ 231946 w 1302492"/>
                    <a:gd name="connsiteY1" fmla="*/ 0 h 3833013"/>
                    <a:gd name="connsiteX2" fmla="*/ 1302492 w 1302492"/>
                    <a:gd name="connsiteY2" fmla="*/ 3409436 h 3833013"/>
                    <a:gd name="connsiteX3" fmla="*/ 0 w 1302492"/>
                    <a:gd name="connsiteY3" fmla="*/ 3833013 h 3833013"/>
                    <a:gd name="connsiteX0" fmla="*/ 0 w 1299794"/>
                    <a:gd name="connsiteY0" fmla="*/ 3815897 h 3815897"/>
                    <a:gd name="connsiteX1" fmla="*/ 229248 w 1299794"/>
                    <a:gd name="connsiteY1" fmla="*/ 0 h 3815897"/>
                    <a:gd name="connsiteX2" fmla="*/ 1299794 w 1299794"/>
                    <a:gd name="connsiteY2" fmla="*/ 3409436 h 3815897"/>
                    <a:gd name="connsiteX3" fmla="*/ 0 w 1299794"/>
                    <a:gd name="connsiteY3" fmla="*/ 3815897 h 3815897"/>
                    <a:gd name="connsiteX0" fmla="*/ 0 w 1341589"/>
                    <a:gd name="connsiteY0" fmla="*/ 3815897 h 3815897"/>
                    <a:gd name="connsiteX1" fmla="*/ 229248 w 1341589"/>
                    <a:gd name="connsiteY1" fmla="*/ 0 h 3815897"/>
                    <a:gd name="connsiteX2" fmla="*/ 1341589 w 1341589"/>
                    <a:gd name="connsiteY2" fmla="*/ 3400238 h 3815897"/>
                    <a:gd name="connsiteX3" fmla="*/ 0 w 1341589"/>
                    <a:gd name="connsiteY3" fmla="*/ 3815897 h 3815897"/>
                    <a:gd name="connsiteX0" fmla="*/ 0 w 1316204"/>
                    <a:gd name="connsiteY0" fmla="*/ 3815897 h 3815897"/>
                    <a:gd name="connsiteX1" fmla="*/ 229248 w 1316204"/>
                    <a:gd name="connsiteY1" fmla="*/ 0 h 3815897"/>
                    <a:gd name="connsiteX2" fmla="*/ 1316204 w 1316204"/>
                    <a:gd name="connsiteY2" fmla="*/ 3408294 h 3815897"/>
                    <a:gd name="connsiteX3" fmla="*/ 0 w 1316204"/>
                    <a:gd name="connsiteY3" fmla="*/ 3815897 h 3815897"/>
                    <a:gd name="connsiteX0" fmla="*/ 178022 w 1086956"/>
                    <a:gd name="connsiteY0" fmla="*/ 3698355 h 3698355"/>
                    <a:gd name="connsiteX1" fmla="*/ 0 w 1086956"/>
                    <a:gd name="connsiteY1" fmla="*/ 0 h 3698355"/>
                    <a:gd name="connsiteX2" fmla="*/ 1086956 w 1086956"/>
                    <a:gd name="connsiteY2" fmla="*/ 3408294 h 3698355"/>
                    <a:gd name="connsiteX3" fmla="*/ 178022 w 1086956"/>
                    <a:gd name="connsiteY3" fmla="*/ 3698355 h 3698355"/>
                    <a:gd name="connsiteX0" fmla="*/ 369342 w 1086956"/>
                    <a:gd name="connsiteY0" fmla="*/ 3637642 h 3637642"/>
                    <a:gd name="connsiteX1" fmla="*/ 0 w 1086956"/>
                    <a:gd name="connsiteY1" fmla="*/ 0 h 3637642"/>
                    <a:gd name="connsiteX2" fmla="*/ 1086956 w 1086956"/>
                    <a:gd name="connsiteY2" fmla="*/ 3408294 h 3637642"/>
                    <a:gd name="connsiteX3" fmla="*/ 369342 w 1086956"/>
                    <a:gd name="connsiteY3" fmla="*/ 3637642 h 3637642"/>
                    <a:gd name="connsiteX0" fmla="*/ 203860 w 921474"/>
                    <a:gd name="connsiteY0" fmla="*/ 3082575 h 3082575"/>
                    <a:gd name="connsiteX1" fmla="*/ 0 w 921474"/>
                    <a:gd name="connsiteY1" fmla="*/ 0 h 3082575"/>
                    <a:gd name="connsiteX2" fmla="*/ 921474 w 921474"/>
                    <a:gd name="connsiteY2" fmla="*/ 2853227 h 3082575"/>
                    <a:gd name="connsiteX3" fmla="*/ 203860 w 921474"/>
                    <a:gd name="connsiteY3" fmla="*/ 3082575 h 3082575"/>
                    <a:gd name="connsiteX0" fmla="*/ 135779 w 921474"/>
                    <a:gd name="connsiteY0" fmla="*/ 3071841 h 3071841"/>
                    <a:gd name="connsiteX1" fmla="*/ 0 w 921474"/>
                    <a:gd name="connsiteY1" fmla="*/ 0 h 3071841"/>
                    <a:gd name="connsiteX2" fmla="*/ 921474 w 921474"/>
                    <a:gd name="connsiteY2" fmla="*/ 2853227 h 3071841"/>
                    <a:gd name="connsiteX3" fmla="*/ 135779 w 921474"/>
                    <a:gd name="connsiteY3" fmla="*/ 3071841 h 3071841"/>
                    <a:gd name="connsiteX0" fmla="*/ 150233 w 921474"/>
                    <a:gd name="connsiteY0" fmla="*/ 3083423 h 3083423"/>
                    <a:gd name="connsiteX1" fmla="*/ 0 w 921474"/>
                    <a:gd name="connsiteY1" fmla="*/ 0 h 3083423"/>
                    <a:gd name="connsiteX2" fmla="*/ 921474 w 921474"/>
                    <a:gd name="connsiteY2" fmla="*/ 2853227 h 3083423"/>
                    <a:gd name="connsiteX3" fmla="*/ 150233 w 921474"/>
                    <a:gd name="connsiteY3" fmla="*/ 3083423 h 3083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1474" h="3083423">
                      <a:moveTo>
                        <a:pt x="150233" y="3083423"/>
                      </a:moveTo>
                      <a:lnTo>
                        <a:pt x="0" y="0"/>
                      </a:lnTo>
                      <a:lnTo>
                        <a:pt x="921474" y="2853227"/>
                      </a:lnTo>
                      <a:lnTo>
                        <a:pt x="150233" y="3083423"/>
                      </a:lnTo>
                      <a:close/>
                    </a:path>
                  </a:pathLst>
                </a:custGeom>
                <a:solidFill>
                  <a:srgbClr val="CDD9EF"/>
                </a:solidFill>
                <a:ln>
                  <a:solidFill>
                    <a:srgbClr val="CDD9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1" name="이등변 삼각형 10">
                  <a:extLst>
                    <a:ext uri="{FF2B5EF4-FFF2-40B4-BE49-F238E27FC236}">
                      <a16:creationId xmlns:a16="http://schemas.microsoft.com/office/drawing/2014/main" id="{74BC807F-77DB-4623-987D-A3D3913D3BAB}"/>
                    </a:ext>
                  </a:extLst>
                </p:cNvPr>
                <p:cNvSpPr/>
                <p:nvPr/>
              </p:nvSpPr>
              <p:spPr>
                <a:xfrm rot="879113">
                  <a:off x="1935460" y="31516"/>
                  <a:ext cx="1148143" cy="3723221"/>
                </a:xfrm>
                <a:custGeom>
                  <a:avLst/>
                  <a:gdLst>
                    <a:gd name="connsiteX0" fmla="*/ 0 w 889000"/>
                    <a:gd name="connsiteY0" fmla="*/ 3467100 h 3467100"/>
                    <a:gd name="connsiteX1" fmla="*/ 444500 w 889000"/>
                    <a:gd name="connsiteY1" fmla="*/ 0 h 3467100"/>
                    <a:gd name="connsiteX2" fmla="*/ 889000 w 889000"/>
                    <a:gd name="connsiteY2" fmla="*/ 3467100 h 3467100"/>
                    <a:gd name="connsiteX3" fmla="*/ 0 w 889000"/>
                    <a:gd name="connsiteY3" fmla="*/ 3467100 h 3467100"/>
                    <a:gd name="connsiteX0" fmla="*/ 0 w 889000"/>
                    <a:gd name="connsiteY0" fmla="*/ 3885584 h 3885584"/>
                    <a:gd name="connsiteX1" fmla="*/ 689514 w 889000"/>
                    <a:gd name="connsiteY1" fmla="*/ 0 h 3885584"/>
                    <a:gd name="connsiteX2" fmla="*/ 889000 w 889000"/>
                    <a:gd name="connsiteY2" fmla="*/ 3885584 h 3885584"/>
                    <a:gd name="connsiteX3" fmla="*/ 0 w 889000"/>
                    <a:gd name="connsiteY3" fmla="*/ 3885584 h 3885584"/>
                    <a:gd name="connsiteX0" fmla="*/ 0 w 1741867"/>
                    <a:gd name="connsiteY0" fmla="*/ 3885584 h 4135171"/>
                    <a:gd name="connsiteX1" fmla="*/ 689514 w 1741867"/>
                    <a:gd name="connsiteY1" fmla="*/ 0 h 4135171"/>
                    <a:gd name="connsiteX2" fmla="*/ 1741867 w 1741867"/>
                    <a:gd name="connsiteY2" fmla="*/ 4135171 h 4135171"/>
                    <a:gd name="connsiteX3" fmla="*/ 0 w 1741867"/>
                    <a:gd name="connsiteY3" fmla="*/ 3885584 h 4135171"/>
                    <a:gd name="connsiteX0" fmla="*/ 0 w 1741867"/>
                    <a:gd name="connsiteY0" fmla="*/ 3971593 h 4221180"/>
                    <a:gd name="connsiteX1" fmla="*/ 667027 w 1741867"/>
                    <a:gd name="connsiteY1" fmla="*/ 0 h 4221180"/>
                    <a:gd name="connsiteX2" fmla="*/ 1741867 w 1741867"/>
                    <a:gd name="connsiteY2" fmla="*/ 4221180 h 4221180"/>
                    <a:gd name="connsiteX3" fmla="*/ 0 w 1741867"/>
                    <a:gd name="connsiteY3" fmla="*/ 3971593 h 4221180"/>
                    <a:gd name="connsiteX0" fmla="*/ 0 w 1741867"/>
                    <a:gd name="connsiteY0" fmla="*/ 3965969 h 4215556"/>
                    <a:gd name="connsiteX1" fmla="*/ 707206 w 1741867"/>
                    <a:gd name="connsiteY1" fmla="*/ 0 h 4215556"/>
                    <a:gd name="connsiteX2" fmla="*/ 1741867 w 1741867"/>
                    <a:gd name="connsiteY2" fmla="*/ 4215556 h 4215556"/>
                    <a:gd name="connsiteX3" fmla="*/ 0 w 1741867"/>
                    <a:gd name="connsiteY3" fmla="*/ 3965969 h 4215556"/>
                    <a:gd name="connsiteX0" fmla="*/ 0 w 1879592"/>
                    <a:gd name="connsiteY0" fmla="*/ 2012218 h 4215556"/>
                    <a:gd name="connsiteX1" fmla="*/ 844931 w 1879592"/>
                    <a:gd name="connsiteY1" fmla="*/ 0 h 4215556"/>
                    <a:gd name="connsiteX2" fmla="*/ 1879592 w 1879592"/>
                    <a:gd name="connsiteY2" fmla="*/ 4215556 h 4215556"/>
                    <a:gd name="connsiteX3" fmla="*/ 0 w 1879592"/>
                    <a:gd name="connsiteY3" fmla="*/ 2012218 h 4215556"/>
                    <a:gd name="connsiteX0" fmla="*/ 0 w 1898764"/>
                    <a:gd name="connsiteY0" fmla="*/ 2012218 h 4098621"/>
                    <a:gd name="connsiteX1" fmla="*/ 844931 w 1898764"/>
                    <a:gd name="connsiteY1" fmla="*/ 0 h 4098621"/>
                    <a:gd name="connsiteX2" fmla="*/ 1898764 w 1898764"/>
                    <a:gd name="connsiteY2" fmla="*/ 4098621 h 4098621"/>
                    <a:gd name="connsiteX3" fmla="*/ 0 w 1898764"/>
                    <a:gd name="connsiteY3" fmla="*/ 2012218 h 4098621"/>
                    <a:gd name="connsiteX0" fmla="*/ 0 w 2019068"/>
                    <a:gd name="connsiteY0" fmla="*/ 2135137 h 4098621"/>
                    <a:gd name="connsiteX1" fmla="*/ 965235 w 2019068"/>
                    <a:gd name="connsiteY1" fmla="*/ 0 h 4098621"/>
                    <a:gd name="connsiteX2" fmla="*/ 2019068 w 2019068"/>
                    <a:gd name="connsiteY2" fmla="*/ 4098621 h 4098621"/>
                    <a:gd name="connsiteX3" fmla="*/ 0 w 2019068"/>
                    <a:gd name="connsiteY3" fmla="*/ 2135137 h 4098621"/>
                    <a:gd name="connsiteX0" fmla="*/ 0 w 1778472"/>
                    <a:gd name="connsiteY0" fmla="*/ 2136310 h 4098621"/>
                    <a:gd name="connsiteX1" fmla="*/ 724639 w 1778472"/>
                    <a:gd name="connsiteY1" fmla="*/ 0 h 4098621"/>
                    <a:gd name="connsiteX2" fmla="*/ 1778472 w 1778472"/>
                    <a:gd name="connsiteY2" fmla="*/ 4098621 h 4098621"/>
                    <a:gd name="connsiteX3" fmla="*/ 0 w 1778472"/>
                    <a:gd name="connsiteY3" fmla="*/ 2136310 h 4098621"/>
                    <a:gd name="connsiteX0" fmla="*/ 0 w 1586143"/>
                    <a:gd name="connsiteY0" fmla="*/ 2105120 h 4098621"/>
                    <a:gd name="connsiteX1" fmla="*/ 532310 w 1586143"/>
                    <a:gd name="connsiteY1" fmla="*/ 0 h 4098621"/>
                    <a:gd name="connsiteX2" fmla="*/ 1586143 w 1586143"/>
                    <a:gd name="connsiteY2" fmla="*/ 4098621 h 4098621"/>
                    <a:gd name="connsiteX3" fmla="*/ 0 w 1586143"/>
                    <a:gd name="connsiteY3" fmla="*/ 2105120 h 4098621"/>
                    <a:gd name="connsiteX0" fmla="*/ 0 w 1519280"/>
                    <a:gd name="connsiteY0" fmla="*/ 2093982 h 4098621"/>
                    <a:gd name="connsiteX1" fmla="*/ 465447 w 1519280"/>
                    <a:gd name="connsiteY1" fmla="*/ 0 h 4098621"/>
                    <a:gd name="connsiteX2" fmla="*/ 1519280 w 1519280"/>
                    <a:gd name="connsiteY2" fmla="*/ 4098621 h 4098621"/>
                    <a:gd name="connsiteX3" fmla="*/ 0 w 1519280"/>
                    <a:gd name="connsiteY3" fmla="*/ 2093982 h 4098621"/>
                    <a:gd name="connsiteX0" fmla="*/ 0 w 1487041"/>
                    <a:gd name="connsiteY0" fmla="*/ 2093982 h 3925791"/>
                    <a:gd name="connsiteX1" fmla="*/ 465447 w 1487041"/>
                    <a:gd name="connsiteY1" fmla="*/ 0 h 3925791"/>
                    <a:gd name="connsiteX2" fmla="*/ 1487041 w 1487041"/>
                    <a:gd name="connsiteY2" fmla="*/ 3925791 h 3925791"/>
                    <a:gd name="connsiteX3" fmla="*/ 0 w 1487041"/>
                    <a:gd name="connsiteY3" fmla="*/ 2093982 h 3925791"/>
                    <a:gd name="connsiteX0" fmla="*/ 0 w 1362107"/>
                    <a:gd name="connsiteY0" fmla="*/ 2125037 h 3925791"/>
                    <a:gd name="connsiteX1" fmla="*/ 340513 w 1362107"/>
                    <a:gd name="connsiteY1" fmla="*/ 0 h 3925791"/>
                    <a:gd name="connsiteX2" fmla="*/ 1362107 w 1362107"/>
                    <a:gd name="connsiteY2" fmla="*/ 3925791 h 3925791"/>
                    <a:gd name="connsiteX3" fmla="*/ 0 w 1362107"/>
                    <a:gd name="connsiteY3" fmla="*/ 2125037 h 3925791"/>
                    <a:gd name="connsiteX0" fmla="*/ 0 w 1275019"/>
                    <a:gd name="connsiteY0" fmla="*/ 2112887 h 3925791"/>
                    <a:gd name="connsiteX1" fmla="*/ 253425 w 1275019"/>
                    <a:gd name="connsiteY1" fmla="*/ 0 h 3925791"/>
                    <a:gd name="connsiteX2" fmla="*/ 1275019 w 1275019"/>
                    <a:gd name="connsiteY2" fmla="*/ 3925791 h 3925791"/>
                    <a:gd name="connsiteX3" fmla="*/ 0 w 1275019"/>
                    <a:gd name="connsiteY3" fmla="*/ 2112887 h 3925791"/>
                    <a:gd name="connsiteX0" fmla="*/ 0 w 1203456"/>
                    <a:gd name="connsiteY0" fmla="*/ 2163204 h 3925791"/>
                    <a:gd name="connsiteX1" fmla="*/ 181862 w 1203456"/>
                    <a:gd name="connsiteY1" fmla="*/ 0 h 3925791"/>
                    <a:gd name="connsiteX2" fmla="*/ 1203456 w 1203456"/>
                    <a:gd name="connsiteY2" fmla="*/ 3925791 h 3925791"/>
                    <a:gd name="connsiteX3" fmla="*/ 0 w 1203456"/>
                    <a:gd name="connsiteY3" fmla="*/ 2163204 h 3925791"/>
                    <a:gd name="connsiteX0" fmla="*/ 0 w 1136748"/>
                    <a:gd name="connsiteY0" fmla="*/ 2163204 h 3758814"/>
                    <a:gd name="connsiteX1" fmla="*/ 181862 w 1136748"/>
                    <a:gd name="connsiteY1" fmla="*/ 0 h 3758814"/>
                    <a:gd name="connsiteX2" fmla="*/ 1136748 w 1136748"/>
                    <a:gd name="connsiteY2" fmla="*/ 3758814 h 3758814"/>
                    <a:gd name="connsiteX3" fmla="*/ 0 w 1136748"/>
                    <a:gd name="connsiteY3" fmla="*/ 2163204 h 3758814"/>
                    <a:gd name="connsiteX0" fmla="*/ 0 w 1190365"/>
                    <a:gd name="connsiteY0" fmla="*/ 2163204 h 3744796"/>
                    <a:gd name="connsiteX1" fmla="*/ 181862 w 1190365"/>
                    <a:gd name="connsiteY1" fmla="*/ 0 h 3744796"/>
                    <a:gd name="connsiteX2" fmla="*/ 1190365 w 1190365"/>
                    <a:gd name="connsiteY2" fmla="*/ 3744796 h 3744796"/>
                    <a:gd name="connsiteX3" fmla="*/ 0 w 1190365"/>
                    <a:gd name="connsiteY3" fmla="*/ 2163204 h 3744796"/>
                    <a:gd name="connsiteX0" fmla="*/ 0 w 1161221"/>
                    <a:gd name="connsiteY0" fmla="*/ 2163204 h 3742868"/>
                    <a:gd name="connsiteX1" fmla="*/ 181862 w 1161221"/>
                    <a:gd name="connsiteY1" fmla="*/ 0 h 3742868"/>
                    <a:gd name="connsiteX2" fmla="*/ 1161221 w 1161221"/>
                    <a:gd name="connsiteY2" fmla="*/ 3742868 h 3742868"/>
                    <a:gd name="connsiteX3" fmla="*/ 0 w 1161221"/>
                    <a:gd name="connsiteY3" fmla="*/ 2163204 h 3742868"/>
                    <a:gd name="connsiteX0" fmla="*/ 0 w 1136341"/>
                    <a:gd name="connsiteY0" fmla="*/ 2163204 h 3720732"/>
                    <a:gd name="connsiteX1" fmla="*/ 181862 w 1136341"/>
                    <a:gd name="connsiteY1" fmla="*/ 0 h 3720732"/>
                    <a:gd name="connsiteX2" fmla="*/ 1136341 w 1136341"/>
                    <a:gd name="connsiteY2" fmla="*/ 3720732 h 3720732"/>
                    <a:gd name="connsiteX3" fmla="*/ 0 w 1136341"/>
                    <a:gd name="connsiteY3" fmla="*/ 2163204 h 3720732"/>
                    <a:gd name="connsiteX0" fmla="*/ 0 w 1148143"/>
                    <a:gd name="connsiteY0" fmla="*/ 2163204 h 3723221"/>
                    <a:gd name="connsiteX1" fmla="*/ 181862 w 1148143"/>
                    <a:gd name="connsiteY1" fmla="*/ 0 h 3723221"/>
                    <a:gd name="connsiteX2" fmla="*/ 1148143 w 1148143"/>
                    <a:gd name="connsiteY2" fmla="*/ 3723221 h 3723221"/>
                    <a:gd name="connsiteX3" fmla="*/ 0 w 1148143"/>
                    <a:gd name="connsiteY3" fmla="*/ 2163204 h 3723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8143" h="3723221">
                      <a:moveTo>
                        <a:pt x="0" y="2163204"/>
                      </a:moveTo>
                      <a:lnTo>
                        <a:pt x="181862" y="0"/>
                      </a:lnTo>
                      <a:lnTo>
                        <a:pt x="1148143" y="3723221"/>
                      </a:lnTo>
                      <a:lnTo>
                        <a:pt x="0" y="2163204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2" name="이등변 삼각형 11">
                  <a:extLst>
                    <a:ext uri="{FF2B5EF4-FFF2-40B4-BE49-F238E27FC236}">
                      <a16:creationId xmlns:a16="http://schemas.microsoft.com/office/drawing/2014/main" id="{18225205-941B-45F6-8690-EC4629DCD60E}"/>
                    </a:ext>
                  </a:extLst>
                </p:cNvPr>
                <p:cNvSpPr/>
                <p:nvPr/>
              </p:nvSpPr>
              <p:spPr>
                <a:xfrm rot="21393995">
                  <a:off x="1978170" y="2960089"/>
                  <a:ext cx="731223" cy="3898764"/>
                </a:xfrm>
                <a:custGeom>
                  <a:avLst/>
                  <a:gdLst>
                    <a:gd name="connsiteX0" fmla="*/ 0 w 1179095"/>
                    <a:gd name="connsiteY0" fmla="*/ 2440749 h 2440749"/>
                    <a:gd name="connsiteX1" fmla="*/ 589548 w 1179095"/>
                    <a:gd name="connsiteY1" fmla="*/ 0 h 2440749"/>
                    <a:gd name="connsiteX2" fmla="*/ 1179095 w 1179095"/>
                    <a:gd name="connsiteY2" fmla="*/ 2440749 h 2440749"/>
                    <a:gd name="connsiteX3" fmla="*/ 0 w 1179095"/>
                    <a:gd name="connsiteY3" fmla="*/ 2440749 h 2440749"/>
                    <a:gd name="connsiteX0" fmla="*/ 0 w 1536994"/>
                    <a:gd name="connsiteY0" fmla="*/ 2440749 h 2703286"/>
                    <a:gd name="connsiteX1" fmla="*/ 589548 w 1536994"/>
                    <a:gd name="connsiteY1" fmla="*/ 0 h 2703286"/>
                    <a:gd name="connsiteX2" fmla="*/ 1536994 w 1536994"/>
                    <a:gd name="connsiteY2" fmla="*/ 2703286 h 2703286"/>
                    <a:gd name="connsiteX3" fmla="*/ 0 w 1536994"/>
                    <a:gd name="connsiteY3" fmla="*/ 2440749 h 2703286"/>
                    <a:gd name="connsiteX0" fmla="*/ 0 w 1574946"/>
                    <a:gd name="connsiteY0" fmla="*/ 2440749 h 2874308"/>
                    <a:gd name="connsiteX1" fmla="*/ 589548 w 1574946"/>
                    <a:gd name="connsiteY1" fmla="*/ 0 h 2874308"/>
                    <a:gd name="connsiteX2" fmla="*/ 1574946 w 1574946"/>
                    <a:gd name="connsiteY2" fmla="*/ 2874308 h 2874308"/>
                    <a:gd name="connsiteX3" fmla="*/ 0 w 1574946"/>
                    <a:gd name="connsiteY3" fmla="*/ 2440749 h 2874308"/>
                    <a:gd name="connsiteX0" fmla="*/ 0 w 1796067"/>
                    <a:gd name="connsiteY0" fmla="*/ 3465205 h 3898764"/>
                    <a:gd name="connsiteX1" fmla="*/ 1796067 w 1796067"/>
                    <a:gd name="connsiteY1" fmla="*/ 0 h 3898764"/>
                    <a:gd name="connsiteX2" fmla="*/ 1574946 w 1796067"/>
                    <a:gd name="connsiteY2" fmla="*/ 3898764 h 3898764"/>
                    <a:gd name="connsiteX3" fmla="*/ 0 w 1796067"/>
                    <a:gd name="connsiteY3" fmla="*/ 3465205 h 3898764"/>
                    <a:gd name="connsiteX0" fmla="*/ 0 w 1593583"/>
                    <a:gd name="connsiteY0" fmla="*/ 2501043 h 3898764"/>
                    <a:gd name="connsiteX1" fmla="*/ 1593583 w 1593583"/>
                    <a:gd name="connsiteY1" fmla="*/ 0 h 3898764"/>
                    <a:gd name="connsiteX2" fmla="*/ 1372462 w 1593583"/>
                    <a:gd name="connsiteY2" fmla="*/ 3898764 h 3898764"/>
                    <a:gd name="connsiteX3" fmla="*/ 0 w 1593583"/>
                    <a:gd name="connsiteY3" fmla="*/ 2501043 h 3898764"/>
                    <a:gd name="connsiteX0" fmla="*/ 0 w 1522388"/>
                    <a:gd name="connsiteY0" fmla="*/ 2459513 h 3898764"/>
                    <a:gd name="connsiteX1" fmla="*/ 1522388 w 1522388"/>
                    <a:gd name="connsiteY1" fmla="*/ 0 h 3898764"/>
                    <a:gd name="connsiteX2" fmla="*/ 1301267 w 1522388"/>
                    <a:gd name="connsiteY2" fmla="*/ 3898764 h 3898764"/>
                    <a:gd name="connsiteX3" fmla="*/ 0 w 1522388"/>
                    <a:gd name="connsiteY3" fmla="*/ 2459513 h 3898764"/>
                    <a:gd name="connsiteX0" fmla="*/ 0 w 1491811"/>
                    <a:gd name="connsiteY0" fmla="*/ 2140732 h 3898764"/>
                    <a:gd name="connsiteX1" fmla="*/ 1491811 w 1491811"/>
                    <a:gd name="connsiteY1" fmla="*/ 0 h 3898764"/>
                    <a:gd name="connsiteX2" fmla="*/ 1270690 w 1491811"/>
                    <a:gd name="connsiteY2" fmla="*/ 3898764 h 3898764"/>
                    <a:gd name="connsiteX3" fmla="*/ 0 w 1491811"/>
                    <a:gd name="connsiteY3" fmla="*/ 2140732 h 3898764"/>
                    <a:gd name="connsiteX0" fmla="*/ 0 w 1621954"/>
                    <a:gd name="connsiteY0" fmla="*/ 1847276 h 3898764"/>
                    <a:gd name="connsiteX1" fmla="*/ 1621954 w 1621954"/>
                    <a:gd name="connsiteY1" fmla="*/ 0 h 3898764"/>
                    <a:gd name="connsiteX2" fmla="*/ 1400833 w 1621954"/>
                    <a:gd name="connsiteY2" fmla="*/ 3898764 h 3898764"/>
                    <a:gd name="connsiteX3" fmla="*/ 0 w 1621954"/>
                    <a:gd name="connsiteY3" fmla="*/ 1847276 h 3898764"/>
                    <a:gd name="connsiteX0" fmla="*/ 0 w 1406296"/>
                    <a:gd name="connsiteY0" fmla="*/ 1875740 h 3898764"/>
                    <a:gd name="connsiteX1" fmla="*/ 1406296 w 1406296"/>
                    <a:gd name="connsiteY1" fmla="*/ 0 h 3898764"/>
                    <a:gd name="connsiteX2" fmla="*/ 1185175 w 1406296"/>
                    <a:gd name="connsiteY2" fmla="*/ 3898764 h 3898764"/>
                    <a:gd name="connsiteX3" fmla="*/ 0 w 1406296"/>
                    <a:gd name="connsiteY3" fmla="*/ 1875740 h 3898764"/>
                    <a:gd name="connsiteX0" fmla="*/ 0 w 1361753"/>
                    <a:gd name="connsiteY0" fmla="*/ 1896733 h 3898764"/>
                    <a:gd name="connsiteX1" fmla="*/ 1361753 w 1361753"/>
                    <a:gd name="connsiteY1" fmla="*/ 0 h 3898764"/>
                    <a:gd name="connsiteX2" fmla="*/ 1140632 w 1361753"/>
                    <a:gd name="connsiteY2" fmla="*/ 3898764 h 3898764"/>
                    <a:gd name="connsiteX3" fmla="*/ 0 w 1361753"/>
                    <a:gd name="connsiteY3" fmla="*/ 1896733 h 3898764"/>
                    <a:gd name="connsiteX0" fmla="*/ 0 w 1279603"/>
                    <a:gd name="connsiteY0" fmla="*/ 1915540 h 3898764"/>
                    <a:gd name="connsiteX1" fmla="*/ 1279603 w 1279603"/>
                    <a:gd name="connsiteY1" fmla="*/ 0 h 3898764"/>
                    <a:gd name="connsiteX2" fmla="*/ 1058482 w 1279603"/>
                    <a:gd name="connsiteY2" fmla="*/ 3898764 h 3898764"/>
                    <a:gd name="connsiteX3" fmla="*/ 0 w 1279603"/>
                    <a:gd name="connsiteY3" fmla="*/ 1915540 h 3898764"/>
                    <a:gd name="connsiteX0" fmla="*/ 0 w 1107482"/>
                    <a:gd name="connsiteY0" fmla="*/ 1954947 h 3898764"/>
                    <a:gd name="connsiteX1" fmla="*/ 1107482 w 1107482"/>
                    <a:gd name="connsiteY1" fmla="*/ 0 h 3898764"/>
                    <a:gd name="connsiteX2" fmla="*/ 886361 w 1107482"/>
                    <a:gd name="connsiteY2" fmla="*/ 3898764 h 3898764"/>
                    <a:gd name="connsiteX3" fmla="*/ 0 w 1107482"/>
                    <a:gd name="connsiteY3" fmla="*/ 1954947 h 3898764"/>
                    <a:gd name="connsiteX0" fmla="*/ 0 w 969943"/>
                    <a:gd name="connsiteY0" fmla="*/ 1963199 h 3898764"/>
                    <a:gd name="connsiteX1" fmla="*/ 969943 w 969943"/>
                    <a:gd name="connsiteY1" fmla="*/ 0 h 3898764"/>
                    <a:gd name="connsiteX2" fmla="*/ 748822 w 969943"/>
                    <a:gd name="connsiteY2" fmla="*/ 3898764 h 3898764"/>
                    <a:gd name="connsiteX3" fmla="*/ 0 w 969943"/>
                    <a:gd name="connsiteY3" fmla="*/ 1963199 h 3898764"/>
                    <a:gd name="connsiteX0" fmla="*/ 0 w 1018456"/>
                    <a:gd name="connsiteY0" fmla="*/ 1935191 h 3898764"/>
                    <a:gd name="connsiteX1" fmla="*/ 1018456 w 1018456"/>
                    <a:gd name="connsiteY1" fmla="*/ 0 h 3898764"/>
                    <a:gd name="connsiteX2" fmla="*/ 797335 w 1018456"/>
                    <a:gd name="connsiteY2" fmla="*/ 3898764 h 3898764"/>
                    <a:gd name="connsiteX3" fmla="*/ 0 w 1018456"/>
                    <a:gd name="connsiteY3" fmla="*/ 1935191 h 3898764"/>
                    <a:gd name="connsiteX0" fmla="*/ 0 w 1000122"/>
                    <a:gd name="connsiteY0" fmla="*/ 1828756 h 3898764"/>
                    <a:gd name="connsiteX1" fmla="*/ 1000122 w 1000122"/>
                    <a:gd name="connsiteY1" fmla="*/ 0 h 3898764"/>
                    <a:gd name="connsiteX2" fmla="*/ 779001 w 1000122"/>
                    <a:gd name="connsiteY2" fmla="*/ 3898764 h 3898764"/>
                    <a:gd name="connsiteX3" fmla="*/ 0 w 1000122"/>
                    <a:gd name="connsiteY3" fmla="*/ 1828756 h 3898764"/>
                    <a:gd name="connsiteX0" fmla="*/ 0 w 800998"/>
                    <a:gd name="connsiteY0" fmla="*/ 1866689 h 3898764"/>
                    <a:gd name="connsiteX1" fmla="*/ 800998 w 800998"/>
                    <a:gd name="connsiteY1" fmla="*/ 0 h 3898764"/>
                    <a:gd name="connsiteX2" fmla="*/ 579877 w 800998"/>
                    <a:gd name="connsiteY2" fmla="*/ 3898764 h 3898764"/>
                    <a:gd name="connsiteX3" fmla="*/ 0 w 800998"/>
                    <a:gd name="connsiteY3" fmla="*/ 1866689 h 3898764"/>
                    <a:gd name="connsiteX0" fmla="*/ 0 w 731223"/>
                    <a:gd name="connsiteY0" fmla="*/ 1891232 h 3898764"/>
                    <a:gd name="connsiteX1" fmla="*/ 731223 w 731223"/>
                    <a:gd name="connsiteY1" fmla="*/ 0 h 3898764"/>
                    <a:gd name="connsiteX2" fmla="*/ 510102 w 731223"/>
                    <a:gd name="connsiteY2" fmla="*/ 3898764 h 3898764"/>
                    <a:gd name="connsiteX3" fmla="*/ 0 w 731223"/>
                    <a:gd name="connsiteY3" fmla="*/ 1891232 h 38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1223" h="3898764">
                      <a:moveTo>
                        <a:pt x="0" y="1891232"/>
                      </a:moveTo>
                      <a:lnTo>
                        <a:pt x="731223" y="0"/>
                      </a:lnTo>
                      <a:lnTo>
                        <a:pt x="510102" y="3898764"/>
                      </a:lnTo>
                      <a:lnTo>
                        <a:pt x="0" y="1891232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3" name="이등변 삼각형 13">
                  <a:extLst>
                    <a:ext uri="{FF2B5EF4-FFF2-40B4-BE49-F238E27FC236}">
                      <a16:creationId xmlns:a16="http://schemas.microsoft.com/office/drawing/2014/main" id="{1882D196-998E-471D-9B60-016E36FB4C2D}"/>
                    </a:ext>
                  </a:extLst>
                </p:cNvPr>
                <p:cNvSpPr/>
                <p:nvPr/>
              </p:nvSpPr>
              <p:spPr>
                <a:xfrm rot="1348991">
                  <a:off x="1962258" y="87219"/>
                  <a:ext cx="1192088" cy="2623057"/>
                </a:xfrm>
                <a:custGeom>
                  <a:avLst/>
                  <a:gdLst>
                    <a:gd name="connsiteX0" fmla="*/ 0 w 1163617"/>
                    <a:gd name="connsiteY0" fmla="*/ 2032791 h 2032791"/>
                    <a:gd name="connsiteX1" fmla="*/ 581809 w 1163617"/>
                    <a:gd name="connsiteY1" fmla="*/ 0 h 2032791"/>
                    <a:gd name="connsiteX2" fmla="*/ 1163617 w 1163617"/>
                    <a:gd name="connsiteY2" fmla="*/ 2032791 h 2032791"/>
                    <a:gd name="connsiteX3" fmla="*/ 0 w 1163617"/>
                    <a:gd name="connsiteY3" fmla="*/ 2032791 h 2032791"/>
                    <a:gd name="connsiteX0" fmla="*/ 0 w 1584490"/>
                    <a:gd name="connsiteY0" fmla="*/ 2032791 h 2518350"/>
                    <a:gd name="connsiteX1" fmla="*/ 581809 w 1584490"/>
                    <a:gd name="connsiteY1" fmla="*/ 0 h 2518350"/>
                    <a:gd name="connsiteX2" fmla="*/ 1584490 w 1584490"/>
                    <a:gd name="connsiteY2" fmla="*/ 2518350 h 2518350"/>
                    <a:gd name="connsiteX3" fmla="*/ 0 w 1584490"/>
                    <a:gd name="connsiteY3" fmla="*/ 2032791 h 2518350"/>
                    <a:gd name="connsiteX0" fmla="*/ 0 w 1601142"/>
                    <a:gd name="connsiteY0" fmla="*/ 1992558 h 2518350"/>
                    <a:gd name="connsiteX1" fmla="*/ 598461 w 1601142"/>
                    <a:gd name="connsiteY1" fmla="*/ 0 h 2518350"/>
                    <a:gd name="connsiteX2" fmla="*/ 1601142 w 1601142"/>
                    <a:gd name="connsiteY2" fmla="*/ 2518350 h 2518350"/>
                    <a:gd name="connsiteX3" fmla="*/ 0 w 1601142"/>
                    <a:gd name="connsiteY3" fmla="*/ 1992558 h 2518350"/>
                    <a:gd name="connsiteX0" fmla="*/ 0 w 1597399"/>
                    <a:gd name="connsiteY0" fmla="*/ 1940096 h 2518350"/>
                    <a:gd name="connsiteX1" fmla="*/ 594718 w 1597399"/>
                    <a:gd name="connsiteY1" fmla="*/ 0 h 2518350"/>
                    <a:gd name="connsiteX2" fmla="*/ 1597399 w 1597399"/>
                    <a:gd name="connsiteY2" fmla="*/ 2518350 h 2518350"/>
                    <a:gd name="connsiteX3" fmla="*/ 0 w 1597399"/>
                    <a:gd name="connsiteY3" fmla="*/ 1940096 h 2518350"/>
                    <a:gd name="connsiteX0" fmla="*/ 0 w 1597399"/>
                    <a:gd name="connsiteY0" fmla="*/ 1948715 h 2526969"/>
                    <a:gd name="connsiteX1" fmla="*/ 584787 w 1597399"/>
                    <a:gd name="connsiteY1" fmla="*/ 0 h 2526969"/>
                    <a:gd name="connsiteX2" fmla="*/ 1597399 w 1597399"/>
                    <a:gd name="connsiteY2" fmla="*/ 2526969 h 2526969"/>
                    <a:gd name="connsiteX3" fmla="*/ 0 w 1597399"/>
                    <a:gd name="connsiteY3" fmla="*/ 1948715 h 2526969"/>
                    <a:gd name="connsiteX0" fmla="*/ 0 w 1597399"/>
                    <a:gd name="connsiteY0" fmla="*/ 1935599 h 2513853"/>
                    <a:gd name="connsiteX1" fmla="*/ 583852 w 1597399"/>
                    <a:gd name="connsiteY1" fmla="*/ 0 h 2513853"/>
                    <a:gd name="connsiteX2" fmla="*/ 1597399 w 1597399"/>
                    <a:gd name="connsiteY2" fmla="*/ 2513853 h 2513853"/>
                    <a:gd name="connsiteX3" fmla="*/ 0 w 1597399"/>
                    <a:gd name="connsiteY3" fmla="*/ 1935599 h 2513853"/>
                    <a:gd name="connsiteX0" fmla="*/ 0 w 1680225"/>
                    <a:gd name="connsiteY0" fmla="*/ 1935599 h 2683226"/>
                    <a:gd name="connsiteX1" fmla="*/ 583852 w 1680225"/>
                    <a:gd name="connsiteY1" fmla="*/ 0 h 2683226"/>
                    <a:gd name="connsiteX2" fmla="*/ 1680225 w 1680225"/>
                    <a:gd name="connsiteY2" fmla="*/ 2683226 h 2683226"/>
                    <a:gd name="connsiteX3" fmla="*/ 0 w 1680225"/>
                    <a:gd name="connsiteY3" fmla="*/ 1935599 h 2683226"/>
                    <a:gd name="connsiteX0" fmla="*/ 0 w 1602018"/>
                    <a:gd name="connsiteY0" fmla="*/ 1670941 h 2683226"/>
                    <a:gd name="connsiteX1" fmla="*/ 505645 w 1602018"/>
                    <a:gd name="connsiteY1" fmla="*/ 0 h 2683226"/>
                    <a:gd name="connsiteX2" fmla="*/ 1602018 w 1602018"/>
                    <a:gd name="connsiteY2" fmla="*/ 2683226 h 2683226"/>
                    <a:gd name="connsiteX3" fmla="*/ 0 w 1602018"/>
                    <a:gd name="connsiteY3" fmla="*/ 1670941 h 2683226"/>
                    <a:gd name="connsiteX0" fmla="*/ 0 w 1585256"/>
                    <a:gd name="connsiteY0" fmla="*/ 1598652 h 2683226"/>
                    <a:gd name="connsiteX1" fmla="*/ 488883 w 1585256"/>
                    <a:gd name="connsiteY1" fmla="*/ 0 h 2683226"/>
                    <a:gd name="connsiteX2" fmla="*/ 1585256 w 1585256"/>
                    <a:gd name="connsiteY2" fmla="*/ 2683226 h 2683226"/>
                    <a:gd name="connsiteX3" fmla="*/ 0 w 1585256"/>
                    <a:gd name="connsiteY3" fmla="*/ 1598652 h 2683226"/>
                    <a:gd name="connsiteX0" fmla="*/ 0 w 1547950"/>
                    <a:gd name="connsiteY0" fmla="*/ 1479042 h 2683226"/>
                    <a:gd name="connsiteX1" fmla="*/ 451577 w 1547950"/>
                    <a:gd name="connsiteY1" fmla="*/ 0 h 2683226"/>
                    <a:gd name="connsiteX2" fmla="*/ 1547950 w 1547950"/>
                    <a:gd name="connsiteY2" fmla="*/ 2683226 h 2683226"/>
                    <a:gd name="connsiteX3" fmla="*/ 0 w 1547950"/>
                    <a:gd name="connsiteY3" fmla="*/ 1479042 h 2683226"/>
                    <a:gd name="connsiteX0" fmla="*/ 0 w 1574014"/>
                    <a:gd name="connsiteY0" fmla="*/ 1541914 h 2683226"/>
                    <a:gd name="connsiteX1" fmla="*/ 477641 w 1574014"/>
                    <a:gd name="connsiteY1" fmla="*/ 0 h 2683226"/>
                    <a:gd name="connsiteX2" fmla="*/ 1574014 w 1574014"/>
                    <a:gd name="connsiteY2" fmla="*/ 2683226 h 2683226"/>
                    <a:gd name="connsiteX3" fmla="*/ 0 w 1574014"/>
                    <a:gd name="connsiteY3" fmla="*/ 1541914 h 2683226"/>
                    <a:gd name="connsiteX0" fmla="*/ 0 w 1561308"/>
                    <a:gd name="connsiteY0" fmla="*/ 1536655 h 2683226"/>
                    <a:gd name="connsiteX1" fmla="*/ 464935 w 1561308"/>
                    <a:gd name="connsiteY1" fmla="*/ 0 h 2683226"/>
                    <a:gd name="connsiteX2" fmla="*/ 1561308 w 1561308"/>
                    <a:gd name="connsiteY2" fmla="*/ 2683226 h 2683226"/>
                    <a:gd name="connsiteX3" fmla="*/ 0 w 1561308"/>
                    <a:gd name="connsiteY3" fmla="*/ 1536655 h 2683226"/>
                    <a:gd name="connsiteX0" fmla="*/ 0 w 1384018"/>
                    <a:gd name="connsiteY0" fmla="*/ 1681332 h 2683226"/>
                    <a:gd name="connsiteX1" fmla="*/ 287645 w 1384018"/>
                    <a:gd name="connsiteY1" fmla="*/ 0 h 2683226"/>
                    <a:gd name="connsiteX2" fmla="*/ 1384018 w 1384018"/>
                    <a:gd name="connsiteY2" fmla="*/ 2683226 h 2683226"/>
                    <a:gd name="connsiteX3" fmla="*/ 0 w 1384018"/>
                    <a:gd name="connsiteY3" fmla="*/ 1681332 h 2683226"/>
                    <a:gd name="connsiteX0" fmla="*/ 0 w 1423086"/>
                    <a:gd name="connsiteY0" fmla="*/ 1656134 h 2683226"/>
                    <a:gd name="connsiteX1" fmla="*/ 326713 w 1423086"/>
                    <a:gd name="connsiteY1" fmla="*/ 0 h 2683226"/>
                    <a:gd name="connsiteX2" fmla="*/ 1423086 w 1423086"/>
                    <a:gd name="connsiteY2" fmla="*/ 2683226 h 2683226"/>
                    <a:gd name="connsiteX3" fmla="*/ 0 w 1423086"/>
                    <a:gd name="connsiteY3" fmla="*/ 1656134 h 2683226"/>
                    <a:gd name="connsiteX0" fmla="*/ 0 w 1400367"/>
                    <a:gd name="connsiteY0" fmla="*/ 1567561 h 2683226"/>
                    <a:gd name="connsiteX1" fmla="*/ 303994 w 1400367"/>
                    <a:gd name="connsiteY1" fmla="*/ 0 h 2683226"/>
                    <a:gd name="connsiteX2" fmla="*/ 1400367 w 1400367"/>
                    <a:gd name="connsiteY2" fmla="*/ 2683226 h 2683226"/>
                    <a:gd name="connsiteX3" fmla="*/ 0 w 1400367"/>
                    <a:gd name="connsiteY3" fmla="*/ 1567561 h 2683226"/>
                    <a:gd name="connsiteX0" fmla="*/ 0 w 1282266"/>
                    <a:gd name="connsiteY0" fmla="*/ 1554027 h 2683226"/>
                    <a:gd name="connsiteX1" fmla="*/ 185893 w 1282266"/>
                    <a:gd name="connsiteY1" fmla="*/ 0 h 2683226"/>
                    <a:gd name="connsiteX2" fmla="*/ 1282266 w 1282266"/>
                    <a:gd name="connsiteY2" fmla="*/ 2683226 h 2683226"/>
                    <a:gd name="connsiteX3" fmla="*/ 0 w 1282266"/>
                    <a:gd name="connsiteY3" fmla="*/ 1554027 h 2683226"/>
                    <a:gd name="connsiteX0" fmla="*/ 0 w 1269858"/>
                    <a:gd name="connsiteY0" fmla="*/ 1480048 h 2683226"/>
                    <a:gd name="connsiteX1" fmla="*/ 173485 w 1269858"/>
                    <a:gd name="connsiteY1" fmla="*/ 0 h 2683226"/>
                    <a:gd name="connsiteX2" fmla="*/ 1269858 w 1269858"/>
                    <a:gd name="connsiteY2" fmla="*/ 2683226 h 2683226"/>
                    <a:gd name="connsiteX3" fmla="*/ 0 w 1269858"/>
                    <a:gd name="connsiteY3" fmla="*/ 1480048 h 2683226"/>
                    <a:gd name="connsiteX0" fmla="*/ 0 w 1281003"/>
                    <a:gd name="connsiteY0" fmla="*/ 1536292 h 2683226"/>
                    <a:gd name="connsiteX1" fmla="*/ 184630 w 1281003"/>
                    <a:gd name="connsiteY1" fmla="*/ 0 h 2683226"/>
                    <a:gd name="connsiteX2" fmla="*/ 1281003 w 1281003"/>
                    <a:gd name="connsiteY2" fmla="*/ 2683226 h 2683226"/>
                    <a:gd name="connsiteX3" fmla="*/ 0 w 1281003"/>
                    <a:gd name="connsiteY3" fmla="*/ 1536292 h 2683226"/>
                    <a:gd name="connsiteX0" fmla="*/ 0 w 1229969"/>
                    <a:gd name="connsiteY0" fmla="*/ 1515171 h 2683226"/>
                    <a:gd name="connsiteX1" fmla="*/ 133596 w 1229969"/>
                    <a:gd name="connsiteY1" fmla="*/ 0 h 2683226"/>
                    <a:gd name="connsiteX2" fmla="*/ 1229969 w 1229969"/>
                    <a:gd name="connsiteY2" fmla="*/ 2683226 h 2683226"/>
                    <a:gd name="connsiteX3" fmla="*/ 0 w 1229969"/>
                    <a:gd name="connsiteY3" fmla="*/ 1515171 h 2683226"/>
                    <a:gd name="connsiteX0" fmla="*/ 0 w 1125544"/>
                    <a:gd name="connsiteY0" fmla="*/ 1471952 h 2683226"/>
                    <a:gd name="connsiteX1" fmla="*/ 29171 w 1125544"/>
                    <a:gd name="connsiteY1" fmla="*/ 0 h 2683226"/>
                    <a:gd name="connsiteX2" fmla="*/ 1125544 w 1125544"/>
                    <a:gd name="connsiteY2" fmla="*/ 2683226 h 2683226"/>
                    <a:gd name="connsiteX3" fmla="*/ 0 w 1125544"/>
                    <a:gd name="connsiteY3" fmla="*/ 1471952 h 2683226"/>
                    <a:gd name="connsiteX0" fmla="*/ 0 w 1202648"/>
                    <a:gd name="connsiteY0" fmla="*/ 1325954 h 2683226"/>
                    <a:gd name="connsiteX1" fmla="*/ 106275 w 1202648"/>
                    <a:gd name="connsiteY1" fmla="*/ 0 h 2683226"/>
                    <a:gd name="connsiteX2" fmla="*/ 1202648 w 1202648"/>
                    <a:gd name="connsiteY2" fmla="*/ 2683226 h 2683226"/>
                    <a:gd name="connsiteX3" fmla="*/ 0 w 1202648"/>
                    <a:gd name="connsiteY3" fmla="*/ 1325954 h 2683226"/>
                    <a:gd name="connsiteX0" fmla="*/ 0 w 1192088"/>
                    <a:gd name="connsiteY0" fmla="*/ 1325954 h 2623057"/>
                    <a:gd name="connsiteX1" fmla="*/ 106275 w 1192088"/>
                    <a:gd name="connsiteY1" fmla="*/ 0 h 2623057"/>
                    <a:gd name="connsiteX2" fmla="*/ 1192088 w 1192088"/>
                    <a:gd name="connsiteY2" fmla="*/ 2623057 h 2623057"/>
                    <a:gd name="connsiteX3" fmla="*/ 0 w 1192088"/>
                    <a:gd name="connsiteY3" fmla="*/ 1325954 h 2623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088" h="2623057">
                      <a:moveTo>
                        <a:pt x="0" y="1325954"/>
                      </a:moveTo>
                      <a:lnTo>
                        <a:pt x="106275" y="0"/>
                      </a:lnTo>
                      <a:lnTo>
                        <a:pt x="1192088" y="2623057"/>
                      </a:lnTo>
                      <a:lnTo>
                        <a:pt x="0" y="1325954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68" name="이등변 삼각형 30">
                <a:extLst>
                  <a:ext uri="{FF2B5EF4-FFF2-40B4-BE49-F238E27FC236}">
                    <a16:creationId xmlns:a16="http://schemas.microsoft.com/office/drawing/2014/main" id="{B05D4B3B-A50D-490E-A6EE-086E1663B026}"/>
                  </a:ext>
                </a:extLst>
              </p:cNvPr>
              <p:cNvSpPr/>
              <p:nvPr/>
            </p:nvSpPr>
            <p:spPr>
              <a:xfrm rot="5400000">
                <a:off x="-413445" y="3259464"/>
                <a:ext cx="1066629" cy="270825"/>
              </a:xfrm>
              <a:custGeom>
                <a:avLst/>
                <a:gdLst>
                  <a:gd name="connsiteX0" fmla="*/ 0 w 1066629"/>
                  <a:gd name="connsiteY0" fmla="*/ 270343 h 270343"/>
                  <a:gd name="connsiteX1" fmla="*/ 508761 w 1066629"/>
                  <a:gd name="connsiteY1" fmla="*/ 0 h 270343"/>
                  <a:gd name="connsiteX2" fmla="*/ 1066629 w 1066629"/>
                  <a:gd name="connsiteY2" fmla="*/ 270343 h 270343"/>
                  <a:gd name="connsiteX3" fmla="*/ 0 w 1066629"/>
                  <a:gd name="connsiteY3" fmla="*/ 270343 h 270343"/>
                  <a:gd name="connsiteX0" fmla="*/ 0 w 1066629"/>
                  <a:gd name="connsiteY0" fmla="*/ 254441 h 254441"/>
                  <a:gd name="connsiteX1" fmla="*/ 516712 w 1066629"/>
                  <a:gd name="connsiteY1" fmla="*/ 0 h 254441"/>
                  <a:gd name="connsiteX2" fmla="*/ 1066629 w 1066629"/>
                  <a:gd name="connsiteY2" fmla="*/ 254441 h 254441"/>
                  <a:gd name="connsiteX3" fmla="*/ 0 w 1066629"/>
                  <a:gd name="connsiteY3" fmla="*/ 254441 h 254441"/>
                  <a:gd name="connsiteX0" fmla="*/ 0 w 1066629"/>
                  <a:gd name="connsiteY0" fmla="*/ 258417 h 258417"/>
                  <a:gd name="connsiteX1" fmla="*/ 512736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58417 h 258417"/>
                  <a:gd name="connsiteX1" fmla="*/ 500809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62393 h 292873"/>
                  <a:gd name="connsiteX0" fmla="*/ 0 w 1066629"/>
                  <a:gd name="connsiteY0" fmla="*/ 281169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81169 h 29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29" h="292873">
                    <a:moveTo>
                      <a:pt x="0" y="281169"/>
                    </a:moveTo>
                    <a:lnTo>
                      <a:pt x="504785" y="0"/>
                    </a:lnTo>
                    <a:lnTo>
                      <a:pt x="1066629" y="292873"/>
                    </a:lnTo>
                    <a:lnTo>
                      <a:pt x="0" y="28116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56C976F-99C3-4DEF-B4DA-1339AF846195}"/>
                </a:ext>
              </a:extLst>
            </p:cNvPr>
            <p:cNvCxnSpPr>
              <a:cxnSpLocks/>
              <a:stCxn id="71" idx="0"/>
              <a:endCxn id="73" idx="2"/>
            </p:cNvCxnSpPr>
            <p:nvPr/>
          </p:nvCxnSpPr>
          <p:spPr>
            <a:xfrm rot="10800000" flipH="1" flipV="1">
              <a:off x="11462045" y="2045319"/>
              <a:ext cx="729655" cy="798820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3B6934F-3161-4F19-9D6B-F110C3B62548}"/>
                </a:ext>
              </a:extLst>
            </p:cNvPr>
            <p:cNvCxnSpPr>
              <a:cxnSpLocks/>
              <a:stCxn id="68" idx="0"/>
              <a:endCxn id="72" idx="0"/>
            </p:cNvCxnSpPr>
            <p:nvPr/>
          </p:nvCxnSpPr>
          <p:spPr>
            <a:xfrm rot="10800000" flipV="1">
              <a:off x="11559547" y="3993077"/>
              <a:ext cx="628440" cy="885859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 descr="그리기, 표지판, 시계이(가) 표시된 사진&#10;&#10;자동 생성된 설명">
            <a:extLst>
              <a:ext uri="{FF2B5EF4-FFF2-40B4-BE49-F238E27FC236}">
                <a16:creationId xmlns:a16="http://schemas.microsoft.com/office/drawing/2014/main" id="{83923CFB-841B-41DF-8E46-139862D0CB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384" y="81264"/>
            <a:ext cx="1349496" cy="29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9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698A4-61E9-4BD4-8FB0-C0868D8C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304592-71E6-4D8D-B195-4312022DD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BAF77-C35F-4906-96C8-5CE816BD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7E7C9-4CB6-4ED7-B800-729F2600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CB8FF-ACD7-4CF0-A945-A2005D7B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2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95B26-DD58-4112-BCC6-BA1697F3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37CDC-DFF2-499A-BF67-2A98B5D96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021AF2-1E1E-47DD-AD02-995296821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4156B0-E6B1-4EE3-B976-478FB233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0C417A-3115-4F60-98F1-D8678D6A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9A290-48FE-4183-85E0-2FEB3F69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A5900-7585-4296-898B-39985CD0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C8B7E-468F-4E1E-924A-9DB48D33F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2463CF-490D-46D3-A31A-E38CA87C0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E98916-D61A-4A95-8F7D-681F867C8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FE506-3811-466B-B9E4-875A829DE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4ED0C2-C7B9-42ED-954D-CAD2D579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971743-CA64-42DB-B408-4D52C5BF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55A007-69F5-4578-8F47-5F6C0247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25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CC115-A92A-4A64-B030-052025E6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F4DBEA-293E-4244-AD2F-1B32F4A8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4ACA55-F88A-4BE5-B931-8032C11F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7336E5-035D-48E6-B0BD-36105D97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43988C-6433-4809-827C-6F9D442F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2F6B6-1229-4247-A881-F1AC513E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9D9A3F-EBF9-4697-A7A6-1E01EE31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6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66E12-470B-4F25-98C6-52373AD9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80DEF-0924-43A5-B246-6E5CFF8B6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4C3EC6-6F57-47F3-8B72-909E6583B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5D53F-914D-405A-BC1E-5EC86B1B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6EE4C-7C77-48E5-B4B0-0EC26EE5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FB881-A8B7-4C43-BE0A-79CEBD91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41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F023C-E94C-4CDE-8352-AB123B52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A5B49E-1B11-4E2A-A9EF-AA6A64202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965543-7589-4ECF-B1FE-0A632A60F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EB6438-E7E2-4DF6-8577-B3DD4CFB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BE407F-0AB8-405F-AC9B-795CF813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DBC64-DA58-44EE-A0D3-0010F6DC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6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E178FD-22CC-4336-81E4-66BF899D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260053-0F94-49C5-8D4C-57788235D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DD859-F666-488C-8F16-356E6A058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9FC99-312F-4B34-83E1-D93D3231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086BD-58AD-41C5-8A67-2DE06D16D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29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FCB13C-4439-4FD2-8EE0-D0597CB142AC}"/>
              </a:ext>
            </a:extLst>
          </p:cNvPr>
          <p:cNvSpPr txBox="1"/>
          <p:nvPr/>
        </p:nvSpPr>
        <p:spPr>
          <a:xfrm>
            <a:off x="446105" y="2903787"/>
            <a:ext cx="69263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595B5C"/>
                </a:solidFill>
                <a:latin typeface="+mj-ea"/>
                <a:ea typeface="+mj-ea"/>
              </a:rPr>
              <a:t>IAP(In-Application</a:t>
            </a:r>
            <a:r>
              <a:rPr lang="ko-KR" altLang="en-US" sz="3200" b="1" dirty="0">
                <a:solidFill>
                  <a:srgbClr val="595B5C"/>
                </a:solidFill>
                <a:latin typeface="+mj-ea"/>
                <a:ea typeface="+mj-ea"/>
              </a:rPr>
              <a:t> </a:t>
            </a:r>
            <a:r>
              <a:rPr lang="en-US" altLang="ko-KR" sz="3200" b="1" dirty="0">
                <a:solidFill>
                  <a:srgbClr val="595B5C"/>
                </a:solidFill>
                <a:latin typeface="+mj-ea"/>
                <a:ea typeface="+mj-ea"/>
              </a:rPr>
              <a:t>Programming)</a:t>
            </a:r>
          </a:p>
          <a:p>
            <a:r>
              <a:rPr lang="ko-KR" altLang="en-US" sz="3200" b="1" dirty="0">
                <a:solidFill>
                  <a:srgbClr val="595B5C"/>
                </a:solidFill>
                <a:latin typeface="+mj-ea"/>
                <a:ea typeface="+mj-ea"/>
              </a:rPr>
              <a:t>설치 및 사용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F0B2-30E7-4DF2-9212-CCCFAEEBE0E7}"/>
              </a:ext>
            </a:extLst>
          </p:cNvPr>
          <p:cNvSpPr txBox="1"/>
          <p:nvPr/>
        </p:nvSpPr>
        <p:spPr>
          <a:xfrm>
            <a:off x="446105" y="3954213"/>
            <a:ext cx="2524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나눔스퀘어OTF ExtraBold" panose="020B0600000101010101"/>
                <a:cs typeface="Arial" panose="020B0604020202020204" pitchFamily="34" charset="0"/>
              </a:rPr>
              <a:t>Creativity &amp; Confidence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나눔스퀘어OTF ExtraBold" panose="020B0600000101010101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4BF2B-46F4-414E-892B-4EA101A25E3C}"/>
              </a:ext>
            </a:extLst>
          </p:cNvPr>
          <p:cNvSpPr txBox="1"/>
          <p:nvPr/>
        </p:nvSpPr>
        <p:spPr>
          <a:xfrm>
            <a:off x="4673927" y="6386047"/>
            <a:ext cx="338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www.atikorea.com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A6FDE3-C420-4CA0-B343-9F1739E97530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487529-E542-45FD-9599-332E4D7000A0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3. IAP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를 이용한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board F/W upgrade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방법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AB9CB4-6858-4D52-9FAB-C3E55B1FC498}"/>
              </a:ext>
            </a:extLst>
          </p:cNvPr>
          <p:cNvSpPr txBox="1"/>
          <p:nvPr/>
        </p:nvSpPr>
        <p:spPr>
          <a:xfrm>
            <a:off x="721601" y="790442"/>
            <a:ext cx="10229088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3. Target board </a:t>
            </a:r>
            <a:r>
              <a:rPr lang="ko-KR" altLang="en-US" sz="1600" dirty="0"/>
              <a:t>를 </a:t>
            </a:r>
            <a:r>
              <a:rPr lang="en-US" altLang="ko-KR" sz="1600" dirty="0"/>
              <a:t>reset </a:t>
            </a:r>
            <a:r>
              <a:rPr lang="ko-KR" altLang="en-US" sz="1600" dirty="0"/>
              <a:t>시킨 후 </a:t>
            </a:r>
            <a:r>
              <a:rPr lang="en-US" altLang="ko-KR" sz="1600" dirty="0"/>
              <a:t>1</a:t>
            </a:r>
            <a:r>
              <a:rPr lang="ko-KR" altLang="en-US" sz="1600" dirty="0"/>
              <a:t>초 이내에 통신 프로그램</a:t>
            </a:r>
            <a:r>
              <a:rPr lang="en-US" altLang="ko-KR" sz="1600" dirty="0"/>
              <a:t> </a:t>
            </a:r>
            <a:r>
              <a:rPr lang="ko-KR" altLang="en-US" sz="1600" dirty="0"/>
              <a:t>상에서 </a:t>
            </a:r>
            <a:r>
              <a:rPr lang="en-US" altLang="ko-KR" sz="1600" dirty="0"/>
              <a:t>ESC </a:t>
            </a:r>
            <a:r>
              <a:rPr lang="ko-KR" altLang="en-US" sz="1600" dirty="0"/>
              <a:t>버튼을 </a:t>
            </a:r>
            <a:r>
              <a:rPr lang="en-US" altLang="ko-KR" sz="1600" dirty="0"/>
              <a:t>3</a:t>
            </a:r>
            <a:r>
              <a:rPr lang="ko-KR" altLang="en-US" sz="1600" dirty="0"/>
              <a:t>회 이상 빠르게 누른다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그러면 아래와 같이 </a:t>
            </a:r>
            <a:r>
              <a:rPr lang="en-US" altLang="ko-KR" sz="1600" dirty="0"/>
              <a:t>F/W upgrade </a:t>
            </a:r>
            <a:r>
              <a:rPr lang="ko-KR" altLang="en-US" sz="1600" dirty="0"/>
              <a:t>상태로 진입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4. </a:t>
            </a:r>
            <a:r>
              <a:rPr lang="ko-KR" altLang="en-US" sz="1600" dirty="0"/>
              <a:t>아래와 같이 선택하여 </a:t>
            </a:r>
            <a:r>
              <a:rPr lang="en-US" altLang="ko-KR" sz="1600" dirty="0"/>
              <a:t>YMODEM </a:t>
            </a:r>
            <a:r>
              <a:rPr lang="ko-KR" altLang="en-US" sz="1600" dirty="0"/>
              <a:t>으로 파일 전송을 선택 한다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61F2FA-6CED-42A8-83D0-9A678B199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00" y="1630135"/>
            <a:ext cx="4703445" cy="2114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4EA321-C793-4AAA-BFE9-790401E0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00" y="4705796"/>
            <a:ext cx="4714875" cy="194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A6FDE3-C420-4CA0-B343-9F1739E97530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487529-E542-45FD-9599-332E4D7000A0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3. IAP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를 이용한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board F/W upgrade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방법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AB9CB4-6858-4D52-9FAB-C3E55B1FC498}"/>
              </a:ext>
            </a:extLst>
          </p:cNvPr>
          <p:cNvSpPr txBox="1"/>
          <p:nvPr/>
        </p:nvSpPr>
        <p:spPr>
          <a:xfrm>
            <a:off x="721601" y="790442"/>
            <a:ext cx="10229088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5. </a:t>
            </a:r>
            <a:r>
              <a:rPr lang="ko-KR" altLang="en-US" sz="1600" dirty="0"/>
              <a:t>전송을 원하는 </a:t>
            </a:r>
            <a:r>
              <a:rPr lang="en-US" altLang="ko-KR" sz="1600" dirty="0"/>
              <a:t>F/W </a:t>
            </a:r>
            <a:r>
              <a:rPr lang="ko-KR" altLang="en-US" sz="1600" dirty="0"/>
              <a:t>이미지 파일 </a:t>
            </a:r>
            <a:r>
              <a:rPr lang="en-US" altLang="ko-KR" sz="1600" dirty="0"/>
              <a:t>( .bin) </a:t>
            </a:r>
            <a:r>
              <a:rPr lang="ko-KR" altLang="en-US" sz="1600" dirty="0"/>
              <a:t>을 선택하면 아래 그림과 같이 </a:t>
            </a:r>
            <a:r>
              <a:rPr lang="en-US" altLang="ko-KR" sz="1600" dirty="0"/>
              <a:t>F/W </a:t>
            </a:r>
            <a:r>
              <a:rPr lang="ko-KR" altLang="en-US" sz="1600" dirty="0"/>
              <a:t>전송 및 </a:t>
            </a:r>
            <a:r>
              <a:rPr lang="en-US" altLang="ko-KR" sz="1600" dirty="0"/>
              <a:t>upgrade </a:t>
            </a:r>
            <a:r>
              <a:rPr lang="ko-KR" altLang="en-US" sz="1600" dirty="0"/>
              <a:t>가 시작 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6. F/W upgrade </a:t>
            </a:r>
            <a:r>
              <a:rPr lang="ko-KR" altLang="en-US" sz="1600" dirty="0"/>
              <a:t>가 완료되면 아래와 같이 표시되며 </a:t>
            </a:r>
            <a:r>
              <a:rPr lang="en-US" altLang="ko-KR" sz="1600" dirty="0"/>
              <a:t>upgrade </a:t>
            </a:r>
            <a:r>
              <a:rPr lang="ko-KR" altLang="en-US" sz="1600" dirty="0"/>
              <a:t>된 </a:t>
            </a:r>
            <a:r>
              <a:rPr lang="en-US" altLang="ko-KR" sz="1600" dirty="0"/>
              <a:t>F/W </a:t>
            </a:r>
            <a:r>
              <a:rPr lang="ko-KR" altLang="en-US" sz="1600" dirty="0"/>
              <a:t>가 수행 된다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07CB49-A317-4B2C-BC19-5870D959E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702"/>
          <a:stretch/>
        </p:blipFill>
        <p:spPr>
          <a:xfrm>
            <a:off x="1116161" y="1297305"/>
            <a:ext cx="4714875" cy="18395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EB06BD-A2D7-4E49-A6FD-54E41D43F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61" y="3985255"/>
            <a:ext cx="4714875" cy="249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FCB13C-4439-4FD2-8EE0-D0597CB142AC}"/>
              </a:ext>
            </a:extLst>
          </p:cNvPr>
          <p:cNvSpPr txBox="1"/>
          <p:nvPr/>
        </p:nvSpPr>
        <p:spPr>
          <a:xfrm>
            <a:off x="372397" y="3197105"/>
            <a:ext cx="6926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595B5C"/>
                </a:solidFill>
                <a:latin typeface="+mj-ea"/>
                <a:ea typeface="+mj-ea"/>
              </a:rPr>
              <a:t>감사합니다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F0B2-30E7-4DF2-9212-CCCFAEEBE0E7}"/>
              </a:ext>
            </a:extLst>
          </p:cNvPr>
          <p:cNvSpPr txBox="1"/>
          <p:nvPr/>
        </p:nvSpPr>
        <p:spPr>
          <a:xfrm>
            <a:off x="446105" y="3954213"/>
            <a:ext cx="2524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나눔스퀘어OTF ExtraBold" panose="020B0600000101010101"/>
                <a:cs typeface="Arial" panose="020B0604020202020204" pitchFamily="34" charset="0"/>
              </a:rPr>
              <a:t>Creativity &amp; Confidence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나눔스퀘어OTF ExtraBold" panose="020B0600000101010101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4BF2B-46F4-414E-892B-4EA101A25E3C}"/>
              </a:ext>
            </a:extLst>
          </p:cNvPr>
          <p:cNvSpPr txBox="1"/>
          <p:nvPr/>
        </p:nvSpPr>
        <p:spPr>
          <a:xfrm>
            <a:off x="4673927" y="6386047"/>
            <a:ext cx="338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www.atikorea.com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E3315A89-A956-4181-A88B-EB257E558D10}"/>
              </a:ext>
            </a:extLst>
          </p:cNvPr>
          <p:cNvGrpSpPr/>
          <p:nvPr/>
        </p:nvGrpSpPr>
        <p:grpSpPr>
          <a:xfrm>
            <a:off x="3379702" y="1402659"/>
            <a:ext cx="5380670" cy="402446"/>
            <a:chOff x="3370798" y="1272034"/>
            <a:chExt cx="3898232" cy="588684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E36A011-B467-4457-8983-D231965A5CD7}"/>
                </a:ext>
              </a:extLst>
            </p:cNvPr>
            <p:cNvGrpSpPr/>
            <p:nvPr/>
          </p:nvGrpSpPr>
          <p:grpSpPr>
            <a:xfrm>
              <a:off x="3370798" y="1272034"/>
              <a:ext cx="3898232" cy="588684"/>
              <a:chOff x="3140242" y="2023272"/>
              <a:chExt cx="3898232" cy="588684"/>
            </a:xfrm>
            <a:solidFill>
              <a:srgbClr val="B9CAE9"/>
            </a:solidFill>
          </p:grpSpPr>
          <p:sp>
            <p:nvSpPr>
              <p:cNvPr id="40" name="이등변 삼각형 39">
                <a:extLst>
                  <a:ext uri="{FF2B5EF4-FFF2-40B4-BE49-F238E27FC236}">
                    <a16:creationId xmlns:a16="http://schemas.microsoft.com/office/drawing/2014/main" id="{30D264EB-01FB-415F-A434-4FA8131A76A1}"/>
                  </a:ext>
                </a:extLst>
              </p:cNvPr>
              <p:cNvSpPr/>
              <p:nvPr/>
            </p:nvSpPr>
            <p:spPr>
              <a:xfrm rot="10800000">
                <a:off x="3140242" y="2023280"/>
                <a:ext cx="800216" cy="5886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+mn-ea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E862246-4CEB-4451-A0FE-D689EED50385}"/>
                  </a:ext>
                </a:extLst>
              </p:cNvPr>
              <p:cNvSpPr/>
              <p:nvPr/>
            </p:nvSpPr>
            <p:spPr>
              <a:xfrm>
                <a:off x="3540349" y="2023272"/>
                <a:ext cx="3498125" cy="5755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spc="-150" dirty="0">
                    <a:solidFill>
                      <a:schemeClr val="bg1"/>
                    </a:solidFill>
                    <a:latin typeface="+mn-ea"/>
                  </a:rPr>
                  <a:t>IAP </a:t>
                </a:r>
                <a:r>
                  <a:rPr lang="ko-KR" altLang="en-US" sz="1600" spc="-150" dirty="0">
                    <a:solidFill>
                      <a:schemeClr val="bg1"/>
                    </a:solidFill>
                    <a:latin typeface="+mn-ea"/>
                  </a:rPr>
                  <a:t>개요</a:t>
                </a:r>
                <a:endParaRPr lang="en-US" altLang="ko-KR" sz="1600" spc="-150" dirty="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15EA07A-DC27-4951-8098-092B25948EB8}"/>
                </a:ext>
              </a:extLst>
            </p:cNvPr>
            <p:cNvSpPr txBox="1"/>
            <p:nvPr/>
          </p:nvSpPr>
          <p:spPr>
            <a:xfrm>
              <a:off x="3410245" y="1286208"/>
              <a:ext cx="971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ko-KR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6087F2C-E2D6-4DB9-8BB7-2FBB58BC9CDB}"/>
              </a:ext>
            </a:extLst>
          </p:cNvPr>
          <p:cNvGrpSpPr/>
          <p:nvPr/>
        </p:nvGrpSpPr>
        <p:grpSpPr>
          <a:xfrm>
            <a:off x="3379701" y="2358814"/>
            <a:ext cx="5380670" cy="402446"/>
            <a:chOff x="3370798" y="1272034"/>
            <a:chExt cx="3898232" cy="588684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E07CA0BE-7C25-4C35-A1FE-08434A8A95CE}"/>
                </a:ext>
              </a:extLst>
            </p:cNvPr>
            <p:cNvGrpSpPr/>
            <p:nvPr/>
          </p:nvGrpSpPr>
          <p:grpSpPr>
            <a:xfrm>
              <a:off x="3370798" y="1272034"/>
              <a:ext cx="3898232" cy="588684"/>
              <a:chOff x="3140242" y="2023272"/>
              <a:chExt cx="3898232" cy="588684"/>
            </a:xfrm>
            <a:solidFill>
              <a:srgbClr val="B9CAE9"/>
            </a:solidFill>
          </p:grpSpPr>
          <p:sp>
            <p:nvSpPr>
              <p:cNvPr id="45" name="이등변 삼각형 44">
                <a:extLst>
                  <a:ext uri="{FF2B5EF4-FFF2-40B4-BE49-F238E27FC236}">
                    <a16:creationId xmlns:a16="http://schemas.microsoft.com/office/drawing/2014/main" id="{3803A4D3-ACEA-445C-B0A9-1F5057D0334A}"/>
                  </a:ext>
                </a:extLst>
              </p:cNvPr>
              <p:cNvSpPr/>
              <p:nvPr/>
            </p:nvSpPr>
            <p:spPr>
              <a:xfrm rot="10800000">
                <a:off x="3140242" y="2023280"/>
                <a:ext cx="800216" cy="5886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+mn-ea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A88C8E3D-89ED-4A89-A2DD-83F1CE563B8C}"/>
                  </a:ext>
                </a:extLst>
              </p:cNvPr>
              <p:cNvSpPr/>
              <p:nvPr/>
            </p:nvSpPr>
            <p:spPr>
              <a:xfrm>
                <a:off x="3540349" y="2023272"/>
                <a:ext cx="3498125" cy="5755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spc="-150" dirty="0">
                    <a:solidFill>
                      <a:schemeClr val="bg1"/>
                    </a:solidFill>
                    <a:latin typeface="+mn-ea"/>
                  </a:rPr>
                  <a:t>IAP</a:t>
                </a:r>
                <a:r>
                  <a:rPr lang="ko-KR" altLang="en-US" sz="1600" spc="-150" dirty="0">
                    <a:solidFill>
                      <a:schemeClr val="bg1"/>
                    </a:solidFill>
                    <a:latin typeface="+mn-ea"/>
                  </a:rPr>
                  <a:t> 를 이용한 </a:t>
                </a:r>
                <a:r>
                  <a:rPr lang="en-US" altLang="ko-KR" sz="1600" spc="-150" dirty="0">
                    <a:solidFill>
                      <a:schemeClr val="bg1"/>
                    </a:solidFill>
                    <a:latin typeface="+mn-ea"/>
                  </a:rPr>
                  <a:t>Target board F/W upgrade </a:t>
                </a:r>
                <a:r>
                  <a:rPr lang="ko-KR" altLang="en-US" sz="1600" spc="-150" dirty="0">
                    <a:solidFill>
                      <a:schemeClr val="bg1"/>
                    </a:solidFill>
                    <a:latin typeface="+mn-ea"/>
                  </a:rPr>
                  <a:t>방법</a:t>
                </a:r>
                <a:endParaRPr lang="ko-KR" altLang="en-US" sz="1600" dirty="0">
                  <a:latin typeface="+mn-ea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D137FF-D5ED-42CB-A61A-A629602E36F3}"/>
                </a:ext>
              </a:extLst>
            </p:cNvPr>
            <p:cNvSpPr txBox="1"/>
            <p:nvPr/>
          </p:nvSpPr>
          <p:spPr>
            <a:xfrm>
              <a:off x="3410245" y="1286208"/>
              <a:ext cx="971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ko-KR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A9932DF-B9F6-4E09-A42B-9308A3D3A431}"/>
              </a:ext>
            </a:extLst>
          </p:cNvPr>
          <p:cNvGrpSpPr/>
          <p:nvPr/>
        </p:nvGrpSpPr>
        <p:grpSpPr>
          <a:xfrm>
            <a:off x="3379702" y="1876229"/>
            <a:ext cx="5380670" cy="402446"/>
            <a:chOff x="3883042" y="2141182"/>
            <a:chExt cx="3898232" cy="588684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725D2AE3-9A5F-4F90-8136-6B266DF00287}"/>
                </a:ext>
              </a:extLst>
            </p:cNvPr>
            <p:cNvGrpSpPr/>
            <p:nvPr/>
          </p:nvGrpSpPr>
          <p:grpSpPr>
            <a:xfrm>
              <a:off x="3883042" y="2141182"/>
              <a:ext cx="3898232" cy="588684"/>
              <a:chOff x="3140242" y="2023272"/>
              <a:chExt cx="3898232" cy="588684"/>
            </a:xfrm>
            <a:solidFill>
              <a:srgbClr val="7395D3"/>
            </a:solidFill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FA69BD36-6FE4-4FBC-B1B4-FC209D42CEA4}"/>
                  </a:ext>
                </a:extLst>
              </p:cNvPr>
              <p:cNvSpPr/>
              <p:nvPr/>
            </p:nvSpPr>
            <p:spPr>
              <a:xfrm rot="10800000">
                <a:off x="3140242" y="2023280"/>
                <a:ext cx="800216" cy="5886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+mn-ea"/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EC59D59-8488-40EB-A0AF-9B534C78439B}"/>
                  </a:ext>
                </a:extLst>
              </p:cNvPr>
              <p:cNvSpPr/>
              <p:nvPr/>
            </p:nvSpPr>
            <p:spPr>
              <a:xfrm>
                <a:off x="3540349" y="2023272"/>
                <a:ext cx="3498125" cy="5755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spc="-150" dirty="0">
                    <a:solidFill>
                      <a:schemeClr val="bg1"/>
                    </a:solidFill>
                    <a:latin typeface="+mn-ea"/>
                  </a:rPr>
                  <a:t>IAP </a:t>
                </a:r>
                <a:r>
                  <a:rPr lang="ko-KR" altLang="en-US" sz="1600" spc="-150" dirty="0">
                    <a:solidFill>
                      <a:schemeClr val="bg1"/>
                    </a:solidFill>
                    <a:latin typeface="+mn-ea"/>
                  </a:rPr>
                  <a:t>이미지 </a:t>
                </a:r>
                <a:r>
                  <a:rPr lang="en-US" altLang="ko-KR" sz="1600" spc="-150" dirty="0">
                    <a:solidFill>
                      <a:schemeClr val="bg1"/>
                    </a:solidFill>
                    <a:latin typeface="+mn-ea"/>
                  </a:rPr>
                  <a:t>Program </a:t>
                </a:r>
                <a:r>
                  <a:rPr lang="ko-KR" altLang="en-US" sz="1600" spc="-150" dirty="0">
                    <a:solidFill>
                      <a:schemeClr val="bg1"/>
                    </a:solidFill>
                    <a:latin typeface="+mn-ea"/>
                  </a:rPr>
                  <a:t>방법</a:t>
                </a:r>
                <a:endParaRPr lang="en-US" altLang="ko-KR" sz="1600" spc="-15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41D4556-94CF-4E89-AC1A-8A983B39E038}"/>
                </a:ext>
              </a:extLst>
            </p:cNvPr>
            <p:cNvSpPr txBox="1"/>
            <p:nvPr/>
          </p:nvSpPr>
          <p:spPr>
            <a:xfrm>
              <a:off x="3922489" y="2155356"/>
              <a:ext cx="971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ko-KR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F38AF08-A4EC-4311-8318-1F07AB2427CB}"/>
              </a:ext>
            </a:extLst>
          </p:cNvPr>
          <p:cNvSpPr txBox="1"/>
          <p:nvPr/>
        </p:nvSpPr>
        <p:spPr>
          <a:xfrm>
            <a:off x="1021733" y="212324"/>
            <a:ext cx="3272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Contents</a:t>
            </a: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8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F38AF08-A4EC-4311-8318-1F07AB2427CB}"/>
              </a:ext>
            </a:extLst>
          </p:cNvPr>
          <p:cNvSpPr txBox="1"/>
          <p:nvPr/>
        </p:nvSpPr>
        <p:spPr>
          <a:xfrm>
            <a:off x="1021732" y="212324"/>
            <a:ext cx="4828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Revision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History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31750E3-48B5-40A3-8BEF-80552FA26741}"/>
              </a:ext>
            </a:extLst>
          </p:cNvPr>
          <p:cNvSpPr txBox="1"/>
          <p:nvPr/>
        </p:nvSpPr>
        <p:spPr>
          <a:xfrm>
            <a:off x="1291215" y="1407624"/>
            <a:ext cx="9609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Version 0.1	2021/03/29	Initial Release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04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A6FDE3-C420-4CA0-B343-9F1739E97530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487529-E542-45FD-9599-332E4D7000A0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1. IAP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개요</a:t>
            </a:r>
            <a:endParaRPr lang="en-US" altLang="ko-KR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AB9CB4-6858-4D52-9FAB-C3E55B1FC498}"/>
              </a:ext>
            </a:extLst>
          </p:cNvPr>
          <p:cNvSpPr txBox="1"/>
          <p:nvPr/>
        </p:nvSpPr>
        <p:spPr>
          <a:xfrm>
            <a:off x="721601" y="968712"/>
            <a:ext cx="102290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IAP(In-Application Programming) </a:t>
            </a:r>
            <a:r>
              <a:rPr lang="ko-KR" altLang="en-US" dirty="0"/>
              <a:t>는 </a:t>
            </a:r>
            <a:r>
              <a:rPr lang="en-US" altLang="ko-KR" dirty="0"/>
              <a:t>ST </a:t>
            </a:r>
            <a:r>
              <a:rPr lang="ko-KR" altLang="en-US" dirty="0"/>
              <a:t>사의 </a:t>
            </a:r>
            <a:r>
              <a:rPr lang="en-US" altLang="ko-KR" dirty="0"/>
              <a:t>MCU </a:t>
            </a:r>
            <a:r>
              <a:rPr lang="ko-KR" altLang="en-US" dirty="0"/>
              <a:t>사용시 </a:t>
            </a:r>
            <a:r>
              <a:rPr lang="en-US" altLang="ko-KR" dirty="0"/>
              <a:t>F/W </a:t>
            </a:r>
            <a:r>
              <a:rPr lang="ko-KR" altLang="en-US" dirty="0"/>
              <a:t>의 </a:t>
            </a:r>
            <a:r>
              <a:rPr lang="en-US" altLang="ko-KR" dirty="0"/>
              <a:t>upgrade </a:t>
            </a:r>
            <a:r>
              <a:rPr lang="ko-KR" altLang="en-US" dirty="0"/>
              <a:t>를 사용자가 별도의 </a:t>
            </a:r>
            <a:r>
              <a:rPr lang="en-US" altLang="ko-KR" dirty="0"/>
              <a:t>JTAG Tool </a:t>
            </a:r>
            <a:r>
              <a:rPr lang="ko-KR" altLang="en-US" dirty="0"/>
              <a:t>없이 </a:t>
            </a:r>
            <a:r>
              <a:rPr lang="en-US" altLang="ko-KR" dirty="0"/>
              <a:t>RS-232C </a:t>
            </a:r>
            <a:r>
              <a:rPr lang="ko-KR" altLang="en-US" dirty="0"/>
              <a:t>연결만으로 할 수 있게 만든 일종의 </a:t>
            </a:r>
            <a:r>
              <a:rPr lang="en-US" altLang="ko-KR" dirty="0"/>
              <a:t>Boot Program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최초 </a:t>
            </a:r>
            <a:r>
              <a:rPr lang="en-US" altLang="ko-KR" sz="1600" dirty="0"/>
              <a:t>board </a:t>
            </a:r>
            <a:r>
              <a:rPr lang="ko-KR" altLang="en-US" sz="1600" dirty="0" err="1"/>
              <a:t>제작시</a:t>
            </a:r>
            <a:r>
              <a:rPr lang="ko-KR" altLang="en-US" sz="1600" dirty="0"/>
              <a:t> </a:t>
            </a:r>
            <a:r>
              <a:rPr lang="en-US" altLang="ko-KR" sz="1600" dirty="0"/>
              <a:t>IAP </a:t>
            </a:r>
            <a:r>
              <a:rPr lang="ko-KR" altLang="en-US" sz="1600" dirty="0"/>
              <a:t>이미지를 </a:t>
            </a:r>
            <a:r>
              <a:rPr lang="en-US" altLang="ko-KR" sz="1600" dirty="0"/>
              <a:t>Program 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이후 </a:t>
            </a:r>
            <a:r>
              <a:rPr lang="en-US" altLang="ko-KR" sz="1600" dirty="0"/>
              <a:t>target board </a:t>
            </a:r>
            <a:r>
              <a:rPr lang="ko-KR" altLang="en-US" sz="1600" dirty="0"/>
              <a:t>의 </a:t>
            </a:r>
            <a:r>
              <a:rPr lang="en-US" altLang="ko-KR" sz="1600" dirty="0"/>
              <a:t>F/W </a:t>
            </a:r>
            <a:r>
              <a:rPr lang="ko-KR" altLang="en-US" sz="1600" dirty="0" err="1"/>
              <a:t>변경시</a:t>
            </a:r>
            <a:r>
              <a:rPr lang="ko-KR" altLang="en-US" sz="1600" dirty="0"/>
              <a:t> 별도의 </a:t>
            </a:r>
            <a:r>
              <a:rPr lang="en-US" altLang="ko-KR" sz="1600" dirty="0"/>
              <a:t>JTAG tool </a:t>
            </a:r>
            <a:r>
              <a:rPr lang="ko-KR" altLang="en-US" sz="1600" dirty="0"/>
              <a:t>없이 </a:t>
            </a:r>
            <a:r>
              <a:rPr lang="en-US" altLang="ko-KR" sz="1600" dirty="0"/>
              <a:t>PC </a:t>
            </a:r>
            <a:r>
              <a:rPr lang="ko-KR" altLang="en-US" sz="1600" dirty="0"/>
              <a:t>와 </a:t>
            </a:r>
            <a:r>
              <a:rPr lang="en-US" altLang="ko-KR" sz="1600" dirty="0"/>
              <a:t>target board </a:t>
            </a:r>
            <a:r>
              <a:rPr lang="ko-KR" altLang="en-US" sz="1600" dirty="0"/>
              <a:t>간의 </a:t>
            </a:r>
            <a:r>
              <a:rPr lang="en-US" altLang="ko-KR" sz="1600" dirty="0"/>
              <a:t>RS-232C </a:t>
            </a:r>
            <a:r>
              <a:rPr lang="ko-KR" altLang="en-US" sz="1600" dirty="0"/>
              <a:t>연결 상태에서 </a:t>
            </a:r>
            <a:r>
              <a:rPr lang="en-US" altLang="ko-KR" sz="1600" dirty="0"/>
              <a:t>F/W upgrade </a:t>
            </a:r>
            <a:r>
              <a:rPr lang="ko-KR" altLang="en-US" sz="1600" dirty="0"/>
              <a:t>가 가능하다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주 </a:t>
            </a:r>
            <a:r>
              <a:rPr lang="en-US" altLang="ko-KR" sz="1600" dirty="0">
                <a:solidFill>
                  <a:srgbClr val="FF0000"/>
                </a:solidFill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</a:rPr>
              <a:t>반드시 </a:t>
            </a:r>
            <a:r>
              <a:rPr lang="en-US" altLang="ko-KR" sz="1600" dirty="0">
                <a:solidFill>
                  <a:srgbClr val="FF0000"/>
                </a:solidFill>
              </a:rPr>
              <a:t>Target Board </a:t>
            </a:r>
            <a:r>
              <a:rPr lang="ko-KR" altLang="en-US" sz="1600" dirty="0">
                <a:solidFill>
                  <a:srgbClr val="FF0000"/>
                </a:solidFill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</a:rPr>
              <a:t>UART #1</a:t>
            </a:r>
            <a:r>
              <a:rPr lang="ko-KR" altLang="en-US" sz="1600" dirty="0">
                <a:solidFill>
                  <a:srgbClr val="FF0000"/>
                </a:solidFill>
              </a:rPr>
              <a:t>번 포트만을 사용해야 한다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A88752-F897-463F-A34C-E699B43D0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845" y="4040054"/>
            <a:ext cx="2381250" cy="14192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A648AEE-5E0C-4983-B17C-B9B69987B77F}"/>
              </a:ext>
            </a:extLst>
          </p:cNvPr>
          <p:cNvSpPr/>
          <p:nvPr/>
        </p:nvSpPr>
        <p:spPr>
          <a:xfrm>
            <a:off x="2169763" y="4040054"/>
            <a:ext cx="2381250" cy="1601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   Target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   Board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3AA79332-CA33-4763-8B47-D05AFEC16AB1}"/>
              </a:ext>
            </a:extLst>
          </p:cNvPr>
          <p:cNvSpPr/>
          <p:nvPr/>
        </p:nvSpPr>
        <p:spPr>
          <a:xfrm>
            <a:off x="4618468" y="4505438"/>
            <a:ext cx="2708923" cy="67056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RS-232C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349C16A-ECF9-4442-93FA-B7ECB30407E3}"/>
              </a:ext>
            </a:extLst>
          </p:cNvPr>
          <p:cNvSpPr/>
          <p:nvPr/>
        </p:nvSpPr>
        <p:spPr>
          <a:xfrm>
            <a:off x="3781909" y="4572121"/>
            <a:ext cx="769104" cy="603877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UART #1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73063248-A83B-4603-97AB-CB8C281978BD}"/>
              </a:ext>
            </a:extLst>
          </p:cNvPr>
          <p:cNvSpPr/>
          <p:nvPr/>
        </p:nvSpPr>
        <p:spPr>
          <a:xfrm>
            <a:off x="8374251" y="5339444"/>
            <a:ext cx="769104" cy="603877"/>
          </a:xfrm>
          <a:prstGeom prst="rect">
            <a:avLst/>
          </a:prstGeom>
          <a:noFill/>
          <a:ln w="254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9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A6FDE3-C420-4CA0-B343-9F1739E97530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487529-E542-45FD-9599-332E4D7000A0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2. IAP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이미지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방법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AB9CB4-6858-4D52-9FAB-C3E55B1FC498}"/>
              </a:ext>
            </a:extLst>
          </p:cNvPr>
          <p:cNvSpPr txBox="1"/>
          <p:nvPr/>
        </p:nvSpPr>
        <p:spPr>
          <a:xfrm>
            <a:off x="721600" y="968712"/>
            <a:ext cx="10921760" cy="272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최초 </a:t>
            </a:r>
            <a:r>
              <a:rPr lang="en-US" altLang="ko-KR" dirty="0"/>
              <a:t>board </a:t>
            </a:r>
            <a:r>
              <a:rPr lang="ko-KR" altLang="en-US" dirty="0"/>
              <a:t>제작 후 </a:t>
            </a:r>
            <a:r>
              <a:rPr lang="en-US" altLang="ko-KR" dirty="0"/>
              <a:t>IAP </a:t>
            </a:r>
            <a:r>
              <a:rPr lang="ko-KR" altLang="en-US" dirty="0"/>
              <a:t>이미지를 </a:t>
            </a:r>
            <a:r>
              <a:rPr lang="en-US" altLang="ko-KR" dirty="0"/>
              <a:t>Program </a:t>
            </a:r>
            <a:r>
              <a:rPr lang="ko-KR" altLang="en-US" dirty="0"/>
              <a:t>하는 방법은 다음과 같으며 이 과정은 최초 </a:t>
            </a:r>
            <a:r>
              <a:rPr lang="en-US" altLang="ko-KR" dirty="0"/>
              <a:t>1</a:t>
            </a:r>
            <a:r>
              <a:rPr lang="ko-KR" altLang="en-US" dirty="0"/>
              <a:t>회만 수행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1. ST </a:t>
            </a:r>
            <a:r>
              <a:rPr lang="ko-KR" altLang="en-US" sz="1600" dirty="0"/>
              <a:t>사에서 제공하는 </a:t>
            </a:r>
            <a:r>
              <a:rPr lang="en-US" altLang="ko-KR" sz="1600" dirty="0"/>
              <a:t>STM32CubeProgrammer </a:t>
            </a:r>
            <a:r>
              <a:rPr lang="ko-KR" altLang="en-US" sz="1600" dirty="0"/>
              <a:t>프로그램을 설치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>
                <a:solidFill>
                  <a:srgbClr val="FF0000"/>
                </a:solidFill>
              </a:rPr>
              <a:t>파일명 </a:t>
            </a:r>
            <a:r>
              <a:rPr lang="en-US" altLang="ko-KR" sz="1600" dirty="0">
                <a:solidFill>
                  <a:srgbClr val="FF0000"/>
                </a:solidFill>
              </a:rPr>
              <a:t>: SetupSTM32CubeProgrammer_win64.exe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2. Target board </a:t>
            </a:r>
            <a:r>
              <a:rPr lang="ko-KR" altLang="en-US" sz="1600" dirty="0"/>
              <a:t>상의 </a:t>
            </a:r>
            <a:r>
              <a:rPr lang="en-US" altLang="ko-KR" sz="1600" dirty="0"/>
              <a:t>SW2(DIP switch) </a:t>
            </a:r>
            <a:r>
              <a:rPr lang="ko-KR" altLang="en-US" sz="1600" dirty="0"/>
              <a:t>를 </a:t>
            </a:r>
            <a:r>
              <a:rPr lang="en-US" altLang="ko-KR" sz="1600" dirty="0"/>
              <a:t>On</a:t>
            </a:r>
            <a:r>
              <a:rPr lang="ko-KR" altLang="en-US" sz="1600" dirty="0"/>
              <a:t> 상태로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3. </a:t>
            </a:r>
            <a:r>
              <a:rPr lang="ko-KR" altLang="en-US" sz="1600" dirty="0"/>
              <a:t>아래 그림과 같이 </a:t>
            </a:r>
            <a:r>
              <a:rPr lang="en-US" altLang="ko-KR" sz="1600" dirty="0"/>
              <a:t>PC </a:t>
            </a:r>
            <a:r>
              <a:rPr lang="ko-KR" altLang="en-US" sz="1600" dirty="0"/>
              <a:t>와 </a:t>
            </a:r>
            <a:r>
              <a:rPr lang="en-US" altLang="ko-KR" sz="1600" dirty="0"/>
              <a:t>Target board </a:t>
            </a:r>
            <a:r>
              <a:rPr lang="ko-KR" altLang="en-US" sz="1600" dirty="0"/>
              <a:t>를 연결한다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4. Target board </a:t>
            </a:r>
            <a:r>
              <a:rPr lang="ko-KR" altLang="en-US" sz="1600" dirty="0"/>
              <a:t>에 전원을 인가 한다</a:t>
            </a:r>
            <a:r>
              <a:rPr lang="en-US" altLang="ko-KR" sz="1600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A88752-F897-463F-A34C-E699B43D0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845" y="4418006"/>
            <a:ext cx="2381250" cy="14192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A648AEE-5E0C-4983-B17C-B9B69987B77F}"/>
              </a:ext>
            </a:extLst>
          </p:cNvPr>
          <p:cNvSpPr/>
          <p:nvPr/>
        </p:nvSpPr>
        <p:spPr>
          <a:xfrm>
            <a:off x="2169763" y="4418006"/>
            <a:ext cx="2381250" cy="1601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   Target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   Board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3AA79332-CA33-4763-8B47-D05AFEC16AB1}"/>
              </a:ext>
            </a:extLst>
          </p:cNvPr>
          <p:cNvSpPr/>
          <p:nvPr/>
        </p:nvSpPr>
        <p:spPr>
          <a:xfrm>
            <a:off x="4618468" y="4883390"/>
            <a:ext cx="2708923" cy="67056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RS-232C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349C16A-ECF9-4442-93FA-B7ECB30407E3}"/>
              </a:ext>
            </a:extLst>
          </p:cNvPr>
          <p:cNvSpPr/>
          <p:nvPr/>
        </p:nvSpPr>
        <p:spPr>
          <a:xfrm>
            <a:off x="3781909" y="4950073"/>
            <a:ext cx="769104" cy="603877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UART #1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73063248-A83B-4603-97AB-CB8C281978BD}"/>
              </a:ext>
            </a:extLst>
          </p:cNvPr>
          <p:cNvSpPr/>
          <p:nvPr/>
        </p:nvSpPr>
        <p:spPr>
          <a:xfrm>
            <a:off x="8374251" y="5717396"/>
            <a:ext cx="769104" cy="603877"/>
          </a:xfrm>
          <a:prstGeom prst="rect">
            <a:avLst/>
          </a:prstGeom>
          <a:noFill/>
          <a:ln w="254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21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A6FDE3-C420-4CA0-B343-9F1739E97530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487529-E542-45FD-9599-332E4D7000A0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2. IAP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이미지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방법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AB9CB4-6858-4D52-9FAB-C3E55B1FC498}"/>
              </a:ext>
            </a:extLst>
          </p:cNvPr>
          <p:cNvSpPr txBox="1"/>
          <p:nvPr/>
        </p:nvSpPr>
        <p:spPr>
          <a:xfrm>
            <a:off x="582115" y="917759"/>
            <a:ext cx="6299132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5. PC</a:t>
            </a:r>
            <a:r>
              <a:rPr lang="ko-KR" altLang="en-US" sz="1600" dirty="0"/>
              <a:t>에서 </a:t>
            </a:r>
            <a:r>
              <a:rPr lang="en-US" altLang="ko-KR" sz="1600" dirty="0"/>
              <a:t>STM32CubeProgrammer </a:t>
            </a:r>
            <a:r>
              <a:rPr lang="ko-KR" altLang="en-US" sz="1600" dirty="0"/>
              <a:t>프로그램을 실행 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6. Connect </a:t>
            </a:r>
            <a:r>
              <a:rPr lang="ko-KR" altLang="en-US" sz="1600" dirty="0"/>
              <a:t>버튼을 누른다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7. </a:t>
            </a:r>
            <a:r>
              <a:rPr lang="ko-KR" altLang="en-US" sz="1600" dirty="0"/>
              <a:t>잠시 후 그림과 같이 </a:t>
            </a:r>
            <a:r>
              <a:rPr lang="en-US" altLang="ko-KR" sz="1600" dirty="0"/>
              <a:t>Connect </a:t>
            </a:r>
            <a:r>
              <a:rPr lang="ko-KR" altLang="en-US" sz="1600" dirty="0"/>
              <a:t>상태로 변경 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8. </a:t>
            </a:r>
            <a:r>
              <a:rPr lang="ko-KR" altLang="en-US" sz="1600" dirty="0"/>
              <a:t>좌측상단 </a:t>
            </a:r>
            <a:r>
              <a:rPr lang="en-US" altLang="ko-KR" sz="1600" dirty="0"/>
              <a:t>Erasing &amp; Programming </a:t>
            </a:r>
            <a:r>
              <a:rPr lang="ko-KR" altLang="en-US" sz="1600" dirty="0"/>
              <a:t>버튼을 누른다</a:t>
            </a:r>
            <a:r>
              <a:rPr lang="en-US" altLang="ko-KR" sz="1600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81710C-EAAF-4E13-948C-EB12D73EA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383" y="873332"/>
            <a:ext cx="4289108" cy="279177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EF0DD7-43D9-4067-9112-68D0A8679C79}"/>
              </a:ext>
            </a:extLst>
          </p:cNvPr>
          <p:cNvSpPr/>
          <p:nvPr/>
        </p:nvSpPr>
        <p:spPr>
          <a:xfrm>
            <a:off x="10804812" y="1264540"/>
            <a:ext cx="768063" cy="1689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rgbClr val="FF0000"/>
                </a:solidFill>
              </a:rPr>
              <a:t>6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55915A-79A0-48A8-87A6-234E31FAC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383" y="3883330"/>
            <a:ext cx="4289108" cy="279463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17E36D-CE06-4499-A38C-CA4D7CDFDE3B}"/>
              </a:ext>
            </a:extLst>
          </p:cNvPr>
          <p:cNvSpPr/>
          <p:nvPr/>
        </p:nvSpPr>
        <p:spPr>
          <a:xfrm>
            <a:off x="10769093" y="4157650"/>
            <a:ext cx="768063" cy="1689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rgbClr val="FF0000"/>
                </a:solidFill>
              </a:rPr>
              <a:t>7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6D4BF5-D2AE-43B2-9826-0F0937A58212}"/>
              </a:ext>
            </a:extLst>
          </p:cNvPr>
          <p:cNvSpPr/>
          <p:nvPr/>
        </p:nvSpPr>
        <p:spPr>
          <a:xfrm>
            <a:off x="6497215" y="4509027"/>
            <a:ext cx="768063" cy="1689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FF0000"/>
                </a:solidFill>
              </a:rPr>
              <a:t>8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11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F46E4B7-8DB5-47E2-8198-889FC4240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173" y="1926686"/>
            <a:ext cx="7148513" cy="4643438"/>
          </a:xfrm>
          <a:prstGeom prst="rect">
            <a:avLst/>
          </a:prstGeom>
        </p:spPr>
      </p:pic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A6FDE3-C420-4CA0-B343-9F1739E97530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487529-E542-45FD-9599-332E4D7000A0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2. IAP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이미지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방법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AB9CB4-6858-4D52-9FAB-C3E55B1FC498}"/>
              </a:ext>
            </a:extLst>
          </p:cNvPr>
          <p:cNvSpPr txBox="1"/>
          <p:nvPr/>
        </p:nvSpPr>
        <p:spPr>
          <a:xfrm>
            <a:off x="582115" y="917759"/>
            <a:ext cx="6299132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9. Browse</a:t>
            </a:r>
            <a:r>
              <a:rPr lang="ko-KR" altLang="en-US" sz="1600" dirty="0"/>
              <a:t> 버튼을 눌러 </a:t>
            </a:r>
            <a:r>
              <a:rPr lang="en-US" altLang="ko-KR" sz="1600" dirty="0"/>
              <a:t>IAP</a:t>
            </a:r>
            <a:r>
              <a:rPr lang="ko-KR" altLang="en-US" sz="1600" dirty="0"/>
              <a:t> 이미지를 선택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</a:rPr>
              <a:t>    </a:t>
            </a:r>
            <a:r>
              <a:rPr lang="ko-KR" altLang="en-US" sz="1600" dirty="0">
                <a:solidFill>
                  <a:srgbClr val="FF0000"/>
                </a:solidFill>
              </a:rPr>
              <a:t>파일명 </a:t>
            </a:r>
            <a:r>
              <a:rPr lang="en-US" altLang="ko-KR" sz="1600" dirty="0">
                <a:solidFill>
                  <a:srgbClr val="FF0000"/>
                </a:solidFill>
              </a:rPr>
              <a:t>: IAP_ATIK(V1.0).bin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10. Verify programming </a:t>
            </a:r>
            <a:r>
              <a:rPr lang="ko-KR" altLang="en-US" sz="1600" dirty="0"/>
              <a:t>을 선택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11. Start Programming </a:t>
            </a:r>
            <a:r>
              <a:rPr lang="ko-KR" altLang="en-US" sz="1600" dirty="0"/>
              <a:t>버튼을 누른다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17E36D-CE06-4499-A38C-CA4D7CDFDE3B}"/>
              </a:ext>
            </a:extLst>
          </p:cNvPr>
          <p:cNvSpPr/>
          <p:nvPr/>
        </p:nvSpPr>
        <p:spPr>
          <a:xfrm>
            <a:off x="5066793" y="3601671"/>
            <a:ext cx="1676907" cy="1829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6D4BF5-D2AE-43B2-9826-0F0937A58212}"/>
              </a:ext>
            </a:extLst>
          </p:cNvPr>
          <p:cNvSpPr/>
          <p:nvPr/>
        </p:nvSpPr>
        <p:spPr>
          <a:xfrm>
            <a:off x="7404100" y="2679700"/>
            <a:ext cx="715178" cy="469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9</a:t>
            </a:r>
          </a:p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AB1E49-8456-4D14-A351-0EF523003C03}"/>
              </a:ext>
            </a:extLst>
          </p:cNvPr>
          <p:cNvSpPr/>
          <p:nvPr/>
        </p:nvSpPr>
        <p:spPr>
          <a:xfrm>
            <a:off x="7216867" y="3784600"/>
            <a:ext cx="902411" cy="469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11</a:t>
            </a:r>
          </a:p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39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F46E4B7-8DB5-47E2-8198-889FC4240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273" y="1926686"/>
            <a:ext cx="7148513" cy="4643438"/>
          </a:xfrm>
          <a:prstGeom prst="rect">
            <a:avLst/>
          </a:prstGeom>
        </p:spPr>
      </p:pic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A6FDE3-C420-4CA0-B343-9F1739E97530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487529-E542-45FD-9599-332E4D7000A0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2. IAP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이미지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방법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AB9CB4-6858-4D52-9FAB-C3E55B1FC498}"/>
              </a:ext>
            </a:extLst>
          </p:cNvPr>
          <p:cNvSpPr txBox="1"/>
          <p:nvPr/>
        </p:nvSpPr>
        <p:spPr>
          <a:xfrm>
            <a:off x="582115" y="917759"/>
            <a:ext cx="6299132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12. </a:t>
            </a:r>
            <a:r>
              <a:rPr lang="ko-KR" altLang="en-US" sz="1600" dirty="0"/>
              <a:t>아래와 같은 메시지가 뜨면 </a:t>
            </a:r>
            <a:r>
              <a:rPr lang="en-US" altLang="ko-KR" sz="1600" dirty="0"/>
              <a:t>IAP </a:t>
            </a:r>
            <a:r>
              <a:rPr lang="ko-KR" altLang="en-US" sz="1600" dirty="0"/>
              <a:t>프로그램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이 완료된 것이다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13. </a:t>
            </a:r>
            <a:r>
              <a:rPr lang="ko-KR" altLang="en-US" sz="1600" dirty="0"/>
              <a:t>프로그램 창을 닫는다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14. Target</a:t>
            </a:r>
            <a:r>
              <a:rPr lang="ko-KR" altLang="en-US" sz="1600" dirty="0"/>
              <a:t> 보드 전원을 끊는다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15. Target board </a:t>
            </a:r>
            <a:r>
              <a:rPr lang="ko-KR" altLang="en-US" sz="1600" dirty="0"/>
              <a:t>상의 </a:t>
            </a:r>
            <a:r>
              <a:rPr lang="en-US" altLang="ko-KR" sz="1600" dirty="0"/>
              <a:t>SW2(DIP switch) </a:t>
            </a:r>
            <a:r>
              <a:rPr lang="ko-KR" altLang="en-US" sz="1600" dirty="0"/>
              <a:t>를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Off</a:t>
            </a:r>
            <a:r>
              <a:rPr lang="ko-KR" altLang="en-US" sz="1600" dirty="0"/>
              <a:t> 상태로 한다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(</a:t>
            </a:r>
            <a:r>
              <a:rPr lang="ko-KR" altLang="en-US" sz="1600" dirty="0"/>
              <a:t>이후 이 스위치는 항상 </a:t>
            </a:r>
            <a:r>
              <a:rPr lang="en-US" altLang="ko-KR" sz="1600" dirty="0"/>
              <a:t>Off </a:t>
            </a:r>
            <a:r>
              <a:rPr lang="ko-KR" altLang="en-US" sz="1600" dirty="0"/>
              <a:t>상태를 유지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</a:t>
            </a:r>
            <a:r>
              <a:rPr lang="ko-KR" altLang="en-US" sz="1600" dirty="0"/>
              <a:t>해야 한다</a:t>
            </a:r>
            <a:r>
              <a:rPr lang="en-US" altLang="ko-KR" sz="1600" dirty="0"/>
              <a:t>.)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17E36D-CE06-4499-A38C-CA4D7CDFDE3B}"/>
              </a:ext>
            </a:extLst>
          </p:cNvPr>
          <p:cNvSpPr/>
          <p:nvPr/>
        </p:nvSpPr>
        <p:spPr>
          <a:xfrm>
            <a:off x="5104893" y="3601671"/>
            <a:ext cx="1676907" cy="1829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6D4BF5-D2AE-43B2-9826-0F0937A58212}"/>
              </a:ext>
            </a:extLst>
          </p:cNvPr>
          <p:cNvSpPr/>
          <p:nvPr/>
        </p:nvSpPr>
        <p:spPr>
          <a:xfrm>
            <a:off x="7442200" y="2679700"/>
            <a:ext cx="715178" cy="469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9</a:t>
            </a:r>
          </a:p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AB1E49-8456-4D14-A351-0EF523003C03}"/>
              </a:ext>
            </a:extLst>
          </p:cNvPr>
          <p:cNvSpPr/>
          <p:nvPr/>
        </p:nvSpPr>
        <p:spPr>
          <a:xfrm>
            <a:off x="7254967" y="3784600"/>
            <a:ext cx="902411" cy="469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11</a:t>
            </a:r>
          </a:p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F49080-6D34-492D-AE89-51EC4EAC9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46" y="1829593"/>
            <a:ext cx="2500313" cy="8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8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A6FDE3-C420-4CA0-B343-9F1739E97530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487529-E542-45FD-9599-332E4D7000A0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3. IAP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를 이용한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board F/W upgrade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방법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AB9CB4-6858-4D52-9FAB-C3E55B1FC498}"/>
              </a:ext>
            </a:extLst>
          </p:cNvPr>
          <p:cNvSpPr txBox="1"/>
          <p:nvPr/>
        </p:nvSpPr>
        <p:spPr>
          <a:xfrm>
            <a:off x="721601" y="968712"/>
            <a:ext cx="10229088" cy="272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Target</a:t>
            </a:r>
            <a:r>
              <a:rPr lang="ko-KR" altLang="en-US" dirty="0"/>
              <a:t> </a:t>
            </a:r>
            <a:r>
              <a:rPr lang="en-US" altLang="ko-KR" dirty="0"/>
              <a:t>board </a:t>
            </a:r>
            <a:r>
              <a:rPr lang="ko-KR" altLang="en-US" dirty="0"/>
              <a:t>의 </a:t>
            </a:r>
            <a:r>
              <a:rPr lang="en-US" altLang="ko-KR" dirty="0"/>
              <a:t>F/W </a:t>
            </a:r>
            <a:r>
              <a:rPr lang="ko-KR" altLang="en-US" dirty="0"/>
              <a:t>를 </a:t>
            </a:r>
            <a:r>
              <a:rPr lang="en-US" altLang="ko-KR" dirty="0"/>
              <a:t>IAP </a:t>
            </a:r>
            <a:r>
              <a:rPr lang="ko-KR" altLang="en-US" dirty="0"/>
              <a:t>를 이용하여 </a:t>
            </a:r>
            <a:r>
              <a:rPr lang="en-US" altLang="ko-KR" dirty="0"/>
              <a:t>upgrade </a:t>
            </a:r>
            <a:r>
              <a:rPr lang="ko-KR" altLang="en-US" dirty="0"/>
              <a:t>하는 방법은 다음과 같다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1. </a:t>
            </a:r>
            <a:r>
              <a:rPr lang="ko-KR" altLang="en-US" sz="1600" dirty="0"/>
              <a:t>아래 그림과 같이 </a:t>
            </a:r>
            <a:r>
              <a:rPr lang="en-US" altLang="ko-KR" sz="1600" dirty="0"/>
              <a:t>PC </a:t>
            </a:r>
            <a:r>
              <a:rPr lang="ko-KR" altLang="en-US" sz="1600" dirty="0"/>
              <a:t>와 </a:t>
            </a:r>
            <a:r>
              <a:rPr lang="en-US" altLang="ko-KR" sz="1600" dirty="0"/>
              <a:t>Target board </a:t>
            </a:r>
            <a:r>
              <a:rPr lang="ko-KR" altLang="en-US" sz="1600" dirty="0"/>
              <a:t>를 </a:t>
            </a:r>
            <a:r>
              <a:rPr lang="en-US" altLang="ko-KR" sz="1600" dirty="0"/>
              <a:t>RS-232C </a:t>
            </a:r>
            <a:r>
              <a:rPr lang="ko-KR" altLang="en-US" sz="1600" dirty="0"/>
              <a:t>로 연결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반드시 </a:t>
            </a:r>
            <a:r>
              <a:rPr lang="en-US" altLang="ko-KR" sz="1600" dirty="0">
                <a:solidFill>
                  <a:srgbClr val="FF0000"/>
                </a:solidFill>
              </a:rPr>
              <a:t>Target Board </a:t>
            </a:r>
            <a:r>
              <a:rPr lang="ko-KR" altLang="en-US" sz="1600" dirty="0">
                <a:solidFill>
                  <a:srgbClr val="FF0000"/>
                </a:solidFill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</a:rPr>
              <a:t>UART #1</a:t>
            </a:r>
            <a:r>
              <a:rPr lang="ko-KR" altLang="en-US" sz="1600" dirty="0">
                <a:solidFill>
                  <a:srgbClr val="FF0000"/>
                </a:solidFill>
              </a:rPr>
              <a:t>번 포트만을 사용해야 한다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2. PC</a:t>
            </a:r>
            <a:r>
              <a:rPr lang="ko-KR" altLang="en-US" sz="1600" dirty="0"/>
              <a:t> 에서 통신 프로그램을 실행하여 </a:t>
            </a:r>
            <a:r>
              <a:rPr lang="en-US" altLang="ko-KR" sz="1600" dirty="0"/>
              <a:t>Target board </a:t>
            </a:r>
            <a:r>
              <a:rPr lang="ko-KR" altLang="en-US" sz="1600" dirty="0"/>
              <a:t>와 연결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- </a:t>
            </a:r>
            <a:r>
              <a:rPr lang="ko-KR" altLang="en-US" sz="1600" dirty="0"/>
              <a:t>통신 프로그램은 </a:t>
            </a:r>
            <a:r>
              <a:rPr lang="en-US" altLang="ko-KR" sz="1600" dirty="0"/>
              <a:t>YMODEM </a:t>
            </a:r>
            <a:r>
              <a:rPr lang="ko-KR" altLang="en-US" sz="1600" dirty="0"/>
              <a:t>으로 파일 전송이 가능해야 한다</a:t>
            </a:r>
            <a:r>
              <a:rPr lang="en-US" altLang="ko-KR" sz="1600" dirty="0"/>
              <a:t>. (ex. </a:t>
            </a:r>
            <a:r>
              <a:rPr lang="en-US" altLang="ko-KR" sz="1600" dirty="0" err="1"/>
              <a:t>ExtraPutty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- 115200 baud, 8-bit, 1 stop bit, no parity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A88752-F897-463F-A34C-E699B43D0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645" y="4306754"/>
            <a:ext cx="2381250" cy="14192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A648AEE-5E0C-4983-B17C-B9B69987B77F}"/>
              </a:ext>
            </a:extLst>
          </p:cNvPr>
          <p:cNvSpPr/>
          <p:nvPr/>
        </p:nvSpPr>
        <p:spPr>
          <a:xfrm>
            <a:off x="2093563" y="4306754"/>
            <a:ext cx="2381250" cy="1601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   Target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    Board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3AA79332-CA33-4763-8B47-D05AFEC16AB1}"/>
              </a:ext>
            </a:extLst>
          </p:cNvPr>
          <p:cNvSpPr/>
          <p:nvPr/>
        </p:nvSpPr>
        <p:spPr>
          <a:xfrm>
            <a:off x="4542268" y="4772138"/>
            <a:ext cx="2708923" cy="67056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RS-232C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349C16A-ECF9-4442-93FA-B7ECB30407E3}"/>
              </a:ext>
            </a:extLst>
          </p:cNvPr>
          <p:cNvSpPr/>
          <p:nvPr/>
        </p:nvSpPr>
        <p:spPr>
          <a:xfrm>
            <a:off x="3705709" y="4838821"/>
            <a:ext cx="769104" cy="603877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UART #1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73063248-A83B-4603-97AB-CB8C281978BD}"/>
              </a:ext>
            </a:extLst>
          </p:cNvPr>
          <p:cNvSpPr/>
          <p:nvPr/>
        </p:nvSpPr>
        <p:spPr>
          <a:xfrm>
            <a:off x="8298051" y="5606144"/>
            <a:ext cx="769104" cy="603877"/>
          </a:xfrm>
          <a:prstGeom prst="rect">
            <a:avLst/>
          </a:prstGeom>
          <a:noFill/>
          <a:ln w="254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23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9368</TotalTime>
  <Words>726</Words>
  <Application>Microsoft Office PowerPoint</Application>
  <PresentationFormat>와이드스크린</PresentationFormat>
  <Paragraphs>119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함초롬돋움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인희</dc:creator>
  <cp:lastModifiedBy>이 동철</cp:lastModifiedBy>
  <cp:revision>285</cp:revision>
  <cp:lastPrinted>2021-01-12T09:08:03Z</cp:lastPrinted>
  <dcterms:created xsi:type="dcterms:W3CDTF">2020-09-16T23:58:04Z</dcterms:created>
  <dcterms:modified xsi:type="dcterms:W3CDTF">2021-03-29T04:55:53Z</dcterms:modified>
</cp:coreProperties>
</file>