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2668B-7D56-5642-1217-2DF6C5C4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AA1F1C-1D0D-9231-8E2B-43968872D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DB719-396F-36AA-7514-EAA58448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4337-23AE-09E4-2400-B264E461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CE15F-9533-D12B-80CD-A30633A7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8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B0DB9-B695-A8E1-4D21-E16A26E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C0E6C-4674-1D10-2810-39F512300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DE32D-1FDA-4F0E-1CDF-E42ABDF3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FC1AB-29EC-A8D5-0C67-0905FE16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A4E9-B0DC-1F75-BECB-9E33991E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AC506-B20A-5FCE-0FCF-98CCF790A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081B4-3FDD-1790-2D7C-216BE312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5F7C8-B82B-99E8-B1E1-8792975F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306E8-E488-9C7C-91BE-1A19B525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2A703-076B-9659-6271-CD767622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51370-2C06-7ACD-D736-392E600A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4B166-A90B-626C-BE54-766017C5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EE41E-8877-53BF-6D41-550BB857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C6B4B-6D5C-4F70-69FB-1E81799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EA529-2797-2D3A-9821-93D4668C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5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3293-33E3-7087-28EF-50891759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298CF-F78B-6648-8EC1-87F5C71E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04448-8159-CB16-6E33-20C10761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280BE-D372-25BD-E853-FD6CEC9C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2D928-891C-D676-E721-79C17DC3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D617-28ED-FE57-557B-ADD0D64B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3AD59-8614-A2D0-2F80-37797A810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25C1A-9C74-A0A5-AFDF-E4A961EC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5D590-2813-F5CB-A225-CA05E3EC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A522E-A6DD-0D32-76CC-8CD90444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472E4-22E5-3BF8-BCE4-9F475631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9D66-92E7-4EAA-CDE8-67AA5F00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4157B-9FDE-9044-4699-81B3D69D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17946C-E058-6D76-5CB4-6276FA9F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BAF36-22DB-6080-446B-CF90EB491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1D3D0E-CB91-522D-BCC5-8A138EFED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AF4136-AE37-E112-BAF5-458F212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92E9E5-80B3-5552-ADA7-75C20DD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0D8748-5569-5686-DB43-016A0418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6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A339-A141-A2E4-CCE9-64AF867A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0C598-28F1-3856-7C06-70854B24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2B674-88F4-BF9B-1EF1-863FFFB9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DE8388-287A-B05B-6734-F7EA98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4C5CB9-66D3-A51D-9972-7E8A268F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79B66F-6890-17F7-04DC-1125DEEF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B40764-BEB9-5028-2207-064C8C00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8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DA12-15DF-6644-F5D3-966383D7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7819-C568-67AD-6D52-AF15C8CD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BB10B-46C7-07BE-0AE0-60133C1DE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DA10A-9581-9722-CFC4-D5800B2E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1BF24-0321-54FE-DFF5-1EAE70BE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BBA58-835A-15B5-08EF-DC8A9E6B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2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FB0E-5EF5-E181-856A-58EF234C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2DC7DA-67E1-2844-909A-9B95ADE21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734AD-1DEB-3126-5B4F-C48F862C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AC106-7228-9DDE-1A62-F283C785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6E8F6-F8FE-F23B-B3EB-7F1DF30D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FC3F6-063F-0A06-58A2-B3033AEC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1EA75F-8A81-D1A6-541B-5031DD37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374D6-81C8-C32B-14E2-FDC7B53E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40C51-BAD2-D8E8-9A46-EA75393D5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5F80-9EC6-4EFF-92C5-62EDB71ABB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69DFF-A50A-A144-A18B-48F401478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2FFEC-C8F3-27F4-BDA9-A42DF85C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86E5-B779-49A2-8FF3-A4F2E53E4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2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32C7FA-20B9-FA1D-EB69-D3E9BF57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89458" y="559615"/>
            <a:ext cx="640080" cy="773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8AA1B6-321F-ED8A-E1B5-E7155E8C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776282" y="616289"/>
            <a:ext cx="513397" cy="78676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F8F9FC-6440-CCEB-3429-323B3E48A7F8}"/>
              </a:ext>
            </a:extLst>
          </p:cNvPr>
          <p:cNvCxnSpPr>
            <a:cxnSpLocks/>
          </p:cNvCxnSpPr>
          <p:nvPr/>
        </p:nvCxnSpPr>
        <p:spPr>
          <a:xfrm>
            <a:off x="2936501" y="857272"/>
            <a:ext cx="269256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4A8FD4-2CA0-5799-75D6-D54C9FA59A7E}"/>
              </a:ext>
            </a:extLst>
          </p:cNvPr>
          <p:cNvCxnSpPr>
            <a:cxnSpLocks/>
          </p:cNvCxnSpPr>
          <p:nvPr/>
        </p:nvCxnSpPr>
        <p:spPr>
          <a:xfrm>
            <a:off x="2936501" y="1027898"/>
            <a:ext cx="55480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E0CA-ECDD-0857-897C-582FB9C1BCFC}"/>
              </a:ext>
            </a:extLst>
          </p:cNvPr>
          <p:cNvCxnSpPr>
            <a:cxnSpLocks/>
          </p:cNvCxnSpPr>
          <p:nvPr/>
        </p:nvCxnSpPr>
        <p:spPr>
          <a:xfrm>
            <a:off x="2936501" y="1170901"/>
            <a:ext cx="2512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3A54AC-1811-4D6F-24E3-0C03E3EFB75C}"/>
              </a:ext>
            </a:extLst>
          </p:cNvPr>
          <p:cNvCxnSpPr>
            <a:cxnSpLocks/>
          </p:cNvCxnSpPr>
          <p:nvPr/>
        </p:nvCxnSpPr>
        <p:spPr>
          <a:xfrm>
            <a:off x="5448573" y="719733"/>
            <a:ext cx="30359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C1F798F-7B47-6C5E-C979-9D4D948D8D59}"/>
              </a:ext>
            </a:extLst>
          </p:cNvPr>
          <p:cNvCxnSpPr>
            <a:cxnSpLocks/>
          </p:cNvCxnSpPr>
          <p:nvPr/>
        </p:nvCxnSpPr>
        <p:spPr>
          <a:xfrm>
            <a:off x="5448573" y="714713"/>
            <a:ext cx="0" cy="456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4B4A2B-5A19-97E2-6AEA-6557DDB6D63A}"/>
              </a:ext>
            </a:extLst>
          </p:cNvPr>
          <p:cNvCxnSpPr>
            <a:cxnSpLocks/>
          </p:cNvCxnSpPr>
          <p:nvPr/>
        </p:nvCxnSpPr>
        <p:spPr>
          <a:xfrm>
            <a:off x="5629070" y="1170901"/>
            <a:ext cx="285547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469940-7C36-06EA-EBF9-3EA64A5E9296}"/>
              </a:ext>
            </a:extLst>
          </p:cNvPr>
          <p:cNvCxnSpPr>
            <a:cxnSpLocks/>
          </p:cNvCxnSpPr>
          <p:nvPr/>
        </p:nvCxnSpPr>
        <p:spPr>
          <a:xfrm flipV="1">
            <a:off x="5629070" y="857272"/>
            <a:ext cx="0" cy="3136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4CC599-4D8A-54E7-9336-331657F1C8D0}"/>
              </a:ext>
            </a:extLst>
          </p:cNvPr>
          <p:cNvCxnSpPr>
            <a:cxnSpLocks/>
          </p:cNvCxnSpPr>
          <p:nvPr/>
        </p:nvCxnSpPr>
        <p:spPr>
          <a:xfrm>
            <a:off x="3426363" y="1294969"/>
            <a:ext cx="0" cy="41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3480F8-4E8A-FAC5-CAFF-94C63F832F6D}"/>
              </a:ext>
            </a:extLst>
          </p:cNvPr>
          <p:cNvCxnSpPr>
            <a:cxnSpLocks/>
          </p:cNvCxnSpPr>
          <p:nvPr/>
        </p:nvCxnSpPr>
        <p:spPr>
          <a:xfrm>
            <a:off x="8011897" y="1294969"/>
            <a:ext cx="0" cy="41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6F7D6B-A9F1-4885-B8FC-B3E05D71669D}"/>
              </a:ext>
            </a:extLst>
          </p:cNvPr>
          <p:cNvCxnSpPr>
            <a:cxnSpLocks/>
          </p:cNvCxnSpPr>
          <p:nvPr/>
        </p:nvCxnSpPr>
        <p:spPr>
          <a:xfrm>
            <a:off x="3426363" y="1580477"/>
            <a:ext cx="4585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641ED9-418D-C559-501D-BB8DB0B85252}"/>
              </a:ext>
            </a:extLst>
          </p:cNvPr>
          <p:cNvSpPr txBox="1"/>
          <p:nvPr/>
        </p:nvSpPr>
        <p:spPr>
          <a:xfrm>
            <a:off x="5448573" y="1340565"/>
            <a:ext cx="13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210 mm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0E5B10-C565-76CD-C23D-38D43EDC94E0}"/>
              </a:ext>
            </a:extLst>
          </p:cNvPr>
          <p:cNvSpPr txBox="1"/>
          <p:nvPr/>
        </p:nvSpPr>
        <p:spPr>
          <a:xfrm>
            <a:off x="4753986" y="273069"/>
            <a:ext cx="2016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 PD_PWR </a:t>
            </a:r>
            <a:r>
              <a:rPr lang="ko-KR" altLang="en-US" sz="1200" b="1" dirty="0"/>
              <a:t>연결 </a:t>
            </a:r>
            <a:r>
              <a:rPr lang="en-US" altLang="ko-KR" sz="1200" b="1" dirty="0"/>
              <a:t>wire &gt;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80A83E-93B8-5AB8-AC34-C530CF309D2E}"/>
              </a:ext>
            </a:extLst>
          </p:cNvPr>
          <p:cNvSpPr txBox="1"/>
          <p:nvPr/>
        </p:nvSpPr>
        <p:spPr>
          <a:xfrm>
            <a:off x="1317847" y="871171"/>
            <a:ext cx="13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NW-A2510-3Y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838C5F-A71E-F81B-310C-FAAB167447DA}"/>
              </a:ext>
            </a:extLst>
          </p:cNvPr>
          <p:cNvSpPr txBox="1"/>
          <p:nvPr/>
        </p:nvSpPr>
        <p:spPr>
          <a:xfrm>
            <a:off x="8834619" y="804307"/>
            <a:ext cx="13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NW-A2510-4Y</a:t>
            </a:r>
            <a:endParaRPr lang="ko-KR" altLang="en-US" sz="12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F6F928A-F462-F203-AAA1-2B946325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732865" y="2062679"/>
            <a:ext cx="513397" cy="78676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E3264B-B8C9-CF9F-D0E3-2F17F7008824}"/>
              </a:ext>
            </a:extLst>
          </p:cNvPr>
          <p:cNvCxnSpPr>
            <a:cxnSpLocks/>
          </p:cNvCxnSpPr>
          <p:nvPr/>
        </p:nvCxnSpPr>
        <p:spPr>
          <a:xfrm>
            <a:off x="2893084" y="2303662"/>
            <a:ext cx="3607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C9F8E79-AB63-FB7F-2548-EEF34A6789B4}"/>
              </a:ext>
            </a:extLst>
          </p:cNvPr>
          <p:cNvCxnSpPr>
            <a:cxnSpLocks/>
          </p:cNvCxnSpPr>
          <p:nvPr/>
        </p:nvCxnSpPr>
        <p:spPr>
          <a:xfrm>
            <a:off x="2893084" y="2617291"/>
            <a:ext cx="36079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8A401E-A106-FDE7-FAF7-EAA017A12370}"/>
              </a:ext>
            </a:extLst>
          </p:cNvPr>
          <p:cNvSpPr txBox="1"/>
          <p:nvPr/>
        </p:nvSpPr>
        <p:spPr>
          <a:xfrm>
            <a:off x="1274430" y="2317561"/>
            <a:ext cx="13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NW-A2510-3Y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D2EC85-B94B-7FD9-C26B-3B43F065724B}"/>
              </a:ext>
            </a:extLst>
          </p:cNvPr>
          <p:cNvSpPr txBox="1"/>
          <p:nvPr/>
        </p:nvSpPr>
        <p:spPr>
          <a:xfrm>
            <a:off x="4050627" y="1939099"/>
            <a:ext cx="2016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 Laser </a:t>
            </a:r>
            <a:r>
              <a:rPr lang="ko-KR" altLang="en-US" sz="1200" b="1" dirty="0"/>
              <a:t>연결 </a:t>
            </a:r>
            <a:r>
              <a:rPr lang="en-US" altLang="ko-KR" sz="1200" b="1" dirty="0"/>
              <a:t>wire &gt;</a:t>
            </a:r>
            <a:endParaRPr lang="ko-KR" altLang="en-US" sz="1200" b="1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A01A9-F151-3978-A158-F1E29AF13298}"/>
              </a:ext>
            </a:extLst>
          </p:cNvPr>
          <p:cNvCxnSpPr>
            <a:cxnSpLocks/>
          </p:cNvCxnSpPr>
          <p:nvPr/>
        </p:nvCxnSpPr>
        <p:spPr>
          <a:xfrm>
            <a:off x="3369412" y="2752402"/>
            <a:ext cx="0" cy="41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C50F285-B106-A02A-3077-9B5D546075E6}"/>
              </a:ext>
            </a:extLst>
          </p:cNvPr>
          <p:cNvCxnSpPr>
            <a:cxnSpLocks/>
          </p:cNvCxnSpPr>
          <p:nvPr/>
        </p:nvCxnSpPr>
        <p:spPr>
          <a:xfrm>
            <a:off x="6500987" y="2712760"/>
            <a:ext cx="0" cy="41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5283DBA-C90A-6B53-74F7-3633C021A5FD}"/>
              </a:ext>
            </a:extLst>
          </p:cNvPr>
          <p:cNvCxnSpPr>
            <a:cxnSpLocks/>
          </p:cNvCxnSpPr>
          <p:nvPr/>
        </p:nvCxnSpPr>
        <p:spPr>
          <a:xfrm>
            <a:off x="3369412" y="3037910"/>
            <a:ext cx="31315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C4AA67-8D35-708B-859B-8121A1BE204E}"/>
              </a:ext>
            </a:extLst>
          </p:cNvPr>
          <p:cNvSpPr txBox="1"/>
          <p:nvPr/>
        </p:nvSpPr>
        <p:spPr>
          <a:xfrm>
            <a:off x="4616333" y="2792420"/>
            <a:ext cx="13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150 mm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7D8EEEE-D2C1-6745-DD98-615DD5B016BC}"/>
              </a:ext>
            </a:extLst>
          </p:cNvPr>
          <p:cNvSpPr/>
          <p:nvPr/>
        </p:nvSpPr>
        <p:spPr>
          <a:xfrm>
            <a:off x="7980300" y="2135474"/>
            <a:ext cx="2276257" cy="57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Laser Module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62E0BA3-CD5F-6505-E00D-4382908A7A42}"/>
              </a:ext>
            </a:extLst>
          </p:cNvPr>
          <p:cNvCxnSpPr>
            <a:cxnSpLocks/>
          </p:cNvCxnSpPr>
          <p:nvPr/>
        </p:nvCxnSpPr>
        <p:spPr>
          <a:xfrm>
            <a:off x="6609844" y="2306675"/>
            <a:ext cx="13704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16B8738-A7BE-DA2B-C386-F44AD37DAB30}"/>
              </a:ext>
            </a:extLst>
          </p:cNvPr>
          <p:cNvCxnSpPr>
            <a:cxnSpLocks/>
          </p:cNvCxnSpPr>
          <p:nvPr/>
        </p:nvCxnSpPr>
        <p:spPr>
          <a:xfrm>
            <a:off x="6609844" y="2616332"/>
            <a:ext cx="13704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AEFB666-0199-09A9-56DD-5E93DF0BC1AF}"/>
              </a:ext>
            </a:extLst>
          </p:cNvPr>
          <p:cNvSpPr/>
          <p:nvPr/>
        </p:nvSpPr>
        <p:spPr>
          <a:xfrm>
            <a:off x="5998531" y="2199362"/>
            <a:ext cx="1087366" cy="513397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D615EC-2646-7CD6-1F87-3CE5CD4EF5BD}"/>
              </a:ext>
            </a:extLst>
          </p:cNvPr>
          <p:cNvSpPr txBox="1"/>
          <p:nvPr/>
        </p:nvSpPr>
        <p:spPr>
          <a:xfrm>
            <a:off x="5998531" y="1930731"/>
            <a:ext cx="180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heat shrinkable tube</a:t>
            </a:r>
            <a:endParaRPr lang="ko-KR" altLang="en-US" sz="12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3F85957-5BAD-850E-F9AA-62A1D87D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27559" y="3458222"/>
            <a:ext cx="640080" cy="77343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3AAA0C0-2255-F867-4E71-EDAAD31A4607}"/>
              </a:ext>
            </a:extLst>
          </p:cNvPr>
          <p:cNvSpPr txBox="1"/>
          <p:nvPr/>
        </p:nvSpPr>
        <p:spPr>
          <a:xfrm>
            <a:off x="8834619" y="3706437"/>
            <a:ext cx="13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NW-A2510-4Y</a:t>
            </a:r>
            <a:endParaRPr lang="ko-KR" altLang="en-US" sz="12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68FB27A-4AC1-C795-EC0E-AC2C498B7953}"/>
              </a:ext>
            </a:extLst>
          </p:cNvPr>
          <p:cNvSpPr/>
          <p:nvPr/>
        </p:nvSpPr>
        <p:spPr>
          <a:xfrm>
            <a:off x="3714337" y="3393470"/>
            <a:ext cx="1109365" cy="67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Peltier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TES1-12704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2A0CEED-8CC4-0FB9-4060-7C50757F84A9}"/>
              </a:ext>
            </a:extLst>
          </p:cNvPr>
          <p:cNvCxnSpPr>
            <a:cxnSpLocks/>
          </p:cNvCxnSpPr>
          <p:nvPr/>
        </p:nvCxnSpPr>
        <p:spPr>
          <a:xfrm>
            <a:off x="4823702" y="3624634"/>
            <a:ext cx="36079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46DFD1A-3E07-8FAD-36C8-17F8F947D7A7}"/>
              </a:ext>
            </a:extLst>
          </p:cNvPr>
          <p:cNvCxnSpPr>
            <a:cxnSpLocks/>
          </p:cNvCxnSpPr>
          <p:nvPr/>
        </p:nvCxnSpPr>
        <p:spPr>
          <a:xfrm>
            <a:off x="4835012" y="3776076"/>
            <a:ext cx="36079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9488EDFB-7FB3-234B-5CFD-94CF9F789E3A}"/>
              </a:ext>
            </a:extLst>
          </p:cNvPr>
          <p:cNvSpPr/>
          <p:nvPr/>
        </p:nvSpPr>
        <p:spPr>
          <a:xfrm>
            <a:off x="3866629" y="4575339"/>
            <a:ext cx="654984" cy="388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645E9E-E0D7-7A4E-44A8-66B99C71555A}"/>
              </a:ext>
            </a:extLst>
          </p:cNvPr>
          <p:cNvSpPr txBox="1"/>
          <p:nvPr/>
        </p:nvSpPr>
        <p:spPr>
          <a:xfrm>
            <a:off x="2601829" y="4538676"/>
            <a:ext cx="132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NTC thermistor</a:t>
            </a:r>
          </a:p>
          <a:p>
            <a:r>
              <a:rPr lang="en-US" altLang="ko-KR" sz="1200" b="1" dirty="0"/>
              <a:t>(01T1002FF)</a:t>
            </a:r>
            <a:endParaRPr lang="ko-KR" altLang="en-US" sz="12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68D315A-F8A1-6827-AFD4-BEBA767C335E}"/>
              </a:ext>
            </a:extLst>
          </p:cNvPr>
          <p:cNvCxnSpPr>
            <a:cxnSpLocks/>
          </p:cNvCxnSpPr>
          <p:nvPr/>
        </p:nvCxnSpPr>
        <p:spPr>
          <a:xfrm>
            <a:off x="7068255" y="4068902"/>
            <a:ext cx="13704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0AECD9C-F55C-9628-2CBF-2F5E08C9927D}"/>
              </a:ext>
            </a:extLst>
          </p:cNvPr>
          <p:cNvCxnSpPr>
            <a:cxnSpLocks/>
          </p:cNvCxnSpPr>
          <p:nvPr/>
        </p:nvCxnSpPr>
        <p:spPr>
          <a:xfrm>
            <a:off x="7061149" y="3913990"/>
            <a:ext cx="13704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E805ACF-C255-B7D2-1799-7B016B332B67}"/>
              </a:ext>
            </a:extLst>
          </p:cNvPr>
          <p:cNvCxnSpPr>
            <a:cxnSpLocks/>
          </p:cNvCxnSpPr>
          <p:nvPr/>
        </p:nvCxnSpPr>
        <p:spPr>
          <a:xfrm>
            <a:off x="4497805" y="4704507"/>
            <a:ext cx="1370456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1B69098-FADB-3FD4-DE26-CD44119256E8}"/>
              </a:ext>
            </a:extLst>
          </p:cNvPr>
          <p:cNvCxnSpPr>
            <a:cxnSpLocks/>
          </p:cNvCxnSpPr>
          <p:nvPr/>
        </p:nvCxnSpPr>
        <p:spPr>
          <a:xfrm>
            <a:off x="4480684" y="4844733"/>
            <a:ext cx="1615316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F8804A4-95BE-EFFA-CC70-7943AF6EE7EF}"/>
              </a:ext>
            </a:extLst>
          </p:cNvPr>
          <p:cNvCxnSpPr>
            <a:cxnSpLocks/>
          </p:cNvCxnSpPr>
          <p:nvPr/>
        </p:nvCxnSpPr>
        <p:spPr>
          <a:xfrm>
            <a:off x="5868261" y="3913990"/>
            <a:ext cx="1117449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FFC5D67-CCB7-1452-C549-911B59CA198D}"/>
              </a:ext>
            </a:extLst>
          </p:cNvPr>
          <p:cNvCxnSpPr>
            <a:cxnSpLocks/>
          </p:cNvCxnSpPr>
          <p:nvPr/>
        </p:nvCxnSpPr>
        <p:spPr>
          <a:xfrm>
            <a:off x="6096000" y="4068554"/>
            <a:ext cx="88971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E7EABD4-33CC-3F54-856C-F976D31F0218}"/>
              </a:ext>
            </a:extLst>
          </p:cNvPr>
          <p:cNvCxnSpPr>
            <a:cxnSpLocks/>
          </p:cNvCxnSpPr>
          <p:nvPr/>
        </p:nvCxnSpPr>
        <p:spPr>
          <a:xfrm>
            <a:off x="5868261" y="3913990"/>
            <a:ext cx="0" cy="790517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C4DB824-129E-25AA-7DC1-2CF840DDA4C6}"/>
              </a:ext>
            </a:extLst>
          </p:cNvPr>
          <p:cNvCxnSpPr>
            <a:cxnSpLocks/>
          </p:cNvCxnSpPr>
          <p:nvPr/>
        </p:nvCxnSpPr>
        <p:spPr>
          <a:xfrm>
            <a:off x="6096000" y="4068554"/>
            <a:ext cx="0" cy="776179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173DDD-262B-26B1-D249-822B46DD2E8E}"/>
              </a:ext>
            </a:extLst>
          </p:cNvPr>
          <p:cNvSpPr/>
          <p:nvPr/>
        </p:nvSpPr>
        <p:spPr>
          <a:xfrm>
            <a:off x="6483300" y="3832152"/>
            <a:ext cx="1087366" cy="33282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41D5CB-EF74-6F6D-D10D-9CE061DC6C85}"/>
              </a:ext>
            </a:extLst>
          </p:cNvPr>
          <p:cNvSpPr txBox="1"/>
          <p:nvPr/>
        </p:nvSpPr>
        <p:spPr>
          <a:xfrm>
            <a:off x="6152142" y="4213693"/>
            <a:ext cx="180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heat shrinkable tube</a:t>
            </a:r>
            <a:endParaRPr lang="ko-KR" altLang="en-US" sz="12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79D13C1-2732-88C3-43D7-57925C1427FA}"/>
              </a:ext>
            </a:extLst>
          </p:cNvPr>
          <p:cNvCxnSpPr>
            <a:cxnSpLocks/>
          </p:cNvCxnSpPr>
          <p:nvPr/>
        </p:nvCxnSpPr>
        <p:spPr>
          <a:xfrm>
            <a:off x="7087755" y="4467120"/>
            <a:ext cx="0" cy="41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D4018EF-5197-A5DB-CC57-5AE31755202D}"/>
              </a:ext>
            </a:extLst>
          </p:cNvPr>
          <p:cNvCxnSpPr>
            <a:cxnSpLocks/>
          </p:cNvCxnSpPr>
          <p:nvPr/>
        </p:nvCxnSpPr>
        <p:spPr>
          <a:xfrm>
            <a:off x="7980300" y="4427478"/>
            <a:ext cx="0" cy="41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790CBFD-9CBF-5D4E-53AB-22AA2D3E7063}"/>
              </a:ext>
            </a:extLst>
          </p:cNvPr>
          <p:cNvCxnSpPr>
            <a:cxnSpLocks/>
          </p:cNvCxnSpPr>
          <p:nvPr/>
        </p:nvCxnSpPr>
        <p:spPr>
          <a:xfrm>
            <a:off x="7126161" y="4762456"/>
            <a:ext cx="8347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477D83B-1BA0-C4FF-B451-F1CCFF8F9673}"/>
              </a:ext>
            </a:extLst>
          </p:cNvPr>
          <p:cNvSpPr txBox="1"/>
          <p:nvPr/>
        </p:nvSpPr>
        <p:spPr>
          <a:xfrm>
            <a:off x="7194885" y="4496444"/>
            <a:ext cx="132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 mm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535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동철</dc:creator>
  <cp:lastModifiedBy>이 동철</cp:lastModifiedBy>
  <cp:revision>4</cp:revision>
  <dcterms:created xsi:type="dcterms:W3CDTF">2022-12-01T23:27:02Z</dcterms:created>
  <dcterms:modified xsi:type="dcterms:W3CDTF">2022-12-02T02:21:52Z</dcterms:modified>
</cp:coreProperties>
</file>