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67" r:id="rId4"/>
    <p:sldId id="265" r:id="rId5"/>
    <p:sldId id="257" r:id="rId6"/>
    <p:sldId id="266" r:id="rId7"/>
    <p:sldId id="268" r:id="rId8"/>
    <p:sldId id="260" r:id="rId9"/>
    <p:sldId id="262" r:id="rId10"/>
    <p:sldId id="273" r:id="rId11"/>
    <p:sldId id="258" r:id="rId12"/>
    <p:sldId id="261" r:id="rId13"/>
    <p:sldId id="270" r:id="rId14"/>
    <p:sldId id="263" r:id="rId15"/>
    <p:sldId id="269" r:id="rId16"/>
    <p:sldId id="274" r:id="rId17"/>
    <p:sldId id="272" r:id="rId18"/>
    <p:sldId id="259" r:id="rId19"/>
    <p:sldId id="275"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62955-02DF-B6A1-729A-532216C7C7E0}" v="3907" dt="2021-08-11T16:47:59.944"/>
    <p1510:client id="{438297ED-F678-F7E7-C941-A562FBE8D972}" v="2800" dt="2021-08-11T16:42:57.128"/>
    <p1510:client id="{44859BFC-C004-A8C0-4F0B-0B3EA3FD3DB9}" v="1263" dt="2021-08-11T16:29:18.637"/>
    <p1510:client id="{65DCD9A3-E16F-3844-1093-68209CF26B0D}" v="165" dt="2021-08-11T14:54:19.745"/>
    <p1510:client id="{7A4FAC7E-B3E5-970B-6C33-25D714065718}" v="2" dt="2021-08-11T14:27:44.337"/>
    <p1510:client id="{F00AE2A7-F5B1-41AD-8CF8-2BCC34F73C65}" v="3092" dt="2021-08-11T16:47:25.438"/>
    <p1510:client id="{FDABE6A4-CD94-B0D7-6A3C-260C4E26AEDB}" v="698" dt="2021-08-11T15:56:15.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guerrero" userId="S::oscar.guerrero@revature.net::f0cccc1c-c637-4d0b-bd85-711ebcc11a85" providerId="AD" clId="Web-{7A4FAC7E-B3E5-970B-6C33-25D714065718}"/>
    <pc:docChg chg="modSld addMainMaster delMainMaster">
      <pc:chgData name="oscar.guerrero" userId="S::oscar.guerrero@revature.net::f0cccc1c-c637-4d0b-bd85-711ebcc11a85" providerId="AD" clId="Web-{7A4FAC7E-B3E5-970B-6C33-25D714065718}" dt="2021-08-11T14:27:44.337" v="1"/>
      <pc:docMkLst>
        <pc:docMk/>
      </pc:docMkLst>
      <pc:sldChg chg="modSp mod modClrScheme chgLayout">
        <pc:chgData name="oscar.guerrero" userId="S::oscar.guerrero@revature.net::f0cccc1c-c637-4d0b-bd85-711ebcc11a85" providerId="AD" clId="Web-{7A4FAC7E-B3E5-970B-6C33-25D714065718}" dt="2021-08-11T14:27:44.337" v="1"/>
        <pc:sldMkLst>
          <pc:docMk/>
          <pc:sldMk cId="109857222" sldId="256"/>
        </pc:sldMkLst>
        <pc:spChg chg="mod ord">
          <ac:chgData name="oscar.guerrero" userId="S::oscar.guerrero@revature.net::f0cccc1c-c637-4d0b-bd85-711ebcc11a85" providerId="AD" clId="Web-{7A4FAC7E-B3E5-970B-6C33-25D714065718}" dt="2021-08-11T14:27:44.337" v="1"/>
          <ac:spMkLst>
            <pc:docMk/>
            <pc:sldMk cId="109857222" sldId="256"/>
            <ac:spMk id="2" creationId="{00000000-0000-0000-0000-000000000000}"/>
          </ac:spMkLst>
        </pc:spChg>
        <pc:spChg chg="mod ord">
          <ac:chgData name="oscar.guerrero" userId="S::oscar.guerrero@revature.net::f0cccc1c-c637-4d0b-bd85-711ebcc11a85" providerId="AD" clId="Web-{7A4FAC7E-B3E5-970B-6C33-25D714065718}" dt="2021-08-11T14:27:44.337" v="1"/>
          <ac:spMkLst>
            <pc:docMk/>
            <pc:sldMk cId="109857222" sldId="256"/>
            <ac:spMk id="3" creationId="{00000000-0000-0000-0000-000000000000}"/>
          </ac:spMkLst>
        </pc:spChg>
      </pc:sldChg>
      <pc:sldChg chg="modSp mod modClrScheme chgLayout">
        <pc:chgData name="oscar.guerrero" userId="S::oscar.guerrero@revature.net::f0cccc1c-c637-4d0b-bd85-711ebcc11a85" providerId="AD" clId="Web-{7A4FAC7E-B3E5-970B-6C33-25D714065718}" dt="2021-08-11T14:27:44.337" v="1"/>
        <pc:sldMkLst>
          <pc:docMk/>
          <pc:sldMk cId="880842488" sldId="257"/>
        </pc:sldMkLst>
        <pc:spChg chg="mod ord">
          <ac:chgData name="oscar.guerrero" userId="S::oscar.guerrero@revature.net::f0cccc1c-c637-4d0b-bd85-711ebcc11a85" providerId="AD" clId="Web-{7A4FAC7E-B3E5-970B-6C33-25D714065718}" dt="2021-08-11T14:27:44.337" v="1"/>
          <ac:spMkLst>
            <pc:docMk/>
            <pc:sldMk cId="880842488" sldId="257"/>
            <ac:spMk id="2" creationId="{5EF9EAE5-B494-487C-9839-5793955C5349}"/>
          </ac:spMkLst>
        </pc:spChg>
        <pc:spChg chg="mod ord">
          <ac:chgData name="oscar.guerrero" userId="S::oscar.guerrero@revature.net::f0cccc1c-c637-4d0b-bd85-711ebcc11a85" providerId="AD" clId="Web-{7A4FAC7E-B3E5-970B-6C33-25D714065718}" dt="2021-08-11T14:27:44.337" v="1"/>
          <ac:spMkLst>
            <pc:docMk/>
            <pc:sldMk cId="880842488" sldId="257"/>
            <ac:spMk id="3" creationId="{87ED04B4-6053-4B8B-93B2-55B373848F01}"/>
          </ac:spMkLst>
        </pc:spChg>
      </pc:sldChg>
      <pc:sldMasterChg chg="del delSldLayout">
        <pc:chgData name="oscar.guerrero" userId="S::oscar.guerrero@revature.net::f0cccc1c-c637-4d0b-bd85-711ebcc11a85" providerId="AD" clId="Web-{7A4FAC7E-B3E5-970B-6C33-25D714065718}" dt="2021-08-11T14:27:09.571" v="0"/>
        <pc:sldMasterMkLst>
          <pc:docMk/>
          <pc:sldMasterMk cId="2460954070" sldId="2147483660"/>
        </pc:sldMasterMkLst>
        <pc:sldLayoutChg chg="del">
          <pc:chgData name="oscar.guerrero" userId="S::oscar.guerrero@revature.net::f0cccc1c-c637-4d0b-bd85-711ebcc11a85" providerId="AD" clId="Web-{7A4FAC7E-B3E5-970B-6C33-25D714065718}" dt="2021-08-11T14:27:09.571" v="0"/>
          <pc:sldLayoutMkLst>
            <pc:docMk/>
            <pc:sldMasterMk cId="2460954070" sldId="2147483660"/>
            <pc:sldLayoutMk cId="2385387890" sldId="2147483661"/>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949138452" sldId="2147483662"/>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2591524520" sldId="2147483663"/>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1203092039" sldId="2147483664"/>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3733172339" sldId="2147483665"/>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3210312558" sldId="2147483666"/>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3146388984" sldId="2147483667"/>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3171841454" sldId="2147483668"/>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1718958274" sldId="2147483669"/>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2202905451" sldId="2147483670"/>
          </pc:sldLayoutMkLst>
        </pc:sldLayoutChg>
        <pc:sldLayoutChg chg="del">
          <pc:chgData name="oscar.guerrero" userId="S::oscar.guerrero@revature.net::f0cccc1c-c637-4d0b-bd85-711ebcc11a85" providerId="AD" clId="Web-{7A4FAC7E-B3E5-970B-6C33-25D714065718}" dt="2021-08-11T14:27:09.571" v="0"/>
          <pc:sldLayoutMkLst>
            <pc:docMk/>
            <pc:sldMasterMk cId="2460954070" sldId="2147483660"/>
            <pc:sldLayoutMk cId="3479445657" sldId="2147483671"/>
          </pc:sldLayoutMkLst>
        </pc:sldLayoutChg>
      </pc:sldMasterChg>
      <pc:sldMasterChg chg="add del addSldLayout delSldLayout modSldLayout">
        <pc:chgData name="oscar.guerrero" userId="S::oscar.guerrero@revature.net::f0cccc1c-c637-4d0b-bd85-711ebcc11a85" providerId="AD" clId="Web-{7A4FAC7E-B3E5-970B-6C33-25D714065718}" dt="2021-08-11T14:27:44.337" v="1"/>
        <pc:sldMasterMkLst>
          <pc:docMk/>
          <pc:sldMasterMk cId="3428097765" sldId="2147483672"/>
        </pc:sldMasterMkLst>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3502625027" sldId="2147483673"/>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306738881" sldId="2147483674"/>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41999703" sldId="2147483675"/>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3925190508" sldId="2147483676"/>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588043485" sldId="2147483677"/>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3152586957" sldId="2147483678"/>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181920538" sldId="2147483679"/>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1269380202" sldId="2147483680"/>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1092190753" sldId="2147483681"/>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995266594" sldId="2147483682"/>
          </pc:sldLayoutMkLst>
        </pc:sldLayoutChg>
        <pc:sldLayoutChg chg="add del mod replId">
          <pc:chgData name="oscar.guerrero" userId="S::oscar.guerrero@revature.net::f0cccc1c-c637-4d0b-bd85-711ebcc11a85" providerId="AD" clId="Web-{7A4FAC7E-B3E5-970B-6C33-25D714065718}" dt="2021-08-11T14:27:44.337" v="1"/>
          <pc:sldLayoutMkLst>
            <pc:docMk/>
            <pc:sldMasterMk cId="3428097765" sldId="2147483672"/>
            <pc:sldLayoutMk cId="1521592874" sldId="2147483683"/>
          </pc:sldLayoutMkLst>
        </pc:sldLayoutChg>
      </pc:sldMasterChg>
      <pc:sldMasterChg chg="add addSldLayout modSldLayout">
        <pc:chgData name="oscar.guerrero" userId="S::oscar.guerrero@revature.net::f0cccc1c-c637-4d0b-bd85-711ebcc11a85" providerId="AD" clId="Web-{7A4FAC7E-B3E5-970B-6C33-25D714065718}" dt="2021-08-11T14:27:44.337" v="1"/>
        <pc:sldMasterMkLst>
          <pc:docMk/>
          <pc:sldMasterMk cId="546146254" sldId="2147483684"/>
        </pc:sldMasterMkLst>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4183874283" sldId="2147483685"/>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2384146068" sldId="2147483686"/>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3994167102" sldId="2147483687"/>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4167351645" sldId="2147483688"/>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1945744537" sldId="2147483689"/>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1415387639" sldId="2147483690"/>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4054964525" sldId="2147483691"/>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3142428658" sldId="2147483692"/>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113124027" sldId="2147483693"/>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3340297980" sldId="2147483694"/>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1038795350" sldId="2147483695"/>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4021133272" sldId="2147483696"/>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3741038916" sldId="2147483697"/>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700613524" sldId="2147483698"/>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1449434514" sldId="2147483699"/>
          </pc:sldLayoutMkLst>
        </pc:sldLayoutChg>
        <pc:sldLayoutChg chg="add mod replId">
          <pc:chgData name="oscar.guerrero" userId="S::oscar.guerrero@revature.net::f0cccc1c-c637-4d0b-bd85-711ebcc11a85" providerId="AD" clId="Web-{7A4FAC7E-B3E5-970B-6C33-25D714065718}" dt="2021-08-11T14:27:44.337" v="1"/>
          <pc:sldLayoutMkLst>
            <pc:docMk/>
            <pc:sldMasterMk cId="546146254" sldId="2147483684"/>
            <pc:sldLayoutMk cId="1490942884" sldId="2147483700"/>
          </pc:sldLayoutMkLst>
        </pc:sldLayoutChg>
      </pc:sldMasterChg>
    </pc:docChg>
  </pc:docChgLst>
  <pc:docChgLst>
    <pc:chgData name="alexandra.nance" userId="S::alexandra.nance@revature.net::efd904eb-dc59-458b-9bca-081cc7c9330f" providerId="AD" clId="Web-{01162955-02DF-B6A1-729A-532216C7C7E0}"/>
    <pc:docChg chg="addSld modSld sldOrd">
      <pc:chgData name="alexandra.nance" userId="S::alexandra.nance@revature.net::efd904eb-dc59-458b-9bca-081cc7c9330f" providerId="AD" clId="Web-{01162955-02DF-B6A1-729A-532216C7C7E0}" dt="2021-08-11T16:47:59.944" v="1924"/>
      <pc:docMkLst>
        <pc:docMk/>
      </pc:docMkLst>
      <pc:sldChg chg="addSp modSp">
        <pc:chgData name="alexandra.nance" userId="S::alexandra.nance@revature.net::efd904eb-dc59-458b-9bca-081cc7c9330f" providerId="AD" clId="Web-{01162955-02DF-B6A1-729A-532216C7C7E0}" dt="2021-08-11T15:59:14.902" v="1879" actId="20577"/>
        <pc:sldMkLst>
          <pc:docMk/>
          <pc:sldMk cId="109857222" sldId="256"/>
        </pc:sldMkLst>
        <pc:spChg chg="mod">
          <ac:chgData name="alexandra.nance" userId="S::alexandra.nance@revature.net::efd904eb-dc59-458b-9bca-081cc7c9330f" providerId="AD" clId="Web-{01162955-02DF-B6A1-729A-532216C7C7E0}" dt="2021-08-11T15:59:14.902" v="1879" actId="20577"/>
          <ac:spMkLst>
            <pc:docMk/>
            <pc:sldMk cId="109857222" sldId="256"/>
            <ac:spMk id="2" creationId="{00000000-0000-0000-0000-000000000000}"/>
          </ac:spMkLst>
        </pc:spChg>
        <pc:spChg chg="mod">
          <ac:chgData name="alexandra.nance" userId="S::alexandra.nance@revature.net::efd904eb-dc59-458b-9bca-081cc7c9330f" providerId="AD" clId="Web-{01162955-02DF-B6A1-729A-532216C7C7E0}" dt="2021-08-11T15:59:02.870" v="1878" actId="20577"/>
          <ac:spMkLst>
            <pc:docMk/>
            <pc:sldMk cId="109857222" sldId="256"/>
            <ac:spMk id="3" creationId="{00000000-0000-0000-0000-000000000000}"/>
          </ac:spMkLst>
        </pc:spChg>
        <pc:picChg chg="add mod">
          <ac:chgData name="alexandra.nance" userId="S::alexandra.nance@revature.net::efd904eb-dc59-458b-9bca-081cc7c9330f" providerId="AD" clId="Web-{01162955-02DF-B6A1-729A-532216C7C7E0}" dt="2021-08-11T15:30:29.125" v="1741" actId="1076"/>
          <ac:picMkLst>
            <pc:docMk/>
            <pc:sldMk cId="109857222" sldId="256"/>
            <ac:picMk id="5" creationId="{FDD9DFCC-9B06-4A43-9C55-46B8CAF9136B}"/>
          </ac:picMkLst>
        </pc:picChg>
      </pc:sldChg>
      <pc:sldChg chg="addSp delSp modSp ord">
        <pc:chgData name="alexandra.nance" userId="S::alexandra.nance@revature.net::efd904eb-dc59-458b-9bca-081cc7c9330f" providerId="AD" clId="Web-{01162955-02DF-B6A1-729A-532216C7C7E0}" dt="2021-08-11T16:47:42.334" v="1919"/>
        <pc:sldMkLst>
          <pc:docMk/>
          <pc:sldMk cId="880842488" sldId="257"/>
        </pc:sldMkLst>
        <pc:spChg chg="mod">
          <ac:chgData name="alexandra.nance" userId="S::alexandra.nance@revature.net::efd904eb-dc59-458b-9bca-081cc7c9330f" providerId="AD" clId="Web-{01162955-02DF-B6A1-729A-532216C7C7E0}" dt="2021-08-11T15:59:38.137" v="1882" actId="20577"/>
          <ac:spMkLst>
            <pc:docMk/>
            <pc:sldMk cId="880842488" sldId="257"/>
            <ac:spMk id="2" creationId="{5EF9EAE5-B494-487C-9839-5793955C5349}"/>
          </ac:spMkLst>
        </pc:spChg>
        <pc:spChg chg="mod">
          <ac:chgData name="alexandra.nance" userId="S::alexandra.nance@revature.net::efd904eb-dc59-458b-9bca-081cc7c9330f" providerId="AD" clId="Web-{01162955-02DF-B6A1-729A-532216C7C7E0}" dt="2021-08-11T15:58:47.932" v="1877" actId="20577"/>
          <ac:spMkLst>
            <pc:docMk/>
            <pc:sldMk cId="880842488" sldId="257"/>
            <ac:spMk id="3" creationId="{87ED04B4-6053-4B8B-93B2-55B373848F01}"/>
          </ac:spMkLst>
        </pc:spChg>
        <pc:spChg chg="add del mod">
          <ac:chgData name="alexandra.nance" userId="S::alexandra.nance@revature.net::efd904eb-dc59-458b-9bca-081cc7c9330f" providerId="AD" clId="Web-{01162955-02DF-B6A1-729A-532216C7C7E0}" dt="2021-08-11T16:47:42.334" v="1919"/>
          <ac:spMkLst>
            <pc:docMk/>
            <pc:sldMk cId="880842488" sldId="257"/>
            <ac:spMk id="5" creationId="{13352ED4-4674-4D7A-9431-2F8B6C15CF5C}"/>
          </ac:spMkLst>
        </pc:spChg>
      </pc:sldChg>
      <pc:sldChg chg="modSp">
        <pc:chgData name="alexandra.nance" userId="S::alexandra.nance@revature.net::efd904eb-dc59-458b-9bca-081cc7c9330f" providerId="AD" clId="Web-{01162955-02DF-B6A1-729A-532216C7C7E0}" dt="2021-08-11T15:58:30.854" v="1874" actId="1076"/>
        <pc:sldMkLst>
          <pc:docMk/>
          <pc:sldMk cId="2681865657" sldId="258"/>
        </pc:sldMkLst>
        <pc:picChg chg="mod">
          <ac:chgData name="alexandra.nance" userId="S::alexandra.nance@revature.net::efd904eb-dc59-458b-9bca-081cc7c9330f" providerId="AD" clId="Web-{01162955-02DF-B6A1-729A-532216C7C7E0}" dt="2021-08-11T15:58:30.854" v="1874" actId="1076"/>
          <ac:picMkLst>
            <pc:docMk/>
            <pc:sldMk cId="2681865657" sldId="258"/>
            <ac:picMk id="5" creationId="{0B44B168-8522-4B08-B5C3-CAEE1020CB45}"/>
          </ac:picMkLst>
        </pc:picChg>
      </pc:sldChg>
      <pc:sldChg chg="add replId">
        <pc:chgData name="alexandra.nance" userId="S::alexandra.nance@revature.net::efd904eb-dc59-458b-9bca-081cc7c9330f" providerId="AD" clId="Web-{01162955-02DF-B6A1-729A-532216C7C7E0}" dt="2021-08-11T14:34:40.433" v="0"/>
        <pc:sldMkLst>
          <pc:docMk/>
          <pc:sldMk cId="1710862749" sldId="259"/>
        </pc:sldMkLst>
      </pc:sldChg>
      <pc:sldChg chg="modSp">
        <pc:chgData name="alexandra.nance" userId="S::alexandra.nance@revature.net::efd904eb-dc59-458b-9bca-081cc7c9330f" providerId="AD" clId="Web-{01162955-02DF-B6A1-729A-532216C7C7E0}" dt="2021-08-11T15:33:47.395" v="1769" actId="14100"/>
        <pc:sldMkLst>
          <pc:docMk/>
          <pc:sldMk cId="3687069596" sldId="260"/>
        </pc:sldMkLst>
        <pc:spChg chg="mod">
          <ac:chgData name="alexandra.nance" userId="S::alexandra.nance@revature.net::efd904eb-dc59-458b-9bca-081cc7c9330f" providerId="AD" clId="Web-{01162955-02DF-B6A1-729A-532216C7C7E0}" dt="2021-08-11T15:33:47.395" v="1769" actId="14100"/>
          <ac:spMkLst>
            <pc:docMk/>
            <pc:sldMk cId="3687069596" sldId="260"/>
            <ac:spMk id="4" creationId="{1F613CC8-D069-44E8-BF00-78E280309EDA}"/>
          </ac:spMkLst>
        </pc:spChg>
      </pc:sldChg>
      <pc:sldChg chg="modSp">
        <pc:chgData name="alexandra.nance" userId="S::alexandra.nance@revature.net::efd904eb-dc59-458b-9bca-081cc7c9330f" providerId="AD" clId="Web-{01162955-02DF-B6A1-729A-532216C7C7E0}" dt="2021-08-11T15:58:10.150" v="1873"/>
        <pc:sldMkLst>
          <pc:docMk/>
          <pc:sldMk cId="860940045" sldId="261"/>
        </pc:sldMkLst>
        <pc:graphicFrameChg chg="mod modGraphic">
          <ac:chgData name="alexandra.nance" userId="S::alexandra.nance@revature.net::efd904eb-dc59-458b-9bca-081cc7c9330f" providerId="AD" clId="Web-{01162955-02DF-B6A1-729A-532216C7C7E0}" dt="2021-08-11T15:58:10.150" v="1873"/>
          <ac:graphicFrameMkLst>
            <pc:docMk/>
            <pc:sldMk cId="860940045" sldId="261"/>
            <ac:graphicFrameMk id="4" creationId="{6FD165AD-7E63-495B-84D1-089FBC0F84E6}"/>
          </ac:graphicFrameMkLst>
        </pc:graphicFrameChg>
      </pc:sldChg>
      <pc:sldChg chg="modSp">
        <pc:chgData name="alexandra.nance" userId="S::alexandra.nance@revature.net::efd904eb-dc59-458b-9bca-081cc7c9330f" providerId="AD" clId="Web-{01162955-02DF-B6A1-729A-532216C7C7E0}" dt="2021-08-11T15:34:21.412" v="1772" actId="1076"/>
        <pc:sldMkLst>
          <pc:docMk/>
          <pc:sldMk cId="1405033998" sldId="262"/>
        </pc:sldMkLst>
        <pc:spChg chg="mod">
          <ac:chgData name="alexandra.nance" userId="S::alexandra.nance@revature.net::efd904eb-dc59-458b-9bca-081cc7c9330f" providerId="AD" clId="Web-{01162955-02DF-B6A1-729A-532216C7C7E0}" dt="2021-08-11T15:34:21.412" v="1772" actId="1076"/>
          <ac:spMkLst>
            <pc:docMk/>
            <pc:sldMk cId="1405033998" sldId="262"/>
            <ac:spMk id="2" creationId="{322C65B9-3349-42AA-9A8C-1097C52382DB}"/>
          </ac:spMkLst>
        </pc:spChg>
        <pc:spChg chg="mod">
          <ac:chgData name="alexandra.nance" userId="S::alexandra.nance@revature.net::efd904eb-dc59-458b-9bca-081cc7c9330f" providerId="AD" clId="Web-{01162955-02DF-B6A1-729A-532216C7C7E0}" dt="2021-08-11T15:34:07.114" v="1770" actId="1076"/>
          <ac:spMkLst>
            <pc:docMk/>
            <pc:sldMk cId="1405033998" sldId="262"/>
            <ac:spMk id="4" creationId="{4913496B-50B7-4D8A-9046-C193FDFACC7F}"/>
          </ac:spMkLst>
        </pc:spChg>
      </pc:sldChg>
      <pc:sldChg chg="addSp delSp modSp new">
        <pc:chgData name="alexandra.nance" userId="S::alexandra.nance@revature.net::efd904eb-dc59-458b-9bca-081cc7c9330f" providerId="AD" clId="Web-{01162955-02DF-B6A1-729A-532216C7C7E0}" dt="2021-08-11T16:47:59.944" v="1924"/>
        <pc:sldMkLst>
          <pc:docMk/>
          <pc:sldMk cId="79340396" sldId="264"/>
        </pc:sldMkLst>
        <pc:spChg chg="mod">
          <ac:chgData name="alexandra.nance" userId="S::alexandra.nance@revature.net::efd904eb-dc59-458b-9bca-081cc7c9330f" providerId="AD" clId="Web-{01162955-02DF-B6A1-729A-532216C7C7E0}" dt="2021-08-11T15:59:23.152" v="1880" actId="20577"/>
          <ac:spMkLst>
            <pc:docMk/>
            <pc:sldMk cId="79340396" sldId="264"/>
            <ac:spMk id="2" creationId="{6C483E19-6C46-4CF7-8A4E-8C6BBE5163C2}"/>
          </ac:spMkLst>
        </pc:spChg>
        <pc:spChg chg="mod">
          <ac:chgData name="alexandra.nance" userId="S::alexandra.nance@revature.net::efd904eb-dc59-458b-9bca-081cc7c9330f" providerId="AD" clId="Web-{01162955-02DF-B6A1-729A-532216C7C7E0}" dt="2021-08-11T15:14:41.804" v="1226" actId="20577"/>
          <ac:spMkLst>
            <pc:docMk/>
            <pc:sldMk cId="79340396" sldId="264"/>
            <ac:spMk id="3" creationId="{50120F35-599B-4B69-89DA-2D67BF28F4BF}"/>
          </ac:spMkLst>
        </pc:spChg>
        <pc:spChg chg="add del mod">
          <ac:chgData name="alexandra.nance" userId="S::alexandra.nance@revature.net::efd904eb-dc59-458b-9bca-081cc7c9330f" providerId="AD" clId="Web-{01162955-02DF-B6A1-729A-532216C7C7E0}" dt="2021-08-11T16:09:55.434" v="1884"/>
          <ac:spMkLst>
            <pc:docMk/>
            <pc:sldMk cId="79340396" sldId="264"/>
            <ac:spMk id="17" creationId="{F5C765DE-410F-4A91-9FBD-474CCCDD03A1}"/>
          </ac:spMkLst>
        </pc:spChg>
        <pc:spChg chg="add del mod">
          <ac:chgData name="alexandra.nance" userId="S::alexandra.nance@revature.net::efd904eb-dc59-458b-9bca-081cc7c9330f" providerId="AD" clId="Web-{01162955-02DF-B6A1-729A-532216C7C7E0}" dt="2021-08-11T16:09:59.184" v="1886"/>
          <ac:spMkLst>
            <pc:docMk/>
            <pc:sldMk cId="79340396" sldId="264"/>
            <ac:spMk id="31" creationId="{8B5DBE6F-22BE-45FF-8A5E-07C7D3227639}"/>
          </ac:spMkLst>
        </pc:spChg>
        <pc:spChg chg="add del mod">
          <ac:chgData name="alexandra.nance" userId="S::alexandra.nance@revature.net::efd904eb-dc59-458b-9bca-081cc7c9330f" providerId="AD" clId="Web-{01162955-02DF-B6A1-729A-532216C7C7E0}" dt="2021-08-11T16:47:59.944" v="1924"/>
          <ac:spMkLst>
            <pc:docMk/>
            <pc:sldMk cId="79340396" sldId="264"/>
            <ac:spMk id="48" creationId="{7538A625-3A4A-493B-907F-7529B0599EF1}"/>
          </ac:spMkLst>
        </pc:spChg>
        <pc:graphicFrameChg chg="add del mod modGraphic">
          <ac:chgData name="alexandra.nance" userId="S::alexandra.nance@revature.net::efd904eb-dc59-458b-9bca-081cc7c9330f" providerId="AD" clId="Web-{01162955-02DF-B6A1-729A-532216C7C7E0}" dt="2021-08-11T16:10:25.747" v="1889"/>
          <ac:graphicFrameMkLst>
            <pc:docMk/>
            <pc:sldMk cId="79340396" sldId="264"/>
            <ac:graphicFrameMk id="5" creationId="{393F7D10-E8FD-4536-9AB5-441D9CC65079}"/>
          </ac:graphicFrameMkLst>
        </pc:graphicFrameChg>
      </pc:sldChg>
      <pc:sldChg chg="addSp delSp modSp new">
        <pc:chgData name="alexandra.nance" userId="S::alexandra.nance@revature.net::efd904eb-dc59-458b-9bca-081cc7c9330f" providerId="AD" clId="Web-{01162955-02DF-B6A1-729A-532216C7C7E0}" dt="2021-08-11T16:47:53.210" v="1922"/>
        <pc:sldMkLst>
          <pc:docMk/>
          <pc:sldMk cId="3770894318" sldId="265"/>
        </pc:sldMkLst>
        <pc:spChg chg="mod">
          <ac:chgData name="alexandra.nance" userId="S::alexandra.nance@revature.net::efd904eb-dc59-458b-9bca-081cc7c9330f" providerId="AD" clId="Web-{01162955-02DF-B6A1-729A-532216C7C7E0}" dt="2021-08-11T15:59:30.793" v="1881" actId="20577"/>
          <ac:spMkLst>
            <pc:docMk/>
            <pc:sldMk cId="3770894318" sldId="265"/>
            <ac:spMk id="2" creationId="{15F586AC-F4CD-4986-A816-958A526056DB}"/>
          </ac:spMkLst>
        </pc:spChg>
        <pc:spChg chg="mod">
          <ac:chgData name="alexandra.nance" userId="S::alexandra.nance@revature.net::efd904eb-dc59-458b-9bca-081cc7c9330f" providerId="AD" clId="Web-{01162955-02DF-B6A1-729A-532216C7C7E0}" dt="2021-08-11T15:33:13.441" v="1768" actId="20577"/>
          <ac:spMkLst>
            <pc:docMk/>
            <pc:sldMk cId="3770894318" sldId="265"/>
            <ac:spMk id="3" creationId="{43866716-22D7-4B19-BECC-CC01E75A77E4}"/>
          </ac:spMkLst>
        </pc:spChg>
        <pc:spChg chg="add del mod">
          <ac:chgData name="alexandra.nance" userId="S::alexandra.nance@revature.net::efd904eb-dc59-458b-9bca-081cc7c9330f" providerId="AD" clId="Web-{01162955-02DF-B6A1-729A-532216C7C7E0}" dt="2021-08-11T16:47:53.210" v="1922"/>
          <ac:spMkLst>
            <pc:docMk/>
            <pc:sldMk cId="3770894318" sldId="265"/>
            <ac:spMk id="4" creationId="{E31DECD7-C403-475D-82C1-4966108A5108}"/>
          </ac:spMkLst>
        </pc:spChg>
      </pc:sldChg>
      <pc:sldChg chg="addSp delSp modSp new">
        <pc:chgData name="alexandra.nance" userId="S::alexandra.nance@revature.net::efd904eb-dc59-458b-9bca-081cc7c9330f" providerId="AD" clId="Web-{01162955-02DF-B6A1-729A-532216C7C7E0}" dt="2021-08-11T16:47:46.506" v="1920"/>
        <pc:sldMkLst>
          <pc:docMk/>
          <pc:sldMk cId="4101735078" sldId="266"/>
        </pc:sldMkLst>
        <pc:spChg chg="mod">
          <ac:chgData name="alexandra.nance" userId="S::alexandra.nance@revature.net::efd904eb-dc59-458b-9bca-081cc7c9330f" providerId="AD" clId="Web-{01162955-02DF-B6A1-729A-532216C7C7E0}" dt="2021-08-11T14:53:51.227" v="610" actId="20577"/>
          <ac:spMkLst>
            <pc:docMk/>
            <pc:sldMk cId="4101735078" sldId="266"/>
            <ac:spMk id="2" creationId="{91988A3D-BB3E-4A44-953C-CF44B1724843}"/>
          </ac:spMkLst>
        </pc:spChg>
        <pc:spChg chg="mod">
          <ac:chgData name="alexandra.nance" userId="S::alexandra.nance@revature.net::efd904eb-dc59-458b-9bca-081cc7c9330f" providerId="AD" clId="Web-{01162955-02DF-B6A1-729A-532216C7C7E0}" dt="2021-08-11T15:25:01.163" v="1676" actId="20577"/>
          <ac:spMkLst>
            <pc:docMk/>
            <pc:sldMk cId="4101735078" sldId="266"/>
            <ac:spMk id="3" creationId="{406D77F4-CA24-44D3-90E3-612876625670}"/>
          </ac:spMkLst>
        </pc:spChg>
        <pc:spChg chg="add del mod">
          <ac:chgData name="alexandra.nance" userId="S::alexandra.nance@revature.net::efd904eb-dc59-458b-9bca-081cc7c9330f" providerId="AD" clId="Web-{01162955-02DF-B6A1-729A-532216C7C7E0}" dt="2021-08-11T16:47:46.506" v="1920"/>
          <ac:spMkLst>
            <pc:docMk/>
            <pc:sldMk cId="4101735078" sldId="266"/>
            <ac:spMk id="5" creationId="{A709A629-B666-486A-B527-31045D93C3BA}"/>
          </ac:spMkLst>
        </pc:spChg>
      </pc:sldChg>
      <pc:sldChg chg="addSp delSp modSp new">
        <pc:chgData name="alexandra.nance" userId="S::alexandra.nance@revature.net::efd904eb-dc59-458b-9bca-081cc7c9330f" providerId="AD" clId="Web-{01162955-02DF-B6A1-729A-532216C7C7E0}" dt="2021-08-11T16:47:56.522" v="1923"/>
        <pc:sldMkLst>
          <pc:docMk/>
          <pc:sldMk cId="2747718461" sldId="267"/>
        </pc:sldMkLst>
        <pc:spChg chg="mod">
          <ac:chgData name="alexandra.nance" userId="S::alexandra.nance@revature.net::efd904eb-dc59-458b-9bca-081cc7c9330f" providerId="AD" clId="Web-{01162955-02DF-B6A1-729A-532216C7C7E0}" dt="2021-08-11T15:09:20.906" v="946" actId="20577"/>
          <ac:spMkLst>
            <pc:docMk/>
            <pc:sldMk cId="2747718461" sldId="267"/>
            <ac:spMk id="2" creationId="{8E80AC77-F9BD-4D77-AF6C-F996CAB34B35}"/>
          </ac:spMkLst>
        </pc:spChg>
        <pc:spChg chg="mod">
          <ac:chgData name="alexandra.nance" userId="S::alexandra.nance@revature.net::efd904eb-dc59-458b-9bca-081cc7c9330f" providerId="AD" clId="Web-{01162955-02DF-B6A1-729A-532216C7C7E0}" dt="2021-08-11T15:27:17.682" v="1685" actId="20577"/>
          <ac:spMkLst>
            <pc:docMk/>
            <pc:sldMk cId="2747718461" sldId="267"/>
            <ac:spMk id="3" creationId="{021C57E8-DE23-42B3-B378-F310D0E8022A}"/>
          </ac:spMkLst>
        </pc:spChg>
        <pc:spChg chg="add del">
          <ac:chgData name="alexandra.nance" userId="S::alexandra.nance@revature.net::efd904eb-dc59-458b-9bca-081cc7c9330f" providerId="AD" clId="Web-{01162955-02DF-B6A1-729A-532216C7C7E0}" dt="2021-08-11T16:47:56.522" v="1923"/>
          <ac:spMkLst>
            <pc:docMk/>
            <pc:sldMk cId="2747718461" sldId="267"/>
            <ac:spMk id="5" creationId="{C82820FA-1500-4CBD-A6CC-C8384EA171A5}"/>
          </ac:spMkLst>
        </pc:spChg>
      </pc:sldChg>
      <pc:sldChg chg="addSp delSp modSp">
        <pc:chgData name="alexandra.nance" userId="S::alexandra.nance@revature.net::efd904eb-dc59-458b-9bca-081cc7c9330f" providerId="AD" clId="Web-{01162955-02DF-B6A1-729A-532216C7C7E0}" dt="2021-08-11T16:47:49.335" v="1921"/>
        <pc:sldMkLst>
          <pc:docMk/>
          <pc:sldMk cId="3447753231" sldId="268"/>
        </pc:sldMkLst>
        <pc:spChg chg="add del mod">
          <ac:chgData name="alexandra.nance" userId="S::alexandra.nance@revature.net::efd904eb-dc59-458b-9bca-081cc7c9330f" providerId="AD" clId="Web-{01162955-02DF-B6A1-729A-532216C7C7E0}" dt="2021-08-11T16:47:49.335" v="1921"/>
          <ac:spMkLst>
            <pc:docMk/>
            <pc:sldMk cId="3447753231" sldId="268"/>
            <ac:spMk id="6" creationId="{0BBE7441-5A9A-4ECD-9641-8266E26ADA5F}"/>
          </ac:spMkLst>
        </pc:spChg>
      </pc:sldChg>
      <pc:sldChg chg="modSp">
        <pc:chgData name="alexandra.nance" userId="S::alexandra.nance@revature.net::efd904eb-dc59-458b-9bca-081cc7c9330f" providerId="AD" clId="Web-{01162955-02DF-B6A1-729A-532216C7C7E0}" dt="2021-08-11T15:57:03.711" v="1845" actId="20577"/>
        <pc:sldMkLst>
          <pc:docMk/>
          <pc:sldMk cId="2853028214" sldId="269"/>
        </pc:sldMkLst>
        <pc:spChg chg="mod">
          <ac:chgData name="alexandra.nance" userId="S::alexandra.nance@revature.net::efd904eb-dc59-458b-9bca-081cc7c9330f" providerId="AD" clId="Web-{01162955-02DF-B6A1-729A-532216C7C7E0}" dt="2021-08-11T15:57:03.711" v="1845" actId="20577"/>
          <ac:spMkLst>
            <pc:docMk/>
            <pc:sldMk cId="2853028214" sldId="269"/>
            <ac:spMk id="3" creationId="{135C5B42-AA5D-4258-8F1E-2FF270F1238C}"/>
          </ac:spMkLst>
        </pc:spChg>
      </pc:sldChg>
      <pc:sldChg chg="addSp delSp modSp new mod setBg setClrOvrMap">
        <pc:chgData name="alexandra.nance" userId="S::alexandra.nance@revature.net::efd904eb-dc59-458b-9bca-081cc7c9330f" providerId="AD" clId="Web-{01162955-02DF-B6A1-729A-532216C7C7E0}" dt="2021-08-11T15:47:18.103" v="1800"/>
        <pc:sldMkLst>
          <pc:docMk/>
          <pc:sldMk cId="1642256438" sldId="271"/>
        </pc:sldMkLst>
        <pc:spChg chg="mod">
          <ac:chgData name="alexandra.nance" userId="S::alexandra.nance@revature.net::efd904eb-dc59-458b-9bca-081cc7c9330f" providerId="AD" clId="Web-{01162955-02DF-B6A1-729A-532216C7C7E0}" dt="2021-08-11T15:47:18.103" v="1800"/>
          <ac:spMkLst>
            <pc:docMk/>
            <pc:sldMk cId="1642256438" sldId="271"/>
            <ac:spMk id="2" creationId="{BB2C5CA6-3805-4FAA-B126-FE75AA20E413}"/>
          </ac:spMkLst>
        </pc:spChg>
        <pc:spChg chg="del">
          <ac:chgData name="alexandra.nance" userId="S::alexandra.nance@revature.net::efd904eb-dc59-458b-9bca-081cc7c9330f" providerId="AD" clId="Web-{01162955-02DF-B6A1-729A-532216C7C7E0}" dt="2021-08-11T15:44:23.880" v="1776"/>
          <ac:spMkLst>
            <pc:docMk/>
            <pc:sldMk cId="1642256438" sldId="271"/>
            <ac:spMk id="3" creationId="{48E0BBD7-0F9E-4F49-8EEF-6E16BFCEC8DE}"/>
          </ac:spMkLst>
        </pc:spChg>
        <pc:spChg chg="add del">
          <ac:chgData name="alexandra.nance" userId="S::alexandra.nance@revature.net::efd904eb-dc59-458b-9bca-081cc7c9330f" providerId="AD" clId="Web-{01162955-02DF-B6A1-729A-532216C7C7E0}" dt="2021-08-11T15:44:55.365" v="1799"/>
          <ac:spMkLst>
            <pc:docMk/>
            <pc:sldMk cId="1642256438" sldId="271"/>
            <ac:spMk id="20" creationId="{9179DE42-5613-4B35-A1E6-6CCBAA13C743}"/>
          </ac:spMkLst>
        </pc:spChg>
        <pc:spChg chg="add del">
          <ac:chgData name="alexandra.nance" userId="S::alexandra.nance@revature.net::efd904eb-dc59-458b-9bca-081cc7c9330f" providerId="AD" clId="Web-{01162955-02DF-B6A1-729A-532216C7C7E0}" dt="2021-08-11T15:44:55.365" v="1799"/>
          <ac:spMkLst>
            <pc:docMk/>
            <pc:sldMk cId="1642256438" sldId="271"/>
            <ac:spMk id="26" creationId="{52FB45E9-914E-4471-AC87-E475CD51767D}"/>
          </ac:spMkLst>
        </pc:spChg>
        <pc:spChg chg="add del">
          <ac:chgData name="alexandra.nance" userId="S::alexandra.nance@revature.net::efd904eb-dc59-458b-9bca-081cc7c9330f" providerId="AD" clId="Web-{01162955-02DF-B6A1-729A-532216C7C7E0}" dt="2021-08-11T15:44:55.365" v="1799"/>
          <ac:spMkLst>
            <pc:docMk/>
            <pc:sldMk cId="1642256438" sldId="271"/>
            <ac:spMk id="28" creationId="{C310626D-5743-49D4-8F7D-88C4F8F05774}"/>
          </ac:spMkLst>
        </pc:spChg>
        <pc:spChg chg="add del">
          <ac:chgData name="alexandra.nance" userId="S::alexandra.nance@revature.net::efd904eb-dc59-458b-9bca-081cc7c9330f" providerId="AD" clId="Web-{01162955-02DF-B6A1-729A-532216C7C7E0}" dt="2021-08-11T15:44:55.365" v="1799"/>
          <ac:spMkLst>
            <pc:docMk/>
            <pc:sldMk cId="1642256438" sldId="271"/>
            <ac:spMk id="30" creationId="{3C195FC1-B568-4C72-9902-34CB35DDD7A1}"/>
          </ac:spMkLst>
        </pc:spChg>
        <pc:spChg chg="add del">
          <ac:chgData name="alexandra.nance" userId="S::alexandra.nance@revature.net::efd904eb-dc59-458b-9bca-081cc7c9330f" providerId="AD" clId="Web-{01162955-02DF-B6A1-729A-532216C7C7E0}" dt="2021-08-11T15:44:55.365" v="1799"/>
          <ac:spMkLst>
            <pc:docMk/>
            <pc:sldMk cId="1642256438" sldId="271"/>
            <ac:spMk id="32" creationId="{EF2BDF77-362C-43F0-8CBB-A969EC2AE0C4}"/>
          </ac:spMkLst>
        </pc:spChg>
        <pc:spChg chg="add del">
          <ac:chgData name="alexandra.nance" userId="S::alexandra.nance@revature.net::efd904eb-dc59-458b-9bca-081cc7c9330f" providerId="AD" clId="Web-{01162955-02DF-B6A1-729A-532216C7C7E0}" dt="2021-08-11T15:44:55.365" v="1799"/>
          <ac:spMkLst>
            <pc:docMk/>
            <pc:sldMk cId="1642256438" sldId="271"/>
            <ac:spMk id="34" creationId="{4BE96B01-3929-432D-B8C2-ADBCB74C2EF4}"/>
          </ac:spMkLst>
        </pc:spChg>
        <pc:spChg chg="add del">
          <ac:chgData name="alexandra.nance" userId="S::alexandra.nance@revature.net::efd904eb-dc59-458b-9bca-081cc7c9330f" providerId="AD" clId="Web-{01162955-02DF-B6A1-729A-532216C7C7E0}" dt="2021-08-11T15:44:55.365" v="1799"/>
          <ac:spMkLst>
            <pc:docMk/>
            <pc:sldMk cId="1642256438" sldId="271"/>
            <ac:spMk id="36" creationId="{2A6FCDE6-CDE2-4C51-B18E-A95CFB679714}"/>
          </ac:spMkLst>
        </pc:spChg>
        <pc:spChg chg="add del">
          <ac:chgData name="alexandra.nance" userId="S::alexandra.nance@revature.net::efd904eb-dc59-458b-9bca-081cc7c9330f" providerId="AD" clId="Web-{01162955-02DF-B6A1-729A-532216C7C7E0}" dt="2021-08-11T15:44:55.365" v="1799"/>
          <ac:spMkLst>
            <pc:docMk/>
            <pc:sldMk cId="1642256438" sldId="271"/>
            <ac:spMk id="38" creationId="{9D2E8756-2465-473A-BA2A-2DB1D6224745}"/>
          </ac:spMkLst>
        </pc:spChg>
        <pc:spChg chg="add del">
          <ac:chgData name="alexandra.nance" userId="S::alexandra.nance@revature.net::efd904eb-dc59-458b-9bca-081cc7c9330f" providerId="AD" clId="Web-{01162955-02DF-B6A1-729A-532216C7C7E0}" dt="2021-08-11T15:47:18.103" v="1800"/>
          <ac:spMkLst>
            <pc:docMk/>
            <pc:sldMk cId="1642256438" sldId="271"/>
            <ac:spMk id="41" creationId="{27577DEC-D9A5-404D-9789-702F4319BEC8}"/>
          </ac:spMkLst>
        </pc:spChg>
        <pc:spChg chg="add del">
          <ac:chgData name="alexandra.nance" userId="S::alexandra.nance@revature.net::efd904eb-dc59-458b-9bca-081cc7c9330f" providerId="AD" clId="Web-{01162955-02DF-B6A1-729A-532216C7C7E0}" dt="2021-08-11T15:44:55.349" v="1798"/>
          <ac:spMkLst>
            <pc:docMk/>
            <pc:sldMk cId="1642256438" sldId="271"/>
            <ac:spMk id="55" creationId="{2783C067-F8BF-4755-B516-8A0CD74CF60C}"/>
          </ac:spMkLst>
        </pc:spChg>
        <pc:spChg chg="add del">
          <ac:chgData name="alexandra.nance" userId="S::alexandra.nance@revature.net::efd904eb-dc59-458b-9bca-081cc7c9330f" providerId="AD" clId="Web-{01162955-02DF-B6A1-729A-532216C7C7E0}" dt="2021-08-11T15:44:55.349" v="1798"/>
          <ac:spMkLst>
            <pc:docMk/>
            <pc:sldMk cId="1642256438" sldId="271"/>
            <ac:spMk id="57" creationId="{2ED796EC-E7FF-46DB-B912-FB08BF12AA6E}"/>
          </ac:spMkLst>
        </pc:spChg>
        <pc:spChg chg="add del">
          <ac:chgData name="alexandra.nance" userId="S::alexandra.nance@revature.net::efd904eb-dc59-458b-9bca-081cc7c9330f" providerId="AD" clId="Web-{01162955-02DF-B6A1-729A-532216C7C7E0}" dt="2021-08-11T15:44:55.349" v="1798"/>
          <ac:spMkLst>
            <pc:docMk/>
            <pc:sldMk cId="1642256438" sldId="271"/>
            <ac:spMk id="59" creationId="{549A2DAB-B431-487D-95AD-BB0FECB49E57}"/>
          </ac:spMkLst>
        </pc:spChg>
        <pc:spChg chg="add del">
          <ac:chgData name="alexandra.nance" userId="S::alexandra.nance@revature.net::efd904eb-dc59-458b-9bca-081cc7c9330f" providerId="AD" clId="Web-{01162955-02DF-B6A1-729A-532216C7C7E0}" dt="2021-08-11T15:44:55.349" v="1798"/>
          <ac:spMkLst>
            <pc:docMk/>
            <pc:sldMk cId="1642256438" sldId="271"/>
            <ac:spMk id="61" creationId="{0819F787-32B4-46A8-BC57-C6571BCEE243}"/>
          </ac:spMkLst>
        </pc:spChg>
        <pc:spChg chg="add">
          <ac:chgData name="alexandra.nance" userId="S::alexandra.nance@revature.net::efd904eb-dc59-458b-9bca-081cc7c9330f" providerId="AD" clId="Web-{01162955-02DF-B6A1-729A-532216C7C7E0}" dt="2021-08-11T15:47:18.103" v="1800"/>
          <ac:spMkLst>
            <pc:docMk/>
            <pc:sldMk cId="1642256438" sldId="271"/>
            <ac:spMk id="85" creationId="{9B8A5A16-7BE9-4AA1-9B5E-00FAFA5C8647}"/>
          </ac:spMkLst>
        </pc:spChg>
        <pc:grpChg chg="add del">
          <ac:chgData name="alexandra.nance" userId="S::alexandra.nance@revature.net::efd904eb-dc59-458b-9bca-081cc7c9330f" providerId="AD" clId="Web-{01162955-02DF-B6A1-729A-532216C7C7E0}" dt="2021-08-11T15:44:55.365" v="1799"/>
          <ac:grpSpMkLst>
            <pc:docMk/>
            <pc:sldMk cId="1642256438" sldId="271"/>
            <ac:grpSpMk id="8" creationId="{28460BD8-AE3F-4AC9-9D0B-717052AA5D3A}"/>
          </ac:grpSpMkLst>
        </pc:grpChg>
        <pc:grpChg chg="add del">
          <ac:chgData name="alexandra.nance" userId="S::alexandra.nance@revature.net::efd904eb-dc59-458b-9bca-081cc7c9330f" providerId="AD" clId="Web-{01162955-02DF-B6A1-729A-532216C7C7E0}" dt="2021-08-11T15:47:18.103" v="1800"/>
          <ac:grpSpMkLst>
            <pc:docMk/>
            <pc:sldMk cId="1642256438" sldId="271"/>
            <ac:grpSpMk id="40" creationId="{28460BD8-AE3F-4AC9-9D0B-717052AA5D3A}"/>
          </ac:grpSpMkLst>
        </pc:grpChg>
        <pc:grpChg chg="add del">
          <ac:chgData name="alexandra.nance" userId="S::alexandra.nance@revature.net::efd904eb-dc59-458b-9bca-081cc7c9330f" providerId="AD" clId="Web-{01162955-02DF-B6A1-729A-532216C7C7E0}" dt="2021-08-11T15:47:18.103" v="1800"/>
          <ac:grpSpMkLst>
            <pc:docMk/>
            <pc:sldMk cId="1642256438" sldId="271"/>
            <ac:grpSpMk id="42" creationId="{CEEA9366-CEA8-4F23-B065-4337F0D836FE}"/>
          </ac:grpSpMkLst>
        </pc:grpChg>
        <pc:grpChg chg="add del">
          <ac:chgData name="alexandra.nance" userId="S::alexandra.nance@revature.net::efd904eb-dc59-458b-9bca-081cc7c9330f" providerId="AD" clId="Web-{01162955-02DF-B6A1-729A-532216C7C7E0}" dt="2021-08-11T15:44:55.349" v="1798"/>
          <ac:grpSpMkLst>
            <pc:docMk/>
            <pc:sldMk cId="1642256438" sldId="271"/>
            <ac:grpSpMk id="43" creationId="{28460BD8-AE3F-4AC9-9D0B-717052AA5D3A}"/>
          </ac:grpSpMkLst>
        </pc:grpChg>
        <pc:grpChg chg="add">
          <ac:chgData name="alexandra.nance" userId="S::alexandra.nance@revature.net::efd904eb-dc59-458b-9bca-081cc7c9330f" providerId="AD" clId="Web-{01162955-02DF-B6A1-729A-532216C7C7E0}" dt="2021-08-11T15:47:18.103" v="1800"/>
          <ac:grpSpMkLst>
            <pc:docMk/>
            <pc:sldMk cId="1642256438" sldId="271"/>
            <ac:grpSpMk id="73" creationId="{28460BD8-AE3F-4AC9-9D0B-717052AA5D3A}"/>
          </ac:grpSpMkLst>
        </pc:grpChg>
        <pc:grpChg chg="add">
          <ac:chgData name="alexandra.nance" userId="S::alexandra.nance@revature.net::efd904eb-dc59-458b-9bca-081cc7c9330f" providerId="AD" clId="Web-{01162955-02DF-B6A1-729A-532216C7C7E0}" dt="2021-08-11T15:47:18.103" v="1800"/>
          <ac:grpSpMkLst>
            <pc:docMk/>
            <pc:sldMk cId="1642256438" sldId="271"/>
            <ac:grpSpMk id="87" creationId="{C55D27F9-7623-4A6E-89FF-87E6C4E0D908}"/>
          </ac:grpSpMkLst>
        </pc:grpChg>
        <pc:cxnChg chg="add del">
          <ac:chgData name="alexandra.nance" userId="S::alexandra.nance@revature.net::efd904eb-dc59-458b-9bca-081cc7c9330f" providerId="AD" clId="Web-{01162955-02DF-B6A1-729A-532216C7C7E0}" dt="2021-08-11T15:44:55.365" v="1799"/>
          <ac:cxnSpMkLst>
            <pc:docMk/>
            <pc:sldMk cId="1642256438" sldId="271"/>
            <ac:cxnSpMk id="22" creationId="{EB898B32-3891-4C3A-8F58-C5969D2E9033}"/>
          </ac:cxnSpMkLst>
        </pc:cxnChg>
        <pc:cxnChg chg="add del">
          <ac:chgData name="alexandra.nance" userId="S::alexandra.nance@revature.net::efd904eb-dc59-458b-9bca-081cc7c9330f" providerId="AD" clId="Web-{01162955-02DF-B6A1-729A-532216C7C7E0}" dt="2021-08-11T15:44:55.365" v="1799"/>
          <ac:cxnSpMkLst>
            <pc:docMk/>
            <pc:sldMk cId="1642256438" sldId="271"/>
            <ac:cxnSpMk id="24" creationId="{4AE4806D-B8F9-4679-A68A-9BD21C01A301}"/>
          </ac:cxnSpMkLst>
        </pc:cxnChg>
        <pc:cxnChg chg="add del">
          <ac:chgData name="alexandra.nance" userId="S::alexandra.nance@revature.net::efd904eb-dc59-458b-9bca-081cc7c9330f" providerId="AD" clId="Web-{01162955-02DF-B6A1-729A-532216C7C7E0}" dt="2021-08-11T15:44:55.349" v="1798"/>
          <ac:cxnSpMkLst>
            <pc:docMk/>
            <pc:sldMk cId="1642256438" sldId="271"/>
            <ac:cxnSpMk id="63" creationId="{C5ECDEE1-7093-418F-9CF5-24EEB115C1C1}"/>
          </ac:cxnSpMkLst>
        </pc:cxnChg>
        <pc:cxnChg chg="add del">
          <ac:chgData name="alexandra.nance" userId="S::alexandra.nance@revature.net::efd904eb-dc59-458b-9bca-081cc7c9330f" providerId="AD" clId="Web-{01162955-02DF-B6A1-729A-532216C7C7E0}" dt="2021-08-11T15:44:55.349" v="1798"/>
          <ac:cxnSpMkLst>
            <pc:docMk/>
            <pc:sldMk cId="1642256438" sldId="271"/>
            <ac:cxnSpMk id="65" creationId="{045062AF-EB11-4651-BC4A-4DA21768DE8E}"/>
          </ac:cxnSpMkLst>
        </pc:cxnChg>
      </pc:sldChg>
    </pc:docChg>
  </pc:docChgLst>
  <pc:docChgLst>
    <pc:chgData name="Ahrik Corley" userId="S::ahrik.corley@revature.net::1a0e9fa8-339e-485f-9878-22124d886dc4" providerId="AD" clId="Web-{FDABE6A4-CD94-B0D7-6A3C-260C4E26AEDB}"/>
    <pc:docChg chg="modSld">
      <pc:chgData name="Ahrik Corley" userId="S::ahrik.corley@revature.net::1a0e9fa8-339e-485f-9878-22124d886dc4" providerId="AD" clId="Web-{FDABE6A4-CD94-B0D7-6A3C-260C4E26AEDB}" dt="2021-08-11T15:56:15.634" v="364" actId="20577"/>
      <pc:docMkLst>
        <pc:docMk/>
      </pc:docMkLst>
      <pc:sldChg chg="addSp delSp modSp mod setBg">
        <pc:chgData name="Ahrik Corley" userId="S::ahrik.corley@revature.net::1a0e9fa8-339e-485f-9878-22124d886dc4" providerId="AD" clId="Web-{FDABE6A4-CD94-B0D7-6A3C-260C4E26AEDB}" dt="2021-08-11T15:18:52.263" v="273" actId="20577"/>
        <pc:sldMkLst>
          <pc:docMk/>
          <pc:sldMk cId="1710862749" sldId="259"/>
        </pc:sldMkLst>
        <pc:spChg chg="mod">
          <ac:chgData name="Ahrik Corley" userId="S::ahrik.corley@revature.net::1a0e9fa8-339e-485f-9878-22124d886dc4" providerId="AD" clId="Web-{FDABE6A4-CD94-B0D7-6A3C-260C4E26AEDB}" dt="2021-08-11T14:58:31.458" v="89"/>
          <ac:spMkLst>
            <pc:docMk/>
            <pc:sldMk cId="1710862749" sldId="259"/>
            <ac:spMk id="2" creationId="{7286798E-5D9D-4201-8226-1B2E65365830}"/>
          </ac:spMkLst>
        </pc:spChg>
        <pc:spChg chg="mod">
          <ac:chgData name="Ahrik Corley" userId="S::ahrik.corley@revature.net::1a0e9fa8-339e-485f-9878-22124d886dc4" providerId="AD" clId="Web-{FDABE6A4-CD94-B0D7-6A3C-260C4E26AEDB}" dt="2021-08-11T15:18:52.263" v="273" actId="20577"/>
          <ac:spMkLst>
            <pc:docMk/>
            <pc:sldMk cId="1710862749" sldId="259"/>
            <ac:spMk id="3" creationId="{3D9AB171-9FD8-4DFF-BD29-E61B69639590}"/>
          </ac:spMkLst>
        </pc:spChg>
        <pc:picChg chg="add del mod">
          <ac:chgData name="Ahrik Corley" userId="S::ahrik.corley@revature.net::1a0e9fa8-339e-485f-9878-22124d886dc4" providerId="AD" clId="Web-{FDABE6A4-CD94-B0D7-6A3C-260C4E26AEDB}" dt="2021-08-11T15:01:26.307" v="92"/>
          <ac:picMkLst>
            <pc:docMk/>
            <pc:sldMk cId="1710862749" sldId="259"/>
            <ac:picMk id="4" creationId="{B3E608B0-BB6A-4F6F-87E1-4F5AF0C6B9DB}"/>
          </ac:picMkLst>
        </pc:picChg>
        <pc:picChg chg="add mod modCrop">
          <ac:chgData name="Ahrik Corley" userId="S::ahrik.corley@revature.net::1a0e9fa8-339e-485f-9878-22124d886dc4" providerId="AD" clId="Web-{FDABE6A4-CD94-B0D7-6A3C-260C4E26AEDB}" dt="2021-08-11T15:16:47.462" v="195" actId="14100"/>
          <ac:picMkLst>
            <pc:docMk/>
            <pc:sldMk cId="1710862749" sldId="259"/>
            <ac:picMk id="5" creationId="{A428483D-98B4-452C-BB2F-208E76D49FA3}"/>
          </ac:picMkLst>
        </pc:picChg>
      </pc:sldChg>
      <pc:sldChg chg="modSp">
        <pc:chgData name="Ahrik Corley" userId="S::ahrik.corley@revature.net::1a0e9fa8-339e-485f-9878-22124d886dc4" providerId="AD" clId="Web-{FDABE6A4-CD94-B0D7-6A3C-260C4E26AEDB}" dt="2021-08-11T15:56:15.634" v="364" actId="20577"/>
        <pc:sldMkLst>
          <pc:docMk/>
          <pc:sldMk cId="2747718461" sldId="267"/>
        </pc:sldMkLst>
        <pc:spChg chg="mod">
          <ac:chgData name="Ahrik Corley" userId="S::ahrik.corley@revature.net::1a0e9fa8-339e-485f-9878-22124d886dc4" providerId="AD" clId="Web-{FDABE6A4-CD94-B0D7-6A3C-260C4E26AEDB}" dt="2021-08-11T15:56:15.634" v="364" actId="20577"/>
          <ac:spMkLst>
            <pc:docMk/>
            <pc:sldMk cId="2747718461" sldId="267"/>
            <ac:spMk id="3" creationId="{021C57E8-DE23-42B3-B378-F310D0E8022A}"/>
          </ac:spMkLst>
        </pc:spChg>
      </pc:sldChg>
    </pc:docChg>
  </pc:docChgLst>
  <pc:docChgLst>
    <pc:chgData name="Nicolas Bauer" userId="S::nicolas.bauer@revature.net::d23601df-e5b3-4448-ba02-9f8173ff3e98" providerId="AD" clId="Web-{F00AE2A7-F5B1-41AD-8CF8-2BCC34F73C65}"/>
    <pc:docChg chg="addSld delSld modSld sldOrd">
      <pc:chgData name="Nicolas Bauer" userId="S::nicolas.bauer@revature.net::d23601df-e5b3-4448-ba02-9f8173ff3e98" providerId="AD" clId="Web-{F00AE2A7-F5B1-41AD-8CF8-2BCC34F73C65}" dt="2021-08-11T16:47:25.438" v="1620"/>
      <pc:docMkLst>
        <pc:docMk/>
      </pc:docMkLst>
      <pc:sldChg chg="modSp">
        <pc:chgData name="Nicolas Bauer" userId="S::nicolas.bauer@revature.net::d23601df-e5b3-4448-ba02-9f8173ff3e98" providerId="AD" clId="Web-{F00AE2A7-F5B1-41AD-8CF8-2BCC34F73C65}" dt="2021-08-11T15:59:06.586" v="1133" actId="20577"/>
        <pc:sldMkLst>
          <pc:docMk/>
          <pc:sldMk cId="880842488" sldId="257"/>
        </pc:sldMkLst>
        <pc:spChg chg="mod">
          <ac:chgData name="Nicolas Bauer" userId="S::nicolas.bauer@revature.net::d23601df-e5b3-4448-ba02-9f8173ff3e98" providerId="AD" clId="Web-{F00AE2A7-F5B1-41AD-8CF8-2BCC34F73C65}" dt="2021-08-11T15:59:06.586" v="1133" actId="20577"/>
          <ac:spMkLst>
            <pc:docMk/>
            <pc:sldMk cId="880842488" sldId="257"/>
            <ac:spMk id="3" creationId="{87ED04B4-6053-4B8B-93B2-55B373848F01}"/>
          </ac:spMkLst>
        </pc:spChg>
      </pc:sldChg>
      <pc:sldChg chg="modSp">
        <pc:chgData name="Nicolas Bauer" userId="S::nicolas.bauer@revature.net::d23601df-e5b3-4448-ba02-9f8173ff3e98" providerId="AD" clId="Web-{F00AE2A7-F5B1-41AD-8CF8-2BCC34F73C65}" dt="2021-08-11T16:02:43.279" v="1194" actId="20577"/>
        <pc:sldMkLst>
          <pc:docMk/>
          <pc:sldMk cId="1710862749" sldId="259"/>
        </pc:sldMkLst>
        <pc:spChg chg="mod">
          <ac:chgData name="Nicolas Bauer" userId="S::nicolas.bauer@revature.net::d23601df-e5b3-4448-ba02-9f8173ff3e98" providerId="AD" clId="Web-{F00AE2A7-F5B1-41AD-8CF8-2BCC34F73C65}" dt="2021-08-11T16:02:43.279" v="1194" actId="20577"/>
          <ac:spMkLst>
            <pc:docMk/>
            <pc:sldMk cId="1710862749" sldId="259"/>
            <ac:spMk id="3" creationId="{3D9AB171-9FD8-4DFF-BD29-E61B69639590}"/>
          </ac:spMkLst>
        </pc:spChg>
      </pc:sldChg>
      <pc:sldChg chg="addSp delSp modSp new mod modClrScheme chgLayout">
        <pc:chgData name="Nicolas Bauer" userId="S::nicolas.bauer@revature.net::d23601df-e5b3-4448-ba02-9f8173ff3e98" providerId="AD" clId="Web-{F00AE2A7-F5B1-41AD-8CF8-2BCC34F73C65}" dt="2021-08-11T16:01:57.106" v="1188" actId="1076"/>
        <pc:sldMkLst>
          <pc:docMk/>
          <pc:sldMk cId="3687069596" sldId="260"/>
        </pc:sldMkLst>
        <pc:spChg chg="mod ord">
          <ac:chgData name="Nicolas Bauer" userId="S::nicolas.bauer@revature.net::d23601df-e5b3-4448-ba02-9f8173ff3e98" providerId="AD" clId="Web-{F00AE2A7-F5B1-41AD-8CF8-2BCC34F73C65}" dt="2021-08-11T15:22:22.050" v="937" actId="1076"/>
          <ac:spMkLst>
            <pc:docMk/>
            <pc:sldMk cId="3687069596" sldId="260"/>
            <ac:spMk id="2" creationId="{FA7A1ED1-3B95-4F9F-8E50-D6FCEFB733AD}"/>
          </ac:spMkLst>
        </pc:spChg>
        <pc:spChg chg="del mod ord">
          <ac:chgData name="Nicolas Bauer" userId="S::nicolas.bauer@revature.net::d23601df-e5b3-4448-ba02-9f8173ff3e98" providerId="AD" clId="Web-{F00AE2A7-F5B1-41AD-8CF8-2BCC34F73C65}" dt="2021-08-11T15:06:28.340" v="562"/>
          <ac:spMkLst>
            <pc:docMk/>
            <pc:sldMk cId="3687069596" sldId="260"/>
            <ac:spMk id="3" creationId="{A4CD4235-5759-498A-8FA5-2322E44E1F5F}"/>
          </ac:spMkLst>
        </pc:spChg>
        <pc:spChg chg="add mod ord">
          <ac:chgData name="Nicolas Bauer" userId="S::nicolas.bauer@revature.net::d23601df-e5b3-4448-ba02-9f8173ff3e98" providerId="AD" clId="Web-{F00AE2A7-F5B1-41AD-8CF8-2BCC34F73C65}" dt="2021-08-11T16:01:57.106" v="1188" actId="1076"/>
          <ac:spMkLst>
            <pc:docMk/>
            <pc:sldMk cId="3687069596" sldId="260"/>
            <ac:spMk id="4" creationId="{1F613CC8-D069-44E8-BF00-78E280309EDA}"/>
          </ac:spMkLst>
        </pc:spChg>
        <pc:picChg chg="add mod ord modCrop">
          <ac:chgData name="Nicolas Bauer" userId="S::nicolas.bauer@revature.net::d23601df-e5b3-4448-ba02-9f8173ff3e98" providerId="AD" clId="Web-{F00AE2A7-F5B1-41AD-8CF8-2BCC34F73C65}" dt="2021-08-11T15:07:04.747" v="568"/>
          <ac:picMkLst>
            <pc:docMk/>
            <pc:sldMk cId="3687069596" sldId="260"/>
            <ac:picMk id="5" creationId="{85F76623-C970-46D4-A6B2-4B7BCC252EE4}"/>
          </ac:picMkLst>
        </pc:picChg>
      </pc:sldChg>
      <pc:sldChg chg="modSp new">
        <pc:chgData name="Nicolas Bauer" userId="S::nicolas.bauer@revature.net::d23601df-e5b3-4448-ba02-9f8173ff3e98" providerId="AD" clId="Web-{F00AE2A7-F5B1-41AD-8CF8-2BCC34F73C65}" dt="2021-08-11T15:59:06.492" v="1127"/>
        <pc:sldMkLst>
          <pc:docMk/>
          <pc:sldMk cId="860940045" sldId="261"/>
        </pc:sldMkLst>
        <pc:spChg chg="mod">
          <ac:chgData name="Nicolas Bauer" userId="S::nicolas.bauer@revature.net::d23601df-e5b3-4448-ba02-9f8173ff3e98" providerId="AD" clId="Web-{F00AE2A7-F5B1-41AD-8CF8-2BCC34F73C65}" dt="2021-08-11T14:35:24.453" v="37" actId="20577"/>
          <ac:spMkLst>
            <pc:docMk/>
            <pc:sldMk cId="860940045" sldId="261"/>
            <ac:spMk id="2" creationId="{DA6CF528-8738-449C-8C4A-683DA1B7BDE6}"/>
          </ac:spMkLst>
        </pc:spChg>
        <pc:graphicFrameChg chg="mod modGraphic">
          <ac:chgData name="Nicolas Bauer" userId="S::nicolas.bauer@revature.net::d23601df-e5b3-4448-ba02-9f8173ff3e98" providerId="AD" clId="Web-{F00AE2A7-F5B1-41AD-8CF8-2BCC34F73C65}" dt="2021-08-11T15:59:06.492" v="1127"/>
          <ac:graphicFrameMkLst>
            <pc:docMk/>
            <pc:sldMk cId="860940045" sldId="261"/>
            <ac:graphicFrameMk id="4" creationId="{6FD165AD-7E63-495B-84D1-089FBC0F84E6}"/>
          </ac:graphicFrameMkLst>
        </pc:graphicFrameChg>
      </pc:sldChg>
      <pc:sldChg chg="addSp delSp modSp mod modClrScheme chgLayout">
        <pc:chgData name="Nicolas Bauer" userId="S::nicolas.bauer@revature.net::d23601df-e5b3-4448-ba02-9f8173ff3e98" providerId="AD" clId="Web-{F00AE2A7-F5B1-41AD-8CF8-2BCC34F73C65}" dt="2021-08-11T15:48:44.040" v="1044" actId="1076"/>
        <pc:sldMkLst>
          <pc:docMk/>
          <pc:sldMk cId="1405033998" sldId="262"/>
        </pc:sldMkLst>
        <pc:spChg chg="mod ord">
          <ac:chgData name="Nicolas Bauer" userId="S::nicolas.bauer@revature.net::d23601df-e5b3-4448-ba02-9f8173ff3e98" providerId="AD" clId="Web-{F00AE2A7-F5B1-41AD-8CF8-2BCC34F73C65}" dt="2021-08-11T15:17:07.433" v="807" actId="1076"/>
          <ac:spMkLst>
            <pc:docMk/>
            <pc:sldMk cId="1405033998" sldId="262"/>
            <ac:spMk id="2" creationId="{322C65B9-3349-42AA-9A8C-1097C52382DB}"/>
          </ac:spMkLst>
        </pc:spChg>
        <pc:spChg chg="del mod ord">
          <ac:chgData name="Nicolas Bauer" userId="S::nicolas.bauer@revature.net::d23601df-e5b3-4448-ba02-9f8173ff3e98" providerId="AD" clId="Web-{F00AE2A7-F5B1-41AD-8CF8-2BCC34F73C65}" dt="2021-08-11T14:49:32.035" v="300"/>
          <ac:spMkLst>
            <pc:docMk/>
            <pc:sldMk cId="1405033998" sldId="262"/>
            <ac:spMk id="3" creationId="{0CCCDD58-3806-4789-B16A-056B213B2569}"/>
          </ac:spMkLst>
        </pc:spChg>
        <pc:spChg chg="add mod ord">
          <ac:chgData name="Nicolas Bauer" userId="S::nicolas.bauer@revature.net::d23601df-e5b3-4448-ba02-9f8173ff3e98" providerId="AD" clId="Web-{F00AE2A7-F5B1-41AD-8CF8-2BCC34F73C65}" dt="2021-08-11T15:18:45.435" v="865" actId="20577"/>
          <ac:spMkLst>
            <pc:docMk/>
            <pc:sldMk cId="1405033998" sldId="262"/>
            <ac:spMk id="4" creationId="{4913496B-50B7-4D8A-9046-C193FDFACC7F}"/>
          </ac:spMkLst>
        </pc:spChg>
        <pc:picChg chg="add mod ord modCrop">
          <ac:chgData name="Nicolas Bauer" userId="S::nicolas.bauer@revature.net::d23601df-e5b3-4448-ba02-9f8173ff3e98" providerId="AD" clId="Web-{F00AE2A7-F5B1-41AD-8CF8-2BCC34F73C65}" dt="2021-08-11T15:48:44.040" v="1044" actId="1076"/>
          <ac:picMkLst>
            <pc:docMk/>
            <pc:sldMk cId="1405033998" sldId="262"/>
            <ac:picMk id="5" creationId="{DFC082AA-4DFB-49A1-BC64-3AAC5836AACC}"/>
          </ac:picMkLst>
        </pc:picChg>
      </pc:sldChg>
      <pc:sldChg chg="addSp modSp mod modClrScheme chgLayout">
        <pc:chgData name="Nicolas Bauer" userId="S::nicolas.bauer@revature.net::d23601df-e5b3-4448-ba02-9f8173ff3e98" providerId="AD" clId="Web-{F00AE2A7-F5B1-41AD-8CF8-2BCC34F73C65}" dt="2021-08-11T16:24:13.982" v="1308" actId="14100"/>
        <pc:sldMkLst>
          <pc:docMk/>
          <pc:sldMk cId="2573223848" sldId="263"/>
        </pc:sldMkLst>
        <pc:spChg chg="mod ord">
          <ac:chgData name="Nicolas Bauer" userId="S::nicolas.bauer@revature.net::d23601df-e5b3-4448-ba02-9f8173ff3e98" providerId="AD" clId="Web-{F00AE2A7-F5B1-41AD-8CF8-2BCC34F73C65}" dt="2021-08-11T16:23:51.184" v="1305" actId="1076"/>
          <ac:spMkLst>
            <pc:docMk/>
            <pc:sldMk cId="2573223848" sldId="263"/>
            <ac:spMk id="2" creationId="{572CDA3A-804B-4233-BCE2-9F509C0831D1}"/>
          </ac:spMkLst>
        </pc:spChg>
        <pc:spChg chg="mod ord">
          <ac:chgData name="Nicolas Bauer" userId="S::nicolas.bauer@revature.net::d23601df-e5b3-4448-ba02-9f8173ff3e98" providerId="AD" clId="Web-{F00AE2A7-F5B1-41AD-8CF8-2BCC34F73C65}" dt="2021-08-11T16:23:27.262" v="1296" actId="20577"/>
          <ac:spMkLst>
            <pc:docMk/>
            <pc:sldMk cId="2573223848" sldId="263"/>
            <ac:spMk id="3" creationId="{F17D2894-5815-443A-933B-6D3AF65649FB}"/>
          </ac:spMkLst>
        </pc:spChg>
        <pc:spChg chg="add mod ord">
          <ac:chgData name="Nicolas Bauer" userId="S::nicolas.bauer@revature.net::d23601df-e5b3-4448-ba02-9f8173ff3e98" providerId="AD" clId="Web-{F00AE2A7-F5B1-41AD-8CF8-2BCC34F73C65}" dt="2021-08-11T16:24:13.982" v="1308" actId="14100"/>
          <ac:spMkLst>
            <pc:docMk/>
            <pc:sldMk cId="2573223848" sldId="263"/>
            <ac:spMk id="5" creationId="{104F9418-A87E-4849-A7F6-DBEC97CE98A1}"/>
          </ac:spMkLst>
        </pc:spChg>
        <pc:picChg chg="mod">
          <ac:chgData name="Nicolas Bauer" userId="S::nicolas.bauer@revature.net::d23601df-e5b3-4448-ba02-9f8173ff3e98" providerId="AD" clId="Web-{F00AE2A7-F5B1-41AD-8CF8-2BCC34F73C65}" dt="2021-08-11T16:23:42.043" v="1303" actId="1076"/>
          <ac:picMkLst>
            <pc:docMk/>
            <pc:sldMk cId="2573223848" sldId="263"/>
            <ac:picMk id="4" creationId="{FFA745D6-11A2-4089-AAE2-BFB4C3266850}"/>
          </ac:picMkLst>
        </pc:picChg>
      </pc:sldChg>
      <pc:sldChg chg="addSp delSp modSp">
        <pc:chgData name="Nicolas Bauer" userId="S::nicolas.bauer@revature.net::d23601df-e5b3-4448-ba02-9f8173ff3e98" providerId="AD" clId="Web-{F00AE2A7-F5B1-41AD-8CF8-2BCC34F73C65}" dt="2021-08-11T15:56:31.145" v="1049" actId="20577"/>
        <pc:sldMkLst>
          <pc:docMk/>
          <pc:sldMk cId="2747718461" sldId="267"/>
        </pc:sldMkLst>
        <pc:spChg chg="del">
          <ac:chgData name="Nicolas Bauer" userId="S::nicolas.bauer@revature.net::d23601df-e5b3-4448-ba02-9f8173ff3e98" providerId="AD" clId="Web-{F00AE2A7-F5B1-41AD-8CF8-2BCC34F73C65}" dt="2021-08-11T15:46:31.474" v="1037"/>
          <ac:spMkLst>
            <pc:docMk/>
            <pc:sldMk cId="2747718461" sldId="267"/>
            <ac:spMk id="2" creationId="{8E80AC77-F9BD-4D77-AF6C-F996CAB34B35}"/>
          </ac:spMkLst>
        </pc:spChg>
        <pc:spChg chg="mod">
          <ac:chgData name="Nicolas Bauer" userId="S::nicolas.bauer@revature.net::d23601df-e5b3-4448-ba02-9f8173ff3e98" providerId="AD" clId="Web-{F00AE2A7-F5B1-41AD-8CF8-2BCC34F73C65}" dt="2021-08-11T15:56:31.145" v="1049" actId="20577"/>
          <ac:spMkLst>
            <pc:docMk/>
            <pc:sldMk cId="2747718461" sldId="267"/>
            <ac:spMk id="3" creationId="{021C57E8-DE23-42B3-B378-F310D0E8022A}"/>
          </ac:spMkLst>
        </pc:spChg>
        <pc:spChg chg="add del mod">
          <ac:chgData name="Nicolas Bauer" userId="S::nicolas.bauer@revature.net::d23601df-e5b3-4448-ba02-9f8173ff3e98" providerId="AD" clId="Web-{F00AE2A7-F5B1-41AD-8CF8-2BCC34F73C65}" dt="2021-08-11T15:46:39.818" v="1040"/>
          <ac:spMkLst>
            <pc:docMk/>
            <pc:sldMk cId="2747718461" sldId="267"/>
            <ac:spMk id="6" creationId="{18A0B5CF-F70D-4595-A4F6-8753D60C49B4}"/>
          </ac:spMkLst>
        </pc:spChg>
        <pc:picChg chg="mod">
          <ac:chgData name="Nicolas Bauer" userId="S::nicolas.bauer@revature.net::d23601df-e5b3-4448-ba02-9f8173ff3e98" providerId="AD" clId="Web-{F00AE2A7-F5B1-41AD-8CF8-2BCC34F73C65}" dt="2021-08-11T15:46:45.381" v="1042" actId="1076"/>
          <ac:picMkLst>
            <pc:docMk/>
            <pc:sldMk cId="2747718461" sldId="267"/>
            <ac:picMk id="4" creationId="{49D54912-6F12-48E3-AD24-CCC54B5DAED9}"/>
          </ac:picMkLst>
        </pc:picChg>
      </pc:sldChg>
      <pc:sldChg chg="modSp">
        <pc:chgData name="Nicolas Bauer" userId="S::nicolas.bauer@revature.net::d23601df-e5b3-4448-ba02-9f8173ff3e98" providerId="AD" clId="Web-{F00AE2A7-F5B1-41AD-8CF8-2BCC34F73C65}" dt="2021-08-11T16:12:41.590" v="1249" actId="20577"/>
        <pc:sldMkLst>
          <pc:docMk/>
          <pc:sldMk cId="3447753231" sldId="268"/>
        </pc:sldMkLst>
        <pc:spChg chg="mod">
          <ac:chgData name="Nicolas Bauer" userId="S::nicolas.bauer@revature.net::d23601df-e5b3-4448-ba02-9f8173ff3e98" providerId="AD" clId="Web-{F00AE2A7-F5B1-41AD-8CF8-2BCC34F73C65}" dt="2021-08-11T16:12:41.590" v="1249" actId="20577"/>
          <ac:spMkLst>
            <pc:docMk/>
            <pc:sldMk cId="3447753231" sldId="268"/>
            <ac:spMk id="3" creationId="{DF57BC8F-E402-4747-8B34-CC8D052FF70A}"/>
          </ac:spMkLst>
        </pc:spChg>
        <pc:spChg chg="mod">
          <ac:chgData name="Nicolas Bauer" userId="S::nicolas.bauer@revature.net::d23601df-e5b3-4448-ba02-9f8173ff3e98" providerId="AD" clId="Web-{F00AE2A7-F5B1-41AD-8CF8-2BCC34F73C65}" dt="2021-08-11T16:00:34.494" v="1163" actId="20577"/>
          <ac:spMkLst>
            <pc:docMk/>
            <pc:sldMk cId="3447753231" sldId="268"/>
            <ac:spMk id="4" creationId="{838A2614-CA7D-4D10-AC77-056E1B523E27}"/>
          </ac:spMkLst>
        </pc:spChg>
      </pc:sldChg>
      <pc:sldChg chg="modSp ord">
        <pc:chgData name="Nicolas Bauer" userId="S::nicolas.bauer@revature.net::d23601df-e5b3-4448-ba02-9f8173ff3e98" providerId="AD" clId="Web-{F00AE2A7-F5B1-41AD-8CF8-2BCC34F73C65}" dt="2021-08-11T16:24:38.936" v="1309" actId="14100"/>
        <pc:sldMkLst>
          <pc:docMk/>
          <pc:sldMk cId="2853028214" sldId="269"/>
        </pc:sldMkLst>
        <pc:picChg chg="mod">
          <ac:chgData name="Nicolas Bauer" userId="S::nicolas.bauer@revature.net::d23601df-e5b3-4448-ba02-9f8173ff3e98" providerId="AD" clId="Web-{F00AE2A7-F5B1-41AD-8CF8-2BCC34F73C65}" dt="2021-08-11T16:24:38.936" v="1309" actId="14100"/>
          <ac:picMkLst>
            <pc:docMk/>
            <pc:sldMk cId="2853028214" sldId="269"/>
            <ac:picMk id="8" creationId="{1F56C4B5-54C2-4474-9ADE-CDEDBD3E1345}"/>
          </ac:picMkLst>
        </pc:picChg>
      </pc:sldChg>
      <pc:sldChg chg="addSp delSp modSp mod setBg addAnim">
        <pc:chgData name="Nicolas Bauer" userId="S::nicolas.bauer@revature.net::d23601df-e5b3-4448-ba02-9f8173ff3e98" providerId="AD" clId="Web-{F00AE2A7-F5B1-41AD-8CF8-2BCC34F73C65}" dt="2021-08-11T16:47:25.438" v="1620"/>
        <pc:sldMkLst>
          <pc:docMk/>
          <pc:sldMk cId="1642256438" sldId="271"/>
        </pc:sldMkLst>
        <pc:spChg chg="mod">
          <ac:chgData name="Nicolas Bauer" userId="S::nicolas.bauer@revature.net::d23601df-e5b3-4448-ba02-9f8173ff3e98" providerId="AD" clId="Web-{F00AE2A7-F5B1-41AD-8CF8-2BCC34F73C65}" dt="2021-08-11T16:47:25.438" v="1619"/>
          <ac:spMkLst>
            <pc:docMk/>
            <pc:sldMk cId="1642256438" sldId="271"/>
            <ac:spMk id="2" creationId="{BB2C5CA6-3805-4FAA-B126-FE75AA20E413}"/>
          </ac:spMkLst>
        </pc:spChg>
        <pc:spChg chg="del">
          <ac:chgData name="Nicolas Bauer" userId="S::nicolas.bauer@revature.net::d23601df-e5b3-4448-ba02-9f8173ff3e98" providerId="AD" clId="Web-{F00AE2A7-F5B1-41AD-8CF8-2BCC34F73C65}" dt="2021-08-11T16:47:25.438" v="1619"/>
          <ac:spMkLst>
            <pc:docMk/>
            <pc:sldMk cId="1642256438" sldId="271"/>
            <ac:spMk id="85" creationId="{9B8A5A16-7BE9-4AA1-9B5E-00FAFA5C8647}"/>
          </ac:spMkLst>
        </pc:spChg>
        <pc:spChg chg="add">
          <ac:chgData name="Nicolas Bauer" userId="S::nicolas.bauer@revature.net::d23601df-e5b3-4448-ba02-9f8173ff3e98" providerId="AD" clId="Web-{F00AE2A7-F5B1-41AD-8CF8-2BCC34F73C65}" dt="2021-08-11T16:47:25.438" v="1619"/>
          <ac:spMkLst>
            <pc:docMk/>
            <pc:sldMk cId="1642256438" sldId="271"/>
            <ac:spMk id="115" creationId="{5A7802B6-FF37-40CF-A7E2-6F2A0D9A91EF}"/>
          </ac:spMkLst>
        </pc:spChg>
        <pc:grpChg chg="del">
          <ac:chgData name="Nicolas Bauer" userId="S::nicolas.bauer@revature.net::d23601df-e5b3-4448-ba02-9f8173ff3e98" providerId="AD" clId="Web-{F00AE2A7-F5B1-41AD-8CF8-2BCC34F73C65}" dt="2021-08-11T16:47:25.438" v="1619"/>
          <ac:grpSpMkLst>
            <pc:docMk/>
            <pc:sldMk cId="1642256438" sldId="271"/>
            <ac:grpSpMk id="73" creationId="{28460BD8-AE3F-4AC9-9D0B-717052AA5D3A}"/>
          </ac:grpSpMkLst>
        </pc:grpChg>
        <pc:grpChg chg="del">
          <ac:chgData name="Nicolas Bauer" userId="S::nicolas.bauer@revature.net::d23601df-e5b3-4448-ba02-9f8173ff3e98" providerId="AD" clId="Web-{F00AE2A7-F5B1-41AD-8CF8-2BCC34F73C65}" dt="2021-08-11T16:47:25.438" v="1619"/>
          <ac:grpSpMkLst>
            <pc:docMk/>
            <pc:sldMk cId="1642256438" sldId="271"/>
            <ac:grpSpMk id="87" creationId="{C55D27F9-7623-4A6E-89FF-87E6C4E0D908}"/>
          </ac:grpSpMkLst>
        </pc:grpChg>
        <pc:grpChg chg="add">
          <ac:chgData name="Nicolas Bauer" userId="S::nicolas.bauer@revature.net::d23601df-e5b3-4448-ba02-9f8173ff3e98" providerId="AD" clId="Web-{F00AE2A7-F5B1-41AD-8CF8-2BCC34F73C65}" dt="2021-08-11T16:47:25.438" v="1619"/>
          <ac:grpSpMkLst>
            <pc:docMk/>
            <pc:sldMk cId="1642256438" sldId="271"/>
            <ac:grpSpMk id="103" creationId="{B4DE830A-B531-4A3B-96F6-0ECE88B08555}"/>
          </ac:grpSpMkLst>
        </pc:grpChg>
        <pc:picChg chg="add">
          <ac:chgData name="Nicolas Bauer" userId="S::nicolas.bauer@revature.net::d23601df-e5b3-4448-ba02-9f8173ff3e98" providerId="AD" clId="Web-{F00AE2A7-F5B1-41AD-8CF8-2BCC34F73C65}" dt="2021-08-11T16:47:25.438" v="1619"/>
          <ac:picMkLst>
            <pc:docMk/>
            <pc:sldMk cId="1642256438" sldId="271"/>
            <ac:picMk id="100" creationId="{0EA79986-EB43-4C81-AB71-B71D377A26FB}"/>
          </ac:picMkLst>
        </pc:picChg>
      </pc:sldChg>
      <pc:sldChg chg="modSp">
        <pc:chgData name="Nicolas Bauer" userId="S::nicolas.bauer@revature.net::d23601df-e5b3-4448-ba02-9f8173ff3e98" providerId="AD" clId="Web-{F00AE2A7-F5B1-41AD-8CF8-2BCC34F73C65}" dt="2021-08-11T15:59:06.523" v="1128" actId="20577"/>
        <pc:sldMkLst>
          <pc:docMk/>
          <pc:sldMk cId="2178454743" sldId="272"/>
        </pc:sldMkLst>
        <pc:spChg chg="mod">
          <ac:chgData name="Nicolas Bauer" userId="S::nicolas.bauer@revature.net::d23601df-e5b3-4448-ba02-9f8173ff3e98" providerId="AD" clId="Web-{F00AE2A7-F5B1-41AD-8CF8-2BCC34F73C65}" dt="2021-08-11T15:59:06.523" v="1128" actId="20577"/>
          <ac:spMkLst>
            <pc:docMk/>
            <pc:sldMk cId="2178454743" sldId="272"/>
            <ac:spMk id="3" creationId="{2A7529E6-D27A-4B25-822B-6185263BD457}"/>
          </ac:spMkLst>
        </pc:spChg>
      </pc:sldChg>
      <pc:sldChg chg="delSp modSp">
        <pc:chgData name="Nicolas Bauer" userId="S::nicolas.bauer@revature.net::d23601df-e5b3-4448-ba02-9f8173ff3e98" providerId="AD" clId="Web-{F00AE2A7-F5B1-41AD-8CF8-2BCC34F73C65}" dt="2021-08-11T15:59:06.570" v="1132" actId="20577"/>
        <pc:sldMkLst>
          <pc:docMk/>
          <pc:sldMk cId="2194582943" sldId="273"/>
        </pc:sldMkLst>
        <pc:spChg chg="mod">
          <ac:chgData name="Nicolas Bauer" userId="S::nicolas.bauer@revature.net::d23601df-e5b3-4448-ba02-9f8173ff3e98" providerId="AD" clId="Web-{F00AE2A7-F5B1-41AD-8CF8-2BCC34F73C65}" dt="2021-08-11T15:59:06.539" v="1130" actId="20577"/>
          <ac:spMkLst>
            <pc:docMk/>
            <pc:sldMk cId="2194582943" sldId="273"/>
            <ac:spMk id="2" creationId="{01C8DB8B-1EA1-4BC3-AD2B-7E07DB3D419B}"/>
          </ac:spMkLst>
        </pc:spChg>
        <pc:spChg chg="mod">
          <ac:chgData name="Nicolas Bauer" userId="S::nicolas.bauer@revature.net::d23601df-e5b3-4448-ba02-9f8173ff3e98" providerId="AD" clId="Web-{F00AE2A7-F5B1-41AD-8CF8-2BCC34F73C65}" dt="2021-08-11T15:59:06.570" v="1132" actId="20577"/>
          <ac:spMkLst>
            <pc:docMk/>
            <pc:sldMk cId="2194582943" sldId="273"/>
            <ac:spMk id="3" creationId="{93B8AD09-D1CE-4441-9FC1-1828CC9F23BF}"/>
          </ac:spMkLst>
        </pc:spChg>
        <pc:picChg chg="del">
          <ac:chgData name="Nicolas Bauer" userId="S::nicolas.bauer@revature.net::d23601df-e5b3-4448-ba02-9f8173ff3e98" providerId="AD" clId="Web-{F00AE2A7-F5B1-41AD-8CF8-2BCC34F73C65}" dt="2021-08-11T15:59:06.539" v="1129"/>
          <ac:picMkLst>
            <pc:docMk/>
            <pc:sldMk cId="2194582943" sldId="273"/>
            <ac:picMk id="4" creationId="{0E1C9198-8AEE-4EFC-9E68-98E24E8EF258}"/>
          </ac:picMkLst>
        </pc:picChg>
      </pc:sldChg>
      <pc:sldChg chg="addSp delSp modSp">
        <pc:chgData name="Nicolas Bauer" userId="S::nicolas.bauer@revature.net::d23601df-e5b3-4448-ba02-9f8173ff3e98" providerId="AD" clId="Web-{F00AE2A7-F5B1-41AD-8CF8-2BCC34F73C65}" dt="2021-08-11T16:33:17.823" v="1354"/>
        <pc:sldMkLst>
          <pc:docMk/>
          <pc:sldMk cId="1900542920" sldId="274"/>
        </pc:sldMkLst>
        <pc:spChg chg="add del mod">
          <ac:chgData name="Nicolas Bauer" userId="S::nicolas.bauer@revature.net::d23601df-e5b3-4448-ba02-9f8173ff3e98" providerId="AD" clId="Web-{F00AE2A7-F5B1-41AD-8CF8-2BCC34F73C65}" dt="2021-08-11T16:31:06.586" v="1336"/>
          <ac:spMkLst>
            <pc:docMk/>
            <pc:sldMk cId="1900542920" sldId="274"/>
            <ac:spMk id="8" creationId="{5DEDE079-2A11-4553-B5C7-74E64753D42B}"/>
          </ac:spMkLst>
        </pc:spChg>
        <pc:picChg chg="del">
          <ac:chgData name="Nicolas Bauer" userId="S::nicolas.bauer@revature.net::d23601df-e5b3-4448-ba02-9f8173ff3e98" providerId="AD" clId="Web-{F00AE2A7-F5B1-41AD-8CF8-2BCC34F73C65}" dt="2021-08-11T16:30:54.335" v="1331"/>
          <ac:picMkLst>
            <pc:docMk/>
            <pc:sldMk cId="1900542920" sldId="274"/>
            <ac:picMk id="5" creationId="{B9544E20-4500-459A-BFEF-522D4307D1CC}"/>
          </ac:picMkLst>
        </pc:picChg>
        <pc:picChg chg="add del mod">
          <ac:chgData name="Nicolas Bauer" userId="S::nicolas.bauer@revature.net::d23601df-e5b3-4448-ba02-9f8173ff3e98" providerId="AD" clId="Web-{F00AE2A7-F5B1-41AD-8CF8-2BCC34F73C65}" dt="2021-08-11T16:31:01.273" v="1335"/>
          <ac:picMkLst>
            <pc:docMk/>
            <pc:sldMk cId="1900542920" sldId="274"/>
            <ac:picMk id="6" creationId="{065666BF-6AC6-4980-B1A7-6C237641730A}"/>
          </ac:picMkLst>
        </pc:picChg>
        <pc:picChg chg="add mod ord modCrop">
          <ac:chgData name="Nicolas Bauer" userId="S::nicolas.bauer@revature.net::d23601df-e5b3-4448-ba02-9f8173ff3e98" providerId="AD" clId="Web-{F00AE2A7-F5B1-41AD-8CF8-2BCC34F73C65}" dt="2021-08-11T16:33:17.823" v="1354"/>
          <ac:picMkLst>
            <pc:docMk/>
            <pc:sldMk cId="1900542920" sldId="274"/>
            <ac:picMk id="9" creationId="{C12C2405-20B7-4DE5-AE7E-A64E8B1F1753}"/>
          </ac:picMkLst>
        </pc:picChg>
      </pc:sldChg>
      <pc:sldChg chg="addSp delSp modSp new del mod modClrScheme chgLayout">
        <pc:chgData name="Nicolas Bauer" userId="S::nicolas.bauer@revature.net::d23601df-e5b3-4448-ba02-9f8173ff3e98" providerId="AD" clId="Web-{F00AE2A7-F5B1-41AD-8CF8-2BCC34F73C65}" dt="2021-08-11T16:32:45.541" v="1350"/>
        <pc:sldMkLst>
          <pc:docMk/>
          <pc:sldMk cId="1701101260" sldId="275"/>
        </pc:sldMkLst>
        <pc:spChg chg="mod ord">
          <ac:chgData name="Nicolas Bauer" userId="S::nicolas.bauer@revature.net::d23601df-e5b3-4448-ba02-9f8173ff3e98" providerId="AD" clId="Web-{F00AE2A7-F5B1-41AD-8CF8-2BCC34F73C65}" dt="2021-08-11T16:27:24.908" v="1311"/>
          <ac:spMkLst>
            <pc:docMk/>
            <pc:sldMk cId="1701101260" sldId="275"/>
            <ac:spMk id="2" creationId="{3B819CEE-80AE-499E-967A-1026984A46B5}"/>
          </ac:spMkLst>
        </pc:spChg>
        <pc:spChg chg="del mod ord">
          <ac:chgData name="Nicolas Bauer" userId="S::nicolas.bauer@revature.net::d23601df-e5b3-4448-ba02-9f8173ff3e98" providerId="AD" clId="Web-{F00AE2A7-F5B1-41AD-8CF8-2BCC34F73C65}" dt="2021-08-11T16:27:29.315" v="1312"/>
          <ac:spMkLst>
            <pc:docMk/>
            <pc:sldMk cId="1701101260" sldId="275"/>
            <ac:spMk id="3" creationId="{6DD003D1-FB53-4C53-AE8D-97AEB1A2E378}"/>
          </ac:spMkLst>
        </pc:spChg>
        <pc:spChg chg="del">
          <ac:chgData name="Nicolas Bauer" userId="S::nicolas.bauer@revature.net::d23601df-e5b3-4448-ba02-9f8173ff3e98" providerId="AD" clId="Web-{F00AE2A7-F5B1-41AD-8CF8-2BCC34F73C65}" dt="2021-08-11T16:27:24.908" v="1311"/>
          <ac:spMkLst>
            <pc:docMk/>
            <pc:sldMk cId="1701101260" sldId="275"/>
            <ac:spMk id="4" creationId="{D7B5B8D9-1E29-4B74-BDF8-67ECC1678216}"/>
          </ac:spMkLst>
        </pc:spChg>
        <pc:spChg chg="add del mod">
          <ac:chgData name="Nicolas Bauer" userId="S::nicolas.bauer@revature.net::d23601df-e5b3-4448-ba02-9f8173ff3e98" providerId="AD" clId="Web-{F00AE2A7-F5B1-41AD-8CF8-2BCC34F73C65}" dt="2021-08-11T16:32:16.040" v="1344"/>
          <ac:spMkLst>
            <pc:docMk/>
            <pc:sldMk cId="1701101260" sldId="275"/>
            <ac:spMk id="7" creationId="{7A7064F1-F2F0-41E5-9CF5-644F71E396B7}"/>
          </ac:spMkLst>
        </pc:spChg>
        <pc:picChg chg="add del mod ord modCrop">
          <ac:chgData name="Nicolas Bauer" userId="S::nicolas.bauer@revature.net::d23601df-e5b3-4448-ba02-9f8173ff3e98" providerId="AD" clId="Web-{F00AE2A7-F5B1-41AD-8CF8-2BCC34F73C65}" dt="2021-08-11T16:28:54.520" v="1320"/>
          <ac:picMkLst>
            <pc:docMk/>
            <pc:sldMk cId="1701101260" sldId="275"/>
            <ac:picMk id="5" creationId="{E6299CDE-8CCC-4D49-9F16-604BD81B394D}"/>
          </ac:picMkLst>
        </pc:picChg>
        <pc:picChg chg="add mod ord modCrop">
          <ac:chgData name="Nicolas Bauer" userId="S::nicolas.bauer@revature.net::d23601df-e5b3-4448-ba02-9f8173ff3e98" providerId="AD" clId="Web-{F00AE2A7-F5B1-41AD-8CF8-2BCC34F73C65}" dt="2021-08-11T16:32:36.228" v="1349" actId="1076"/>
          <ac:picMkLst>
            <pc:docMk/>
            <pc:sldMk cId="1701101260" sldId="275"/>
            <ac:picMk id="8" creationId="{0C530502-F308-4CFD-B5B2-79E69D875AAD}"/>
          </ac:picMkLst>
        </pc:picChg>
      </pc:sldChg>
      <pc:sldChg chg="modSp new">
        <pc:chgData name="Nicolas Bauer" userId="S::nicolas.bauer@revature.net::d23601df-e5b3-4448-ba02-9f8173ff3e98" providerId="AD" clId="Web-{F00AE2A7-F5B1-41AD-8CF8-2BCC34F73C65}" dt="2021-08-11T16:40:59.553" v="1618" actId="20577"/>
        <pc:sldMkLst>
          <pc:docMk/>
          <pc:sldMk cId="1754164003" sldId="275"/>
        </pc:sldMkLst>
        <pc:spChg chg="mod">
          <ac:chgData name="Nicolas Bauer" userId="S::nicolas.bauer@revature.net::d23601df-e5b3-4448-ba02-9f8173ff3e98" providerId="AD" clId="Web-{F00AE2A7-F5B1-41AD-8CF8-2BCC34F73C65}" dt="2021-08-11T16:34:51.997" v="1365" actId="20577"/>
          <ac:spMkLst>
            <pc:docMk/>
            <pc:sldMk cId="1754164003" sldId="275"/>
            <ac:spMk id="2" creationId="{42CBB66B-A9DB-4F20-96B0-C7FFBDDD8547}"/>
          </ac:spMkLst>
        </pc:spChg>
        <pc:spChg chg="mod">
          <ac:chgData name="Nicolas Bauer" userId="S::nicolas.bauer@revature.net::d23601df-e5b3-4448-ba02-9f8173ff3e98" providerId="AD" clId="Web-{F00AE2A7-F5B1-41AD-8CF8-2BCC34F73C65}" dt="2021-08-11T16:40:59.553" v="1618" actId="20577"/>
          <ac:spMkLst>
            <pc:docMk/>
            <pc:sldMk cId="1754164003" sldId="275"/>
            <ac:spMk id="3" creationId="{746B374F-9AA2-4AE2-B8E5-76610FA1B773}"/>
          </ac:spMkLst>
        </pc:spChg>
      </pc:sldChg>
    </pc:docChg>
  </pc:docChgLst>
  <pc:docChgLst>
    <pc:chgData name="paul leugemors" userId="S::paul.leugemors@revature.net::16f379c6-975b-4812-8f5d-111ec674df6a" providerId="AD" clId="Web-{44859BFC-C004-A8C0-4F0B-0B3EA3FD3DB9}"/>
    <pc:docChg chg="addSld modSld sldOrd">
      <pc:chgData name="paul leugemors" userId="S::paul.leugemors@revature.net::16f379c6-975b-4812-8f5d-111ec674df6a" providerId="AD" clId="Web-{44859BFC-C004-A8C0-4F0B-0B3EA3FD3DB9}" dt="2021-08-11T16:29:18.637" v="649" actId="20577"/>
      <pc:docMkLst>
        <pc:docMk/>
      </pc:docMkLst>
      <pc:sldChg chg="addSp modSp mod setBg addAnim setClrOvrMap">
        <pc:chgData name="paul leugemors" userId="S::paul.leugemors@revature.net::16f379c6-975b-4812-8f5d-111ec674df6a" providerId="AD" clId="Web-{44859BFC-C004-A8C0-4F0B-0B3EA3FD3DB9}" dt="2021-08-11T15:49:50.249" v="391"/>
        <pc:sldMkLst>
          <pc:docMk/>
          <pc:sldMk cId="109857222" sldId="256"/>
        </pc:sldMkLst>
        <pc:spChg chg="mod">
          <ac:chgData name="paul leugemors" userId="S::paul.leugemors@revature.net::16f379c6-975b-4812-8f5d-111ec674df6a" providerId="AD" clId="Web-{44859BFC-C004-A8C0-4F0B-0B3EA3FD3DB9}" dt="2021-08-11T15:49:50.249" v="389"/>
          <ac:spMkLst>
            <pc:docMk/>
            <pc:sldMk cId="109857222" sldId="256"/>
            <ac:spMk id="2" creationId="{00000000-0000-0000-0000-000000000000}"/>
          </ac:spMkLst>
        </pc:spChg>
        <pc:spChg chg="mod">
          <ac:chgData name="paul leugemors" userId="S::paul.leugemors@revature.net::16f379c6-975b-4812-8f5d-111ec674df6a" providerId="AD" clId="Web-{44859BFC-C004-A8C0-4F0B-0B3EA3FD3DB9}" dt="2021-08-11T15:49:50.249" v="389"/>
          <ac:spMkLst>
            <pc:docMk/>
            <pc:sldMk cId="109857222" sldId="256"/>
            <ac:spMk id="3" creationId="{00000000-0000-0000-0000-000000000000}"/>
          </ac:spMkLst>
        </pc:spChg>
        <pc:spChg chg="add">
          <ac:chgData name="paul leugemors" userId="S::paul.leugemors@revature.net::16f379c6-975b-4812-8f5d-111ec674df6a" providerId="AD" clId="Web-{44859BFC-C004-A8C0-4F0B-0B3EA3FD3DB9}" dt="2021-08-11T15:49:50.249" v="389"/>
          <ac:spMkLst>
            <pc:docMk/>
            <pc:sldMk cId="109857222" sldId="256"/>
            <ac:spMk id="10" creationId="{9179DE42-5613-4B35-A1E6-6CCBAA13C743}"/>
          </ac:spMkLst>
        </pc:spChg>
        <pc:spChg chg="add">
          <ac:chgData name="paul leugemors" userId="S::paul.leugemors@revature.net::16f379c6-975b-4812-8f5d-111ec674df6a" providerId="AD" clId="Web-{44859BFC-C004-A8C0-4F0B-0B3EA3FD3DB9}" dt="2021-08-11T15:49:50.249" v="389"/>
          <ac:spMkLst>
            <pc:docMk/>
            <pc:sldMk cId="109857222" sldId="256"/>
            <ac:spMk id="16" creationId="{52FB45E9-914E-4471-AC87-E475CD51767D}"/>
          </ac:spMkLst>
        </pc:spChg>
        <pc:spChg chg="add">
          <ac:chgData name="paul leugemors" userId="S::paul.leugemors@revature.net::16f379c6-975b-4812-8f5d-111ec674df6a" providerId="AD" clId="Web-{44859BFC-C004-A8C0-4F0B-0B3EA3FD3DB9}" dt="2021-08-11T15:49:50.249" v="389"/>
          <ac:spMkLst>
            <pc:docMk/>
            <pc:sldMk cId="109857222" sldId="256"/>
            <ac:spMk id="18" creationId="{C310626D-5743-49D4-8F7D-88C4F8F05774}"/>
          </ac:spMkLst>
        </pc:spChg>
        <pc:spChg chg="add">
          <ac:chgData name="paul leugemors" userId="S::paul.leugemors@revature.net::16f379c6-975b-4812-8f5d-111ec674df6a" providerId="AD" clId="Web-{44859BFC-C004-A8C0-4F0B-0B3EA3FD3DB9}" dt="2021-08-11T15:49:50.249" v="389"/>
          <ac:spMkLst>
            <pc:docMk/>
            <pc:sldMk cId="109857222" sldId="256"/>
            <ac:spMk id="20" creationId="{3C195FC1-B568-4C72-9902-34CB35DDD7A1}"/>
          </ac:spMkLst>
        </pc:spChg>
        <pc:spChg chg="add">
          <ac:chgData name="paul leugemors" userId="S::paul.leugemors@revature.net::16f379c6-975b-4812-8f5d-111ec674df6a" providerId="AD" clId="Web-{44859BFC-C004-A8C0-4F0B-0B3EA3FD3DB9}" dt="2021-08-11T15:49:50.249" v="389"/>
          <ac:spMkLst>
            <pc:docMk/>
            <pc:sldMk cId="109857222" sldId="256"/>
            <ac:spMk id="22" creationId="{EF2BDF77-362C-43F0-8CBB-A969EC2AE0C4}"/>
          </ac:spMkLst>
        </pc:spChg>
        <pc:spChg chg="add">
          <ac:chgData name="paul leugemors" userId="S::paul.leugemors@revature.net::16f379c6-975b-4812-8f5d-111ec674df6a" providerId="AD" clId="Web-{44859BFC-C004-A8C0-4F0B-0B3EA3FD3DB9}" dt="2021-08-11T15:49:50.249" v="389"/>
          <ac:spMkLst>
            <pc:docMk/>
            <pc:sldMk cId="109857222" sldId="256"/>
            <ac:spMk id="24" creationId="{4BE96B01-3929-432D-B8C2-ADBCB74C2EF4}"/>
          </ac:spMkLst>
        </pc:spChg>
        <pc:spChg chg="add">
          <ac:chgData name="paul leugemors" userId="S::paul.leugemors@revature.net::16f379c6-975b-4812-8f5d-111ec674df6a" providerId="AD" clId="Web-{44859BFC-C004-A8C0-4F0B-0B3EA3FD3DB9}" dt="2021-08-11T15:49:50.249" v="389"/>
          <ac:spMkLst>
            <pc:docMk/>
            <pc:sldMk cId="109857222" sldId="256"/>
            <ac:spMk id="26" creationId="{2A6FCDE6-CDE2-4C51-B18E-A95CFB679714}"/>
          </ac:spMkLst>
        </pc:spChg>
        <pc:spChg chg="add">
          <ac:chgData name="paul leugemors" userId="S::paul.leugemors@revature.net::16f379c6-975b-4812-8f5d-111ec674df6a" providerId="AD" clId="Web-{44859BFC-C004-A8C0-4F0B-0B3EA3FD3DB9}" dt="2021-08-11T15:49:50.249" v="389"/>
          <ac:spMkLst>
            <pc:docMk/>
            <pc:sldMk cId="109857222" sldId="256"/>
            <ac:spMk id="28" creationId="{9D2E8756-2465-473A-BA2A-2DB1D6224745}"/>
          </ac:spMkLst>
        </pc:spChg>
        <pc:cxnChg chg="add">
          <ac:chgData name="paul leugemors" userId="S::paul.leugemors@revature.net::16f379c6-975b-4812-8f5d-111ec674df6a" providerId="AD" clId="Web-{44859BFC-C004-A8C0-4F0B-0B3EA3FD3DB9}" dt="2021-08-11T15:49:50.249" v="389"/>
          <ac:cxnSpMkLst>
            <pc:docMk/>
            <pc:sldMk cId="109857222" sldId="256"/>
            <ac:cxnSpMk id="12" creationId="{EB898B32-3891-4C3A-8F58-C5969D2E9033}"/>
          </ac:cxnSpMkLst>
        </pc:cxnChg>
        <pc:cxnChg chg="add">
          <ac:chgData name="paul leugemors" userId="S::paul.leugemors@revature.net::16f379c6-975b-4812-8f5d-111ec674df6a" providerId="AD" clId="Web-{44859BFC-C004-A8C0-4F0B-0B3EA3FD3DB9}" dt="2021-08-11T15:49:50.249" v="389"/>
          <ac:cxnSpMkLst>
            <pc:docMk/>
            <pc:sldMk cId="109857222" sldId="256"/>
            <ac:cxnSpMk id="14" creationId="{4AE4806D-B8F9-4679-A68A-9BD21C01A301}"/>
          </ac:cxnSpMkLst>
        </pc:cxnChg>
      </pc:sldChg>
      <pc:sldChg chg="ord">
        <pc:chgData name="paul leugemors" userId="S::paul.leugemors@revature.net::16f379c6-975b-4812-8f5d-111ec674df6a" providerId="AD" clId="Web-{44859BFC-C004-A8C0-4F0B-0B3EA3FD3DB9}" dt="2021-08-11T15:48:51.200" v="387"/>
        <pc:sldMkLst>
          <pc:docMk/>
          <pc:sldMk cId="1710862749" sldId="259"/>
        </pc:sldMkLst>
      </pc:sldChg>
      <pc:sldChg chg="ord">
        <pc:chgData name="paul leugemors" userId="S::paul.leugemors@revature.net::16f379c6-975b-4812-8f5d-111ec674df6a" providerId="AD" clId="Web-{44859BFC-C004-A8C0-4F0B-0B3EA3FD3DB9}" dt="2021-08-11T16:10:14.608" v="619"/>
        <pc:sldMkLst>
          <pc:docMk/>
          <pc:sldMk cId="2573223848" sldId="263"/>
        </pc:sldMkLst>
      </pc:sldChg>
      <pc:sldChg chg="addSp delSp modSp mod ord setBg">
        <pc:chgData name="paul leugemors" userId="S::paul.leugemors@revature.net::16f379c6-975b-4812-8f5d-111ec674df6a" providerId="AD" clId="Web-{44859BFC-C004-A8C0-4F0B-0B3EA3FD3DB9}" dt="2021-08-11T15:50:08.093" v="392"/>
        <pc:sldMkLst>
          <pc:docMk/>
          <pc:sldMk cId="79340396" sldId="264"/>
        </pc:sldMkLst>
        <pc:spChg chg="mod">
          <ac:chgData name="paul leugemors" userId="S::paul.leugemors@revature.net::16f379c6-975b-4812-8f5d-111ec674df6a" providerId="AD" clId="Web-{44859BFC-C004-A8C0-4F0B-0B3EA3FD3DB9}" dt="2021-08-11T15:50:08.093" v="392"/>
          <ac:spMkLst>
            <pc:docMk/>
            <pc:sldMk cId="79340396" sldId="264"/>
            <ac:spMk id="2" creationId="{6C483E19-6C46-4CF7-8A4E-8C6BBE5163C2}"/>
          </ac:spMkLst>
        </pc:spChg>
        <pc:spChg chg="del">
          <ac:chgData name="paul leugemors" userId="S::paul.leugemors@revature.net::16f379c6-975b-4812-8f5d-111ec674df6a" providerId="AD" clId="Web-{44859BFC-C004-A8C0-4F0B-0B3EA3FD3DB9}" dt="2021-08-11T15:50:08.093" v="392"/>
          <ac:spMkLst>
            <pc:docMk/>
            <pc:sldMk cId="79340396" sldId="264"/>
            <ac:spMk id="3" creationId="{50120F35-599B-4B69-89DA-2D67BF28F4BF}"/>
          </ac:spMkLst>
        </pc:spChg>
        <pc:spChg chg="add">
          <ac:chgData name="paul leugemors" userId="S::paul.leugemors@revature.net::16f379c6-975b-4812-8f5d-111ec674df6a" providerId="AD" clId="Web-{44859BFC-C004-A8C0-4F0B-0B3EA3FD3DB9}" dt="2021-08-11T15:50:08.093" v="392"/>
          <ac:spMkLst>
            <pc:docMk/>
            <pc:sldMk cId="79340396" sldId="264"/>
            <ac:spMk id="9" creationId="{9F4444CE-BC8D-4D61-B303-4C05614E62AB}"/>
          </ac:spMkLst>
        </pc:spChg>
        <pc:spChg chg="add">
          <ac:chgData name="paul leugemors" userId="S::paul.leugemors@revature.net::16f379c6-975b-4812-8f5d-111ec674df6a" providerId="AD" clId="Web-{44859BFC-C004-A8C0-4F0B-0B3EA3FD3DB9}" dt="2021-08-11T15:50:08.093" v="392"/>
          <ac:spMkLst>
            <pc:docMk/>
            <pc:sldMk cId="79340396" sldId="264"/>
            <ac:spMk id="11" creationId="{73772B81-181F-48B7-8826-4D9686D15DF5}"/>
          </ac:spMkLst>
        </pc:spChg>
        <pc:spChg chg="add">
          <ac:chgData name="paul leugemors" userId="S::paul.leugemors@revature.net::16f379c6-975b-4812-8f5d-111ec674df6a" providerId="AD" clId="Web-{44859BFC-C004-A8C0-4F0B-0B3EA3FD3DB9}" dt="2021-08-11T15:50:08.093" v="392"/>
          <ac:spMkLst>
            <pc:docMk/>
            <pc:sldMk cId="79340396" sldId="264"/>
            <ac:spMk id="13" creationId="{B2205F6E-03C6-4E92-877C-E2482F6599AA}"/>
          </ac:spMkLst>
        </pc:spChg>
        <pc:graphicFrameChg chg="add">
          <ac:chgData name="paul leugemors" userId="S::paul.leugemors@revature.net::16f379c6-975b-4812-8f5d-111ec674df6a" providerId="AD" clId="Web-{44859BFC-C004-A8C0-4F0B-0B3EA3FD3DB9}" dt="2021-08-11T15:50:08.093" v="392"/>
          <ac:graphicFrameMkLst>
            <pc:docMk/>
            <pc:sldMk cId="79340396" sldId="264"/>
            <ac:graphicFrameMk id="5" creationId="{393F7D10-E8FD-4536-9AB5-441D9CC65079}"/>
          </ac:graphicFrameMkLst>
        </pc:graphicFrameChg>
      </pc:sldChg>
      <pc:sldChg chg="addSp modSp new ord">
        <pc:chgData name="paul leugemors" userId="S::paul.leugemors@revature.net::16f379c6-975b-4812-8f5d-111ec674df6a" providerId="AD" clId="Web-{44859BFC-C004-A8C0-4F0B-0B3EA3FD3DB9}" dt="2021-08-11T16:29:18.637" v="649" actId="20577"/>
        <pc:sldMkLst>
          <pc:docMk/>
          <pc:sldMk cId="3447753231" sldId="268"/>
        </pc:sldMkLst>
        <pc:spChg chg="mod">
          <ac:chgData name="paul leugemors" userId="S::paul.leugemors@revature.net::16f379c6-975b-4812-8f5d-111ec674df6a" providerId="AD" clId="Web-{44859BFC-C004-A8C0-4F0B-0B3EA3FD3DB9}" dt="2021-08-11T15:18:24.247" v="4" actId="20577"/>
          <ac:spMkLst>
            <pc:docMk/>
            <pc:sldMk cId="3447753231" sldId="268"/>
            <ac:spMk id="2" creationId="{617A4627-7C7E-44D8-93B5-E69372C12CE2}"/>
          </ac:spMkLst>
        </pc:spChg>
        <pc:spChg chg="mod">
          <ac:chgData name="paul leugemors" userId="S::paul.leugemors@revature.net::16f379c6-975b-4812-8f5d-111ec674df6a" providerId="AD" clId="Web-{44859BFC-C004-A8C0-4F0B-0B3EA3FD3DB9}" dt="2021-08-11T16:29:18.637" v="649" actId="20577"/>
          <ac:spMkLst>
            <pc:docMk/>
            <pc:sldMk cId="3447753231" sldId="268"/>
            <ac:spMk id="3" creationId="{DF57BC8F-E402-4747-8B34-CC8D052FF70A}"/>
          </ac:spMkLst>
        </pc:spChg>
        <pc:spChg chg="add mod">
          <ac:chgData name="paul leugemors" userId="S::paul.leugemors@revature.net::16f379c6-975b-4812-8f5d-111ec674df6a" providerId="AD" clId="Web-{44859BFC-C004-A8C0-4F0B-0B3EA3FD3DB9}" dt="2021-08-11T15:24:05.131" v="217" actId="20577"/>
          <ac:spMkLst>
            <pc:docMk/>
            <pc:sldMk cId="3447753231" sldId="268"/>
            <ac:spMk id="4" creationId="{838A2614-CA7D-4D10-AC77-056E1B523E27}"/>
          </ac:spMkLst>
        </pc:spChg>
      </pc:sldChg>
      <pc:sldChg chg="addSp delSp modSp new">
        <pc:chgData name="paul leugemors" userId="S::paul.leugemors@revature.net::16f379c6-975b-4812-8f5d-111ec674df6a" providerId="AD" clId="Web-{44859BFC-C004-A8C0-4F0B-0B3EA3FD3DB9}" dt="2021-08-11T15:47:16.135" v="386" actId="14100"/>
        <pc:sldMkLst>
          <pc:docMk/>
          <pc:sldMk cId="2853028214" sldId="269"/>
        </pc:sldMkLst>
        <pc:spChg chg="mod">
          <ac:chgData name="paul leugemors" userId="S::paul.leugemors@revature.net::16f379c6-975b-4812-8f5d-111ec674df6a" providerId="AD" clId="Web-{44859BFC-C004-A8C0-4F0B-0B3EA3FD3DB9}" dt="2021-08-11T15:26:18.087" v="226" actId="14100"/>
          <ac:spMkLst>
            <pc:docMk/>
            <pc:sldMk cId="2853028214" sldId="269"/>
            <ac:spMk id="2" creationId="{A34EAEA4-3501-448B-8429-2CDB1B0A0F9A}"/>
          </ac:spMkLst>
        </pc:spChg>
        <pc:spChg chg="mod">
          <ac:chgData name="paul leugemors" userId="S::paul.leugemors@revature.net::16f379c6-975b-4812-8f5d-111ec674df6a" providerId="AD" clId="Web-{44859BFC-C004-A8C0-4F0B-0B3EA3FD3DB9}" dt="2021-08-11T15:30:53.844" v="375" actId="20577"/>
          <ac:spMkLst>
            <pc:docMk/>
            <pc:sldMk cId="2853028214" sldId="269"/>
            <ac:spMk id="3" creationId="{135C5B42-AA5D-4258-8F1E-2FF270F1238C}"/>
          </ac:spMkLst>
        </pc:spChg>
        <pc:spChg chg="del mod">
          <ac:chgData name="paul leugemors" userId="S::paul.leugemors@revature.net::16f379c6-975b-4812-8f5d-111ec674df6a" providerId="AD" clId="Web-{44859BFC-C004-A8C0-4F0B-0B3EA3FD3DB9}" dt="2021-08-11T15:38:43.888" v="376"/>
          <ac:spMkLst>
            <pc:docMk/>
            <pc:sldMk cId="2853028214" sldId="269"/>
            <ac:spMk id="4" creationId="{940C3F0F-C33E-4BD4-B9EA-B11BD1479545}"/>
          </ac:spMkLst>
        </pc:spChg>
        <pc:spChg chg="add del mod">
          <ac:chgData name="paul leugemors" userId="S::paul.leugemors@revature.net::16f379c6-975b-4812-8f5d-111ec674df6a" providerId="AD" clId="Web-{44859BFC-C004-A8C0-4F0B-0B3EA3FD3DB9}" dt="2021-08-11T15:47:00.916" v="382"/>
          <ac:spMkLst>
            <pc:docMk/>
            <pc:sldMk cId="2853028214" sldId="269"/>
            <ac:spMk id="7" creationId="{C1520193-1C1B-4AA0-95F8-002508E22A61}"/>
          </ac:spMkLst>
        </pc:spChg>
        <pc:picChg chg="add del mod ord">
          <ac:chgData name="paul leugemors" userId="S::paul.leugemors@revature.net::16f379c6-975b-4812-8f5d-111ec674df6a" providerId="AD" clId="Web-{44859BFC-C004-A8C0-4F0B-0B3EA3FD3DB9}" dt="2021-08-11T15:44:25.553" v="381"/>
          <ac:picMkLst>
            <pc:docMk/>
            <pc:sldMk cId="2853028214" sldId="269"/>
            <ac:picMk id="5" creationId="{799F1EC5-7C64-4BF0-B052-E76813E19B07}"/>
          </ac:picMkLst>
        </pc:picChg>
        <pc:picChg chg="add mod ord">
          <ac:chgData name="paul leugemors" userId="S::paul.leugemors@revature.net::16f379c6-975b-4812-8f5d-111ec674df6a" providerId="AD" clId="Web-{44859BFC-C004-A8C0-4F0B-0B3EA3FD3DB9}" dt="2021-08-11T15:47:16.135" v="386" actId="14100"/>
          <ac:picMkLst>
            <pc:docMk/>
            <pc:sldMk cId="2853028214" sldId="269"/>
            <ac:picMk id="8" creationId="{1F56C4B5-54C2-4474-9ADE-CDEDBD3E1345}"/>
          </ac:picMkLst>
        </pc:picChg>
      </pc:sldChg>
      <pc:sldChg chg="modSp">
        <pc:chgData name="paul leugemors" userId="S::paul.leugemors@revature.net::16f379c6-975b-4812-8f5d-111ec674df6a" providerId="AD" clId="Web-{44859BFC-C004-A8C0-4F0B-0B3EA3FD3DB9}" dt="2021-08-11T16:27:21.290" v="647" actId="20577"/>
        <pc:sldMkLst>
          <pc:docMk/>
          <pc:sldMk cId="1642256438" sldId="271"/>
        </pc:sldMkLst>
        <pc:spChg chg="mod">
          <ac:chgData name="paul leugemors" userId="S::paul.leugemors@revature.net::16f379c6-975b-4812-8f5d-111ec674df6a" providerId="AD" clId="Web-{44859BFC-C004-A8C0-4F0B-0B3EA3FD3DB9}" dt="2021-08-11T16:27:21.290" v="647" actId="20577"/>
          <ac:spMkLst>
            <pc:docMk/>
            <pc:sldMk cId="1642256438" sldId="271"/>
            <ac:spMk id="2" creationId="{BB2C5CA6-3805-4FAA-B126-FE75AA20E413}"/>
          </ac:spMkLst>
        </pc:spChg>
      </pc:sldChg>
      <pc:sldChg chg="addSp modSp new">
        <pc:chgData name="paul leugemors" userId="S::paul.leugemors@revature.net::16f379c6-975b-4812-8f5d-111ec674df6a" providerId="AD" clId="Web-{44859BFC-C004-A8C0-4F0B-0B3EA3FD3DB9}" dt="2021-08-11T16:02:30.940" v="618" actId="14100"/>
        <pc:sldMkLst>
          <pc:docMk/>
          <pc:sldMk cId="2194582943" sldId="273"/>
        </pc:sldMkLst>
        <pc:spChg chg="mod">
          <ac:chgData name="paul leugemors" userId="S::paul.leugemors@revature.net::16f379c6-975b-4812-8f5d-111ec674df6a" providerId="AD" clId="Web-{44859BFC-C004-A8C0-4F0B-0B3EA3FD3DB9}" dt="2021-08-11T16:00:53.328" v="518" actId="14100"/>
          <ac:spMkLst>
            <pc:docMk/>
            <pc:sldMk cId="2194582943" sldId="273"/>
            <ac:spMk id="2" creationId="{01C8DB8B-1EA1-4BC3-AD2B-7E07DB3D419B}"/>
          </ac:spMkLst>
        </pc:spChg>
        <pc:spChg chg="mod">
          <ac:chgData name="paul leugemors" userId="S::paul.leugemors@revature.net::16f379c6-975b-4812-8f5d-111ec674df6a" providerId="AD" clId="Web-{44859BFC-C004-A8C0-4F0B-0B3EA3FD3DB9}" dt="2021-08-11T16:02:08.064" v="613" actId="20577"/>
          <ac:spMkLst>
            <pc:docMk/>
            <pc:sldMk cId="2194582943" sldId="273"/>
            <ac:spMk id="3" creationId="{93B8AD09-D1CE-4441-9FC1-1828CC9F23BF}"/>
          </ac:spMkLst>
        </pc:spChg>
        <pc:picChg chg="add mod">
          <ac:chgData name="paul leugemors" userId="S::paul.leugemors@revature.net::16f379c6-975b-4812-8f5d-111ec674df6a" providerId="AD" clId="Web-{44859BFC-C004-A8C0-4F0B-0B3EA3FD3DB9}" dt="2021-08-11T15:58:46.012" v="513" actId="1076"/>
          <ac:picMkLst>
            <pc:docMk/>
            <pc:sldMk cId="2194582943" sldId="273"/>
            <ac:picMk id="4" creationId="{0E1C9198-8AEE-4EFC-9E68-98E24E8EF258}"/>
          </ac:picMkLst>
        </pc:picChg>
        <pc:picChg chg="add mod">
          <ac:chgData name="paul leugemors" userId="S::paul.leugemors@revature.net::16f379c6-975b-4812-8f5d-111ec674df6a" providerId="AD" clId="Web-{44859BFC-C004-A8C0-4F0B-0B3EA3FD3DB9}" dt="2021-08-11T16:02:30.940" v="618" actId="14100"/>
          <ac:picMkLst>
            <pc:docMk/>
            <pc:sldMk cId="2194582943" sldId="273"/>
            <ac:picMk id="5" creationId="{4C065409-049F-4C1F-8243-EF7DB268E083}"/>
          </ac:picMkLst>
        </pc:picChg>
      </pc:sldChg>
      <pc:sldChg chg="addSp delSp modSp">
        <pc:chgData name="paul leugemors" userId="S::paul.leugemors@revature.net::16f379c6-975b-4812-8f5d-111ec674df6a" providerId="AD" clId="Web-{44859BFC-C004-A8C0-4F0B-0B3EA3FD3DB9}" dt="2021-08-11T16:13:24.583" v="628" actId="14100"/>
        <pc:sldMkLst>
          <pc:docMk/>
          <pc:sldMk cId="1900542920" sldId="274"/>
        </pc:sldMkLst>
        <pc:spChg chg="mod">
          <ac:chgData name="paul leugemors" userId="S::paul.leugemors@revature.net::16f379c6-975b-4812-8f5d-111ec674df6a" providerId="AD" clId="Web-{44859BFC-C004-A8C0-4F0B-0B3EA3FD3DB9}" dt="2021-08-11T16:13:18.035" v="626" actId="1076"/>
          <ac:spMkLst>
            <pc:docMk/>
            <pc:sldMk cId="1900542920" sldId="274"/>
            <ac:spMk id="3" creationId="{72B049BB-91A5-47BA-B6EE-8956350759E0}"/>
          </ac:spMkLst>
        </pc:spChg>
        <pc:spChg chg="del">
          <ac:chgData name="paul leugemors" userId="S::paul.leugemors@revature.net::16f379c6-975b-4812-8f5d-111ec674df6a" providerId="AD" clId="Web-{44859BFC-C004-A8C0-4F0B-0B3EA3FD3DB9}" dt="2021-08-11T16:12:57.393" v="620"/>
          <ac:spMkLst>
            <pc:docMk/>
            <pc:sldMk cId="1900542920" sldId="274"/>
            <ac:spMk id="4" creationId="{018ADDF3-38E6-488D-82F6-DCC55CC8A7FD}"/>
          </ac:spMkLst>
        </pc:spChg>
        <pc:picChg chg="add mod ord">
          <ac:chgData name="paul leugemors" userId="S::paul.leugemors@revature.net::16f379c6-975b-4812-8f5d-111ec674df6a" providerId="AD" clId="Web-{44859BFC-C004-A8C0-4F0B-0B3EA3FD3DB9}" dt="2021-08-11T16:13:24.583" v="628" actId="14100"/>
          <ac:picMkLst>
            <pc:docMk/>
            <pc:sldMk cId="1900542920" sldId="274"/>
            <ac:picMk id="5" creationId="{B9544E20-4500-459A-BFEF-522D4307D1CC}"/>
          </ac:picMkLst>
        </pc:picChg>
      </pc:sldChg>
    </pc:docChg>
  </pc:docChgLst>
  <pc:docChgLst>
    <pc:chgData name="oscar.guerrero" userId="S::oscar.guerrero@revature.net::f0cccc1c-c637-4d0b-bd85-711ebcc11a85" providerId="AD" clId="Web-{438297ED-F678-F7E7-C941-A562FBE8D972}"/>
    <pc:docChg chg="addSld modSld sldOrd modMainMaster">
      <pc:chgData name="oscar.guerrero" userId="S::oscar.guerrero@revature.net::f0cccc1c-c637-4d0b-bd85-711ebcc11a85" providerId="AD" clId="Web-{438297ED-F678-F7E7-C941-A562FBE8D972}" dt="2021-08-11T16:42:57.128" v="1625" actId="14100"/>
      <pc:docMkLst>
        <pc:docMk/>
      </pc:docMkLst>
      <pc:sldChg chg="addSp delSp modSp modTransition">
        <pc:chgData name="oscar.guerrero" userId="S::oscar.guerrero@revature.net::f0cccc1c-c637-4d0b-bd85-711ebcc11a85" providerId="AD" clId="Web-{438297ED-F678-F7E7-C941-A562FBE8D972}" dt="2021-08-11T15:24:02.414" v="544"/>
        <pc:sldMkLst>
          <pc:docMk/>
          <pc:sldMk cId="109857222" sldId="256"/>
        </pc:sldMkLst>
        <pc:spChg chg="mod">
          <ac:chgData name="oscar.guerrero" userId="S::oscar.guerrero@revature.net::f0cccc1c-c637-4d0b-bd85-711ebcc11a85" providerId="AD" clId="Web-{438297ED-F678-F7E7-C941-A562FBE8D972}" dt="2021-08-11T14:35:08.806" v="24" actId="14100"/>
          <ac:spMkLst>
            <pc:docMk/>
            <pc:sldMk cId="109857222" sldId="256"/>
            <ac:spMk id="2" creationId="{00000000-0000-0000-0000-000000000000}"/>
          </ac:spMkLst>
        </pc:spChg>
        <pc:spChg chg="mod">
          <ac:chgData name="oscar.guerrero" userId="S::oscar.guerrero@revature.net::f0cccc1c-c637-4d0b-bd85-711ebcc11a85" providerId="AD" clId="Web-{438297ED-F678-F7E7-C941-A562FBE8D972}" dt="2021-08-11T14:34:53.181" v="22" actId="20577"/>
          <ac:spMkLst>
            <pc:docMk/>
            <pc:sldMk cId="109857222" sldId="256"/>
            <ac:spMk id="3" creationId="{00000000-0000-0000-0000-000000000000}"/>
          </ac:spMkLst>
        </pc:spChg>
        <pc:spChg chg="add del">
          <ac:chgData name="oscar.guerrero" userId="S::oscar.guerrero@revature.net::f0cccc1c-c637-4d0b-bd85-711ebcc11a85" providerId="AD" clId="Web-{438297ED-F678-F7E7-C941-A562FBE8D972}" dt="2021-08-11T14:39:33.482" v="34"/>
          <ac:spMkLst>
            <pc:docMk/>
            <pc:sldMk cId="109857222" sldId="256"/>
            <ac:spMk id="4" creationId="{1F4A75B7-C2EB-49ED-8C16-6CF1C6E6C145}"/>
          </ac:spMkLst>
        </pc:spChg>
      </pc:sldChg>
      <pc:sldChg chg="modTransition">
        <pc:chgData name="oscar.guerrero" userId="S::oscar.guerrero@revature.net::f0cccc1c-c637-4d0b-bd85-711ebcc11a85" providerId="AD" clId="Web-{438297ED-F678-F7E7-C941-A562FBE8D972}" dt="2021-08-11T15:23:47.288" v="543"/>
        <pc:sldMkLst>
          <pc:docMk/>
          <pc:sldMk cId="880842488" sldId="257"/>
        </pc:sldMkLst>
      </pc:sldChg>
      <pc:sldChg chg="addSp delSp modSp new ord modTransition">
        <pc:chgData name="oscar.guerrero" userId="S::oscar.guerrero@revature.net::f0cccc1c-c637-4d0b-bd85-711ebcc11a85" providerId="AD" clId="Web-{438297ED-F678-F7E7-C941-A562FBE8D972}" dt="2021-08-11T15:32:18.031" v="578" actId="14100"/>
        <pc:sldMkLst>
          <pc:docMk/>
          <pc:sldMk cId="2681865657" sldId="258"/>
        </pc:sldMkLst>
        <pc:spChg chg="mod">
          <ac:chgData name="oscar.guerrero" userId="S::oscar.guerrero@revature.net::f0cccc1c-c637-4d0b-bd85-711ebcc11a85" providerId="AD" clId="Web-{438297ED-F678-F7E7-C941-A562FBE8D972}" dt="2021-08-11T15:32:18.031" v="578" actId="14100"/>
          <ac:spMkLst>
            <pc:docMk/>
            <pc:sldMk cId="2681865657" sldId="258"/>
            <ac:spMk id="3" creationId="{3D9AB171-9FD8-4DFF-BD29-E61B69639590}"/>
          </ac:spMkLst>
        </pc:spChg>
        <pc:picChg chg="add del mod">
          <ac:chgData name="oscar.guerrero" userId="S::oscar.guerrero@revature.net::f0cccc1c-c637-4d0b-bd85-711ebcc11a85" providerId="AD" clId="Web-{438297ED-F678-F7E7-C941-A562FBE8D972}" dt="2021-08-11T15:04:50.521" v="515"/>
          <ac:picMkLst>
            <pc:docMk/>
            <pc:sldMk cId="2681865657" sldId="258"/>
            <ac:picMk id="4" creationId="{8708BABC-E2DA-42F5-A573-CB8B07E02B9A}"/>
          </ac:picMkLst>
        </pc:picChg>
        <pc:picChg chg="add mod">
          <ac:chgData name="oscar.guerrero" userId="S::oscar.guerrero@revature.net::f0cccc1c-c637-4d0b-bd85-711ebcc11a85" providerId="AD" clId="Web-{438297ED-F678-F7E7-C941-A562FBE8D972}" dt="2021-08-11T15:05:13.334" v="521" actId="14100"/>
          <ac:picMkLst>
            <pc:docMk/>
            <pc:sldMk cId="2681865657" sldId="258"/>
            <ac:picMk id="5" creationId="{0B44B168-8522-4B08-B5C3-CAEE1020CB45}"/>
          </ac:picMkLst>
        </pc:picChg>
      </pc:sldChg>
      <pc:sldChg chg="ord modTransition">
        <pc:chgData name="oscar.guerrero" userId="S::oscar.guerrero@revature.net::f0cccc1c-c637-4d0b-bd85-711ebcc11a85" providerId="AD" clId="Web-{438297ED-F678-F7E7-C941-A562FBE8D972}" dt="2021-08-11T15:23:47.288" v="543"/>
        <pc:sldMkLst>
          <pc:docMk/>
          <pc:sldMk cId="1710862749" sldId="259"/>
        </pc:sldMkLst>
      </pc:sldChg>
      <pc:sldChg chg="modSp modTransition">
        <pc:chgData name="oscar.guerrero" userId="S::oscar.guerrero@revature.net::f0cccc1c-c637-4d0b-bd85-711ebcc11a85" providerId="AD" clId="Web-{438297ED-F678-F7E7-C941-A562FBE8D972}" dt="2021-08-11T16:42:57.128" v="1625" actId="14100"/>
        <pc:sldMkLst>
          <pc:docMk/>
          <pc:sldMk cId="3687069596" sldId="260"/>
        </pc:sldMkLst>
        <pc:picChg chg="mod">
          <ac:chgData name="oscar.guerrero" userId="S::oscar.guerrero@revature.net::f0cccc1c-c637-4d0b-bd85-711ebcc11a85" providerId="AD" clId="Web-{438297ED-F678-F7E7-C941-A562FBE8D972}" dt="2021-08-11T16:42:57.128" v="1625" actId="14100"/>
          <ac:picMkLst>
            <pc:docMk/>
            <pc:sldMk cId="3687069596" sldId="260"/>
            <ac:picMk id="5" creationId="{85F76623-C970-46D4-A6B2-4B7BCC252EE4}"/>
          </ac:picMkLst>
        </pc:picChg>
      </pc:sldChg>
      <pc:sldChg chg="addSp delSp modSp modTransition">
        <pc:chgData name="oscar.guerrero" userId="S::oscar.guerrero@revature.net::f0cccc1c-c637-4d0b-bd85-711ebcc11a85" providerId="AD" clId="Web-{438297ED-F678-F7E7-C941-A562FBE8D972}" dt="2021-08-11T16:42:31.362" v="1624"/>
        <pc:sldMkLst>
          <pc:docMk/>
          <pc:sldMk cId="860940045" sldId="261"/>
        </pc:sldMkLst>
        <pc:spChg chg="mod">
          <ac:chgData name="oscar.guerrero" userId="S::oscar.guerrero@revature.net::f0cccc1c-c637-4d0b-bd85-711ebcc11a85" providerId="AD" clId="Web-{438297ED-F678-F7E7-C941-A562FBE8D972}" dt="2021-08-11T14:52:19.103" v="183" actId="14100"/>
          <ac:spMkLst>
            <pc:docMk/>
            <pc:sldMk cId="860940045" sldId="261"/>
            <ac:spMk id="2" creationId="{DA6CF528-8738-449C-8C4A-683DA1B7BDE6}"/>
          </ac:spMkLst>
        </pc:spChg>
        <pc:spChg chg="del">
          <ac:chgData name="oscar.guerrero" userId="S::oscar.guerrero@revature.net::f0cccc1c-c637-4d0b-bd85-711ebcc11a85" providerId="AD" clId="Web-{438297ED-F678-F7E7-C941-A562FBE8D972}" dt="2021-08-11T14:43:15.923" v="35"/>
          <ac:spMkLst>
            <pc:docMk/>
            <pc:sldMk cId="860940045" sldId="261"/>
            <ac:spMk id="3" creationId="{50664666-2115-4751-9843-C8CEAD260A33}"/>
          </ac:spMkLst>
        </pc:spChg>
        <pc:spChg chg="add del">
          <ac:chgData name="oscar.guerrero" userId="S::oscar.guerrero@revature.net::f0cccc1c-c637-4d0b-bd85-711ebcc11a85" providerId="AD" clId="Web-{438297ED-F678-F7E7-C941-A562FBE8D972}" dt="2021-08-11T14:45:48.910" v="122"/>
          <ac:spMkLst>
            <pc:docMk/>
            <pc:sldMk cId="860940045" sldId="261"/>
            <ac:spMk id="7" creationId="{8D90BFD0-BEAD-4635-A73A-72FB70F335A7}"/>
          </ac:spMkLst>
        </pc:spChg>
        <pc:spChg chg="add del mod">
          <ac:chgData name="oscar.guerrero" userId="S::oscar.guerrero@revature.net::f0cccc1c-c637-4d0b-bd85-711ebcc11a85" providerId="AD" clId="Web-{438297ED-F678-F7E7-C941-A562FBE8D972}" dt="2021-08-11T15:30:29.029" v="551"/>
          <ac:spMkLst>
            <pc:docMk/>
            <pc:sldMk cId="860940045" sldId="261"/>
            <ac:spMk id="9" creationId="{65311692-7240-4A48-8865-3A843EEBAFD8}"/>
          </ac:spMkLst>
        </pc:spChg>
        <pc:spChg chg="add del mod">
          <ac:chgData name="oscar.guerrero" userId="S::oscar.guerrero@revature.net::f0cccc1c-c637-4d0b-bd85-711ebcc11a85" providerId="AD" clId="Web-{438297ED-F678-F7E7-C941-A562FBE8D972}" dt="2021-08-11T14:45:46.769" v="121"/>
          <ac:spMkLst>
            <pc:docMk/>
            <pc:sldMk cId="860940045" sldId="261"/>
            <ac:spMk id="10" creationId="{E2555220-E8B8-4F2D-B7F8-DF5A95AE39C7}"/>
          </ac:spMkLst>
        </pc:spChg>
        <pc:spChg chg="add del mod">
          <ac:chgData name="oscar.guerrero" userId="S::oscar.guerrero@revature.net::f0cccc1c-c637-4d0b-bd85-711ebcc11a85" providerId="AD" clId="Web-{438297ED-F678-F7E7-C941-A562FBE8D972}" dt="2021-08-11T15:32:28.781" v="581"/>
          <ac:spMkLst>
            <pc:docMk/>
            <pc:sldMk cId="860940045" sldId="261"/>
            <ac:spMk id="17" creationId="{A20F6E35-066B-4551-AD52-342AD5DB1B7F}"/>
          </ac:spMkLst>
        </pc:spChg>
        <pc:spChg chg="add del">
          <ac:chgData name="oscar.guerrero" userId="S::oscar.guerrero@revature.net::f0cccc1c-c637-4d0b-bd85-711ebcc11a85" providerId="AD" clId="Web-{438297ED-F678-F7E7-C941-A562FBE8D972}" dt="2021-08-11T15:31:37.686" v="567"/>
          <ac:spMkLst>
            <pc:docMk/>
            <pc:sldMk cId="860940045" sldId="261"/>
            <ac:spMk id="18" creationId="{CDB98E20-7145-4B18-B0E0-ADBEF16F7807}"/>
          </ac:spMkLst>
        </pc:spChg>
        <pc:spChg chg="add del mod">
          <ac:chgData name="oscar.guerrero" userId="S::oscar.guerrero@revature.net::f0cccc1c-c637-4d0b-bd85-711ebcc11a85" providerId="AD" clId="Web-{438297ED-F678-F7E7-C941-A562FBE8D972}" dt="2021-08-11T15:32:09.687" v="577"/>
          <ac:spMkLst>
            <pc:docMk/>
            <pc:sldMk cId="860940045" sldId="261"/>
            <ac:spMk id="19" creationId="{91EABF02-2EEC-449D-A0B6-7F427AE17C99}"/>
          </ac:spMkLst>
        </pc:spChg>
        <pc:spChg chg="add mod">
          <ac:chgData name="oscar.guerrero" userId="S::oscar.guerrero@revature.net::f0cccc1c-c637-4d0b-bd85-711ebcc11a85" providerId="AD" clId="Web-{438297ED-F678-F7E7-C941-A562FBE8D972}" dt="2021-08-11T15:42:43.681" v="748" actId="14100"/>
          <ac:spMkLst>
            <pc:docMk/>
            <pc:sldMk cId="860940045" sldId="261"/>
            <ac:spMk id="21" creationId="{E468068E-403A-4121-9049-6403C0B38AA2}"/>
          </ac:spMkLst>
        </pc:spChg>
        <pc:graphicFrameChg chg="add mod ord modGraphic">
          <ac:chgData name="oscar.guerrero" userId="S::oscar.guerrero@revature.net::f0cccc1c-c637-4d0b-bd85-711ebcc11a85" providerId="AD" clId="Web-{438297ED-F678-F7E7-C941-A562FBE8D972}" dt="2021-08-11T16:42:31.362" v="1624"/>
          <ac:graphicFrameMkLst>
            <pc:docMk/>
            <pc:sldMk cId="860940045" sldId="261"/>
            <ac:graphicFrameMk id="4" creationId="{6FD165AD-7E63-495B-84D1-089FBC0F84E6}"/>
          </ac:graphicFrameMkLst>
        </pc:graphicFrameChg>
        <pc:graphicFrameChg chg="add del mod modGraphic">
          <ac:chgData name="oscar.guerrero" userId="S::oscar.guerrero@revature.net::f0cccc1c-c637-4d0b-bd85-711ebcc11a85" providerId="AD" clId="Web-{438297ED-F678-F7E7-C941-A562FBE8D972}" dt="2021-08-11T14:51:53.290" v="172"/>
          <ac:graphicFrameMkLst>
            <pc:docMk/>
            <pc:sldMk cId="860940045" sldId="261"/>
            <ac:graphicFrameMk id="6" creationId="{B81D2E13-30F0-450A-8155-5C92D556CFD4}"/>
          </ac:graphicFrameMkLst>
        </pc:graphicFrameChg>
        <pc:graphicFrameChg chg="add del mod">
          <ac:chgData name="oscar.guerrero" userId="S::oscar.guerrero@revature.net::f0cccc1c-c637-4d0b-bd85-711ebcc11a85" providerId="AD" clId="Web-{438297ED-F678-F7E7-C941-A562FBE8D972}" dt="2021-08-11T14:50:13.679" v="166"/>
          <ac:graphicFrameMkLst>
            <pc:docMk/>
            <pc:sldMk cId="860940045" sldId="261"/>
            <ac:graphicFrameMk id="12" creationId="{2DE08756-1AA7-429C-9B98-DDB6E84D3C8A}"/>
          </ac:graphicFrameMkLst>
        </pc:graphicFrameChg>
        <pc:graphicFrameChg chg="add del mod modGraphic">
          <ac:chgData name="oscar.guerrero" userId="S::oscar.guerrero@revature.net::f0cccc1c-c637-4d0b-bd85-711ebcc11a85" providerId="AD" clId="Web-{438297ED-F678-F7E7-C941-A562FBE8D972}" dt="2021-08-11T15:30:42.998" v="553"/>
          <ac:graphicFrameMkLst>
            <pc:docMk/>
            <pc:sldMk cId="860940045" sldId="261"/>
            <ac:graphicFrameMk id="14" creationId="{4CD6C2B5-9AC8-4A3B-8AA6-EDAC100FF4C4}"/>
          </ac:graphicFrameMkLst>
        </pc:graphicFrameChg>
        <pc:graphicFrameChg chg="add del mod modGraphic">
          <ac:chgData name="oscar.guerrero" userId="S::oscar.guerrero@revature.net::f0cccc1c-c637-4d0b-bd85-711ebcc11a85" providerId="AD" clId="Web-{438297ED-F678-F7E7-C941-A562FBE8D972}" dt="2021-08-11T14:54:32.230" v="274"/>
          <ac:graphicFrameMkLst>
            <pc:docMk/>
            <pc:sldMk cId="860940045" sldId="261"/>
            <ac:graphicFrameMk id="16" creationId="{7E773DD3-A0B1-4839-B3BE-6160CA16A150}"/>
          </ac:graphicFrameMkLst>
        </pc:graphicFrameChg>
      </pc:sldChg>
      <pc:sldChg chg="modSp new modTransition">
        <pc:chgData name="oscar.guerrero" userId="S::oscar.guerrero@revature.net::f0cccc1c-c637-4d0b-bd85-711ebcc11a85" providerId="AD" clId="Web-{438297ED-F678-F7E7-C941-A562FBE8D972}" dt="2021-08-11T16:31:49.633" v="1603" actId="14100"/>
        <pc:sldMkLst>
          <pc:docMk/>
          <pc:sldMk cId="1405033998" sldId="262"/>
        </pc:sldMkLst>
        <pc:spChg chg="mod">
          <ac:chgData name="oscar.guerrero" userId="S::oscar.guerrero@revature.net::f0cccc1c-c637-4d0b-bd85-711ebcc11a85" providerId="AD" clId="Web-{438297ED-F678-F7E7-C941-A562FBE8D972}" dt="2021-08-11T14:37:30.230" v="32" actId="20577"/>
          <ac:spMkLst>
            <pc:docMk/>
            <pc:sldMk cId="1405033998" sldId="262"/>
            <ac:spMk id="2" creationId="{322C65B9-3349-42AA-9A8C-1097C52382DB}"/>
          </ac:spMkLst>
        </pc:spChg>
        <pc:spChg chg="mod">
          <ac:chgData name="oscar.guerrero" userId="S::oscar.guerrero@revature.net::f0cccc1c-c637-4d0b-bd85-711ebcc11a85" providerId="AD" clId="Web-{438297ED-F678-F7E7-C941-A562FBE8D972}" dt="2021-08-11T15:13:38.638" v="530" actId="20577"/>
          <ac:spMkLst>
            <pc:docMk/>
            <pc:sldMk cId="1405033998" sldId="262"/>
            <ac:spMk id="4" creationId="{4913496B-50B7-4D8A-9046-C193FDFACC7F}"/>
          </ac:spMkLst>
        </pc:spChg>
        <pc:picChg chg="mod">
          <ac:chgData name="oscar.guerrero" userId="S::oscar.guerrero@revature.net::f0cccc1c-c637-4d0b-bd85-711ebcc11a85" providerId="AD" clId="Web-{438297ED-F678-F7E7-C941-A562FBE8D972}" dt="2021-08-11T16:31:49.633" v="1603" actId="14100"/>
          <ac:picMkLst>
            <pc:docMk/>
            <pc:sldMk cId="1405033998" sldId="262"/>
            <ac:picMk id="5" creationId="{DFC082AA-4DFB-49A1-BC64-3AAC5836AACC}"/>
          </ac:picMkLst>
        </pc:picChg>
      </pc:sldChg>
      <pc:sldChg chg="modSp modTransition">
        <pc:chgData name="oscar.guerrero" userId="S::oscar.guerrero@revature.net::f0cccc1c-c637-4d0b-bd85-711ebcc11a85" providerId="AD" clId="Web-{438297ED-F678-F7E7-C941-A562FBE8D972}" dt="2021-08-11T16:28:53.693" v="1593" actId="14100"/>
        <pc:sldMkLst>
          <pc:docMk/>
          <pc:sldMk cId="2573223848" sldId="263"/>
        </pc:sldMkLst>
        <pc:spChg chg="mod">
          <ac:chgData name="oscar.guerrero" userId="S::oscar.guerrero@revature.net::f0cccc1c-c637-4d0b-bd85-711ebcc11a85" providerId="AD" clId="Web-{438297ED-F678-F7E7-C941-A562FBE8D972}" dt="2021-08-11T16:28:44.677" v="1590" actId="20577"/>
          <ac:spMkLst>
            <pc:docMk/>
            <pc:sldMk cId="2573223848" sldId="263"/>
            <ac:spMk id="5" creationId="{104F9418-A87E-4849-A7F6-DBEC97CE98A1}"/>
          </ac:spMkLst>
        </pc:spChg>
        <pc:picChg chg="mod">
          <ac:chgData name="oscar.guerrero" userId="S::oscar.guerrero@revature.net::f0cccc1c-c637-4d0b-bd85-711ebcc11a85" providerId="AD" clId="Web-{438297ED-F678-F7E7-C941-A562FBE8D972}" dt="2021-08-11T16:28:53.693" v="1593" actId="14100"/>
          <ac:picMkLst>
            <pc:docMk/>
            <pc:sldMk cId="2573223848" sldId="263"/>
            <ac:picMk id="4" creationId="{FFA745D6-11A2-4089-AAE2-BFB4C3266850}"/>
          </ac:picMkLst>
        </pc:picChg>
      </pc:sldChg>
      <pc:sldChg chg="modSp modTransition">
        <pc:chgData name="oscar.guerrero" userId="S::oscar.guerrero@revature.net::f0cccc1c-c637-4d0b-bd85-711ebcc11a85" providerId="AD" clId="Web-{438297ED-F678-F7E7-C941-A562FBE8D972}" dt="2021-08-11T15:23:47.288" v="543"/>
        <pc:sldMkLst>
          <pc:docMk/>
          <pc:sldMk cId="79340396" sldId="264"/>
        </pc:sldMkLst>
        <pc:spChg chg="mod">
          <ac:chgData name="oscar.guerrero" userId="S::oscar.guerrero@revature.net::f0cccc1c-c637-4d0b-bd85-711ebcc11a85" providerId="AD" clId="Web-{438297ED-F678-F7E7-C941-A562FBE8D972}" dt="2021-08-11T15:15:39.203" v="533" actId="20577"/>
          <ac:spMkLst>
            <pc:docMk/>
            <pc:sldMk cId="79340396" sldId="264"/>
            <ac:spMk id="3" creationId="{50120F35-599B-4B69-89DA-2D67BF28F4BF}"/>
          </ac:spMkLst>
        </pc:spChg>
      </pc:sldChg>
      <pc:sldChg chg="modTransition">
        <pc:chgData name="oscar.guerrero" userId="S::oscar.guerrero@revature.net::f0cccc1c-c637-4d0b-bd85-711ebcc11a85" providerId="AD" clId="Web-{438297ED-F678-F7E7-C941-A562FBE8D972}" dt="2021-08-11T15:23:47.288" v="543"/>
        <pc:sldMkLst>
          <pc:docMk/>
          <pc:sldMk cId="3770894318" sldId="265"/>
        </pc:sldMkLst>
      </pc:sldChg>
      <pc:sldChg chg="modTransition">
        <pc:chgData name="oscar.guerrero" userId="S::oscar.guerrero@revature.net::f0cccc1c-c637-4d0b-bd85-711ebcc11a85" providerId="AD" clId="Web-{438297ED-F678-F7E7-C941-A562FBE8D972}" dt="2021-08-11T15:23:47.288" v="543"/>
        <pc:sldMkLst>
          <pc:docMk/>
          <pc:sldMk cId="4101735078" sldId="266"/>
        </pc:sldMkLst>
      </pc:sldChg>
      <pc:sldChg chg="addSp modSp modTransition">
        <pc:chgData name="oscar.guerrero" userId="S::oscar.guerrero@revature.net::f0cccc1c-c637-4d0b-bd85-711ebcc11a85" providerId="AD" clId="Web-{438297ED-F678-F7E7-C941-A562FBE8D972}" dt="2021-08-11T16:35:54.715" v="1611" actId="20577"/>
        <pc:sldMkLst>
          <pc:docMk/>
          <pc:sldMk cId="2747718461" sldId="267"/>
        </pc:sldMkLst>
        <pc:spChg chg="mod">
          <ac:chgData name="oscar.guerrero" userId="S::oscar.guerrero@revature.net::f0cccc1c-c637-4d0b-bd85-711ebcc11a85" providerId="AD" clId="Web-{438297ED-F678-F7E7-C941-A562FBE8D972}" dt="2021-08-11T16:35:54.715" v="1611" actId="20577"/>
          <ac:spMkLst>
            <pc:docMk/>
            <pc:sldMk cId="2747718461" sldId="267"/>
            <ac:spMk id="3" creationId="{021C57E8-DE23-42B3-B378-F310D0E8022A}"/>
          </ac:spMkLst>
        </pc:spChg>
        <pc:picChg chg="add mod">
          <ac:chgData name="oscar.guerrero" userId="S::oscar.guerrero@revature.net::f0cccc1c-c637-4d0b-bd85-711ebcc11a85" providerId="AD" clId="Web-{438297ED-F678-F7E7-C941-A562FBE8D972}" dt="2021-08-11T15:29:22.512" v="547" actId="1076"/>
          <ac:picMkLst>
            <pc:docMk/>
            <pc:sldMk cId="2747718461" sldId="267"/>
            <ac:picMk id="4" creationId="{49D54912-6F12-48E3-AD24-CCC54B5DAED9}"/>
          </ac:picMkLst>
        </pc:picChg>
      </pc:sldChg>
      <pc:sldChg chg="modTransition">
        <pc:chgData name="oscar.guerrero" userId="S::oscar.guerrero@revature.net::f0cccc1c-c637-4d0b-bd85-711ebcc11a85" providerId="AD" clId="Web-{438297ED-F678-F7E7-C941-A562FBE8D972}" dt="2021-08-11T15:23:47.288" v="543"/>
        <pc:sldMkLst>
          <pc:docMk/>
          <pc:sldMk cId="3447753231" sldId="268"/>
        </pc:sldMkLst>
      </pc:sldChg>
      <pc:sldChg chg="modSp">
        <pc:chgData name="oscar.guerrero" userId="S::oscar.guerrero@revature.net::f0cccc1c-c637-4d0b-bd85-711ebcc11a85" providerId="AD" clId="Web-{438297ED-F678-F7E7-C941-A562FBE8D972}" dt="2021-08-11T16:31:08.288" v="1601" actId="1076"/>
        <pc:sldMkLst>
          <pc:docMk/>
          <pc:sldMk cId="2853028214" sldId="269"/>
        </pc:sldMkLst>
        <pc:spChg chg="mod">
          <ac:chgData name="oscar.guerrero" userId="S::oscar.guerrero@revature.net::f0cccc1c-c637-4d0b-bd85-711ebcc11a85" providerId="AD" clId="Web-{438297ED-F678-F7E7-C941-A562FBE8D972}" dt="2021-08-11T16:31:05.601" v="1600" actId="14100"/>
          <ac:spMkLst>
            <pc:docMk/>
            <pc:sldMk cId="2853028214" sldId="269"/>
            <ac:spMk id="3" creationId="{135C5B42-AA5D-4258-8F1E-2FF270F1238C}"/>
          </ac:spMkLst>
        </pc:spChg>
        <pc:picChg chg="mod">
          <ac:chgData name="oscar.guerrero" userId="S::oscar.guerrero@revature.net::f0cccc1c-c637-4d0b-bd85-711ebcc11a85" providerId="AD" clId="Web-{438297ED-F678-F7E7-C941-A562FBE8D972}" dt="2021-08-11T16:31:08.288" v="1601" actId="1076"/>
          <ac:picMkLst>
            <pc:docMk/>
            <pc:sldMk cId="2853028214" sldId="269"/>
            <ac:picMk id="8" creationId="{1F56C4B5-54C2-4474-9ADE-CDEDBD3E1345}"/>
          </ac:picMkLst>
        </pc:picChg>
      </pc:sldChg>
      <pc:sldChg chg="addSp delSp modSp new">
        <pc:chgData name="oscar.guerrero" userId="S::oscar.guerrero@revature.net::f0cccc1c-c637-4d0b-bd85-711ebcc11a85" providerId="AD" clId="Web-{438297ED-F678-F7E7-C941-A562FBE8D972}" dt="2021-08-11T15:46:08.137" v="755"/>
        <pc:sldMkLst>
          <pc:docMk/>
          <pc:sldMk cId="135419864" sldId="270"/>
        </pc:sldMkLst>
        <pc:spChg chg="mod">
          <ac:chgData name="oscar.guerrero" userId="S::oscar.guerrero@revature.net::f0cccc1c-c637-4d0b-bd85-711ebcc11a85" providerId="AD" clId="Web-{438297ED-F678-F7E7-C941-A562FBE8D972}" dt="2021-08-11T15:30:25.826" v="550" actId="20577"/>
          <ac:spMkLst>
            <pc:docMk/>
            <pc:sldMk cId="135419864" sldId="270"/>
            <ac:spMk id="2" creationId="{31F96506-FCD5-48E2-8BD3-907F723B1DEB}"/>
          </ac:spMkLst>
        </pc:spChg>
        <pc:spChg chg="del">
          <ac:chgData name="oscar.guerrero" userId="S::oscar.guerrero@revature.net::f0cccc1c-c637-4d0b-bd85-711ebcc11a85" providerId="AD" clId="Web-{438297ED-F678-F7E7-C941-A562FBE8D972}" dt="2021-08-11T15:30:33.779" v="552"/>
          <ac:spMkLst>
            <pc:docMk/>
            <pc:sldMk cId="135419864" sldId="270"/>
            <ac:spMk id="3" creationId="{00855BE8-C1D6-406C-BAC1-19C9D73468A7}"/>
          </ac:spMkLst>
        </pc:spChg>
        <pc:graphicFrameChg chg="add mod ord modGraphic">
          <ac:chgData name="oscar.guerrero" userId="S::oscar.guerrero@revature.net::f0cccc1c-c637-4d0b-bd85-711ebcc11a85" providerId="AD" clId="Web-{438297ED-F678-F7E7-C941-A562FBE8D972}" dt="2021-08-11T15:46:08.137" v="755"/>
          <ac:graphicFrameMkLst>
            <pc:docMk/>
            <pc:sldMk cId="135419864" sldId="270"/>
            <ac:graphicFrameMk id="5" creationId="{D8D5C930-4D3E-4C2B-918D-676819556CD4}"/>
          </ac:graphicFrameMkLst>
        </pc:graphicFrameChg>
      </pc:sldChg>
      <pc:sldChg chg="modSp">
        <pc:chgData name="oscar.guerrero" userId="S::oscar.guerrero@revature.net::f0cccc1c-c637-4d0b-bd85-711ebcc11a85" providerId="AD" clId="Web-{438297ED-F678-F7E7-C941-A562FBE8D972}" dt="2021-08-11T16:37:24.482" v="1616" actId="1076"/>
        <pc:sldMkLst>
          <pc:docMk/>
          <pc:sldMk cId="1642256438" sldId="271"/>
        </pc:sldMkLst>
        <pc:spChg chg="mod">
          <ac:chgData name="oscar.guerrero" userId="S::oscar.guerrero@revature.net::f0cccc1c-c637-4d0b-bd85-711ebcc11a85" providerId="AD" clId="Web-{438297ED-F678-F7E7-C941-A562FBE8D972}" dt="2021-08-11T16:37:24.482" v="1616" actId="1076"/>
          <ac:spMkLst>
            <pc:docMk/>
            <pc:sldMk cId="1642256438" sldId="271"/>
            <ac:spMk id="2" creationId="{BB2C5CA6-3805-4FAA-B126-FE75AA20E413}"/>
          </ac:spMkLst>
        </pc:spChg>
      </pc:sldChg>
      <pc:sldChg chg="addSp delSp modSp new">
        <pc:chgData name="oscar.guerrero" userId="S::oscar.guerrero@revature.net::f0cccc1c-c637-4d0b-bd85-711ebcc11a85" providerId="AD" clId="Web-{438297ED-F678-F7E7-C941-A562FBE8D972}" dt="2021-08-11T16:37:48.498" v="1622" actId="14100"/>
        <pc:sldMkLst>
          <pc:docMk/>
          <pc:sldMk cId="2178454743" sldId="272"/>
        </pc:sldMkLst>
        <pc:spChg chg="mod">
          <ac:chgData name="oscar.guerrero" userId="S::oscar.guerrero@revature.net::f0cccc1c-c637-4d0b-bd85-711ebcc11a85" providerId="AD" clId="Web-{438297ED-F678-F7E7-C941-A562FBE8D972}" dt="2021-08-11T16:37:38.591" v="1619" actId="14100"/>
          <ac:spMkLst>
            <pc:docMk/>
            <pc:sldMk cId="2178454743" sldId="272"/>
            <ac:spMk id="2" creationId="{A521EF18-FF24-45B3-8F0E-C8FC59580137}"/>
          </ac:spMkLst>
        </pc:spChg>
        <pc:spChg chg="mod">
          <ac:chgData name="oscar.guerrero" userId="S::oscar.guerrero@revature.net::f0cccc1c-c637-4d0b-bd85-711ebcc11a85" providerId="AD" clId="Web-{438297ED-F678-F7E7-C941-A562FBE8D972}" dt="2021-08-11T16:37:48.498" v="1622" actId="14100"/>
          <ac:spMkLst>
            <pc:docMk/>
            <pc:sldMk cId="2178454743" sldId="272"/>
            <ac:spMk id="3" creationId="{2A7529E6-D27A-4B25-822B-6185263BD457}"/>
          </ac:spMkLst>
        </pc:spChg>
        <pc:spChg chg="mod">
          <ac:chgData name="oscar.guerrero" userId="S::oscar.guerrero@revature.net::f0cccc1c-c637-4d0b-bd85-711ebcc11a85" providerId="AD" clId="Web-{438297ED-F678-F7E7-C941-A562FBE8D972}" dt="2021-08-11T16:37:40.513" v="1620" actId="14100"/>
          <ac:spMkLst>
            <pc:docMk/>
            <pc:sldMk cId="2178454743" sldId="272"/>
            <ac:spMk id="4" creationId="{07389A7D-6333-4188-8B6A-2FF3493CE991}"/>
          </ac:spMkLst>
        </pc:spChg>
        <pc:spChg chg="add del">
          <ac:chgData name="oscar.guerrero" userId="S::oscar.guerrero@revature.net::f0cccc1c-c637-4d0b-bd85-711ebcc11a85" providerId="AD" clId="Web-{438297ED-F678-F7E7-C941-A562FBE8D972}" dt="2021-08-11T16:37:34.498" v="1618"/>
          <ac:spMkLst>
            <pc:docMk/>
            <pc:sldMk cId="2178454743" sldId="272"/>
            <ac:spMk id="5" creationId="{0CC3F44B-043A-46F1-A579-E6F2956CB971}"/>
          </ac:spMkLst>
        </pc:spChg>
      </pc:sldChg>
      <pc:sldChg chg="modSp">
        <pc:chgData name="oscar.guerrero" userId="S::oscar.guerrero@revature.net::f0cccc1c-c637-4d0b-bd85-711ebcc11a85" providerId="AD" clId="Web-{438297ED-F678-F7E7-C941-A562FBE8D972}" dt="2021-08-11T16:31:44.664" v="1602" actId="14100"/>
        <pc:sldMkLst>
          <pc:docMk/>
          <pc:sldMk cId="2194582943" sldId="273"/>
        </pc:sldMkLst>
        <pc:picChg chg="mod">
          <ac:chgData name="oscar.guerrero" userId="S::oscar.guerrero@revature.net::f0cccc1c-c637-4d0b-bd85-711ebcc11a85" providerId="AD" clId="Web-{438297ED-F678-F7E7-C941-A562FBE8D972}" dt="2021-08-11T16:31:44.664" v="1602" actId="14100"/>
          <ac:picMkLst>
            <pc:docMk/>
            <pc:sldMk cId="2194582943" sldId="273"/>
            <ac:picMk id="5" creationId="{4C065409-049F-4C1F-8243-EF7DB268E083}"/>
          </ac:picMkLst>
        </pc:picChg>
      </pc:sldChg>
      <pc:sldChg chg="modSp new">
        <pc:chgData name="oscar.guerrero" userId="S::oscar.guerrero@revature.net::f0cccc1c-c637-4d0b-bd85-711ebcc11a85" providerId="AD" clId="Web-{438297ED-F678-F7E7-C941-A562FBE8D972}" dt="2021-08-11T16:37:54.482" v="1623" actId="14100"/>
        <pc:sldMkLst>
          <pc:docMk/>
          <pc:sldMk cId="1900542920" sldId="274"/>
        </pc:sldMkLst>
        <pc:spChg chg="mod">
          <ac:chgData name="oscar.guerrero" userId="S::oscar.guerrero@revature.net::f0cccc1c-c637-4d0b-bd85-711ebcc11a85" providerId="AD" clId="Web-{438297ED-F678-F7E7-C941-A562FBE8D972}" dt="2021-08-11T15:54:27.911" v="802" actId="20577"/>
          <ac:spMkLst>
            <pc:docMk/>
            <pc:sldMk cId="1900542920" sldId="274"/>
            <ac:spMk id="2" creationId="{01854905-086A-418E-BC79-96B65C45767E}"/>
          </ac:spMkLst>
        </pc:spChg>
        <pc:spChg chg="mod">
          <ac:chgData name="oscar.guerrero" userId="S::oscar.guerrero@revature.net::f0cccc1c-c637-4d0b-bd85-711ebcc11a85" providerId="AD" clId="Web-{438297ED-F678-F7E7-C941-A562FBE8D972}" dt="2021-08-11T16:27:23.613" v="1588" actId="20577"/>
          <ac:spMkLst>
            <pc:docMk/>
            <pc:sldMk cId="1900542920" sldId="274"/>
            <ac:spMk id="3" creationId="{72B049BB-91A5-47BA-B6EE-8956350759E0}"/>
          </ac:spMkLst>
        </pc:spChg>
        <pc:picChg chg="mod">
          <ac:chgData name="oscar.guerrero" userId="S::oscar.guerrero@revature.net::f0cccc1c-c637-4d0b-bd85-711ebcc11a85" providerId="AD" clId="Web-{438297ED-F678-F7E7-C941-A562FBE8D972}" dt="2021-08-11T16:24:42.642" v="1460" actId="14100"/>
          <ac:picMkLst>
            <pc:docMk/>
            <pc:sldMk cId="1900542920" sldId="274"/>
            <ac:picMk id="5" creationId="{B9544E20-4500-459A-BFEF-522D4307D1CC}"/>
          </ac:picMkLst>
        </pc:picChg>
        <pc:picChg chg="mod">
          <ac:chgData name="oscar.guerrero" userId="S::oscar.guerrero@revature.net::f0cccc1c-c637-4d0b-bd85-711ebcc11a85" providerId="AD" clId="Web-{438297ED-F678-F7E7-C941-A562FBE8D972}" dt="2021-08-11T16:30:35.304" v="1594" actId="1076"/>
          <ac:picMkLst>
            <pc:docMk/>
            <pc:sldMk cId="1900542920" sldId="274"/>
            <ac:picMk id="6" creationId="{065666BF-6AC6-4980-B1A7-6C237641730A}"/>
          </ac:picMkLst>
        </pc:picChg>
        <pc:picChg chg="mod">
          <ac:chgData name="oscar.guerrero" userId="S::oscar.guerrero@revature.net::f0cccc1c-c637-4d0b-bd85-711ebcc11a85" providerId="AD" clId="Web-{438297ED-F678-F7E7-C941-A562FBE8D972}" dt="2021-08-11T16:37:54.482" v="1623" actId="14100"/>
          <ac:picMkLst>
            <pc:docMk/>
            <pc:sldMk cId="1900542920" sldId="274"/>
            <ac:picMk id="9" creationId="{C12C2405-20B7-4DE5-AE7E-A64E8B1F1753}"/>
          </ac:picMkLst>
        </pc:picChg>
      </pc:sldChg>
      <pc:sldMasterChg chg="modTransition modSldLayout">
        <pc:chgData name="oscar.guerrero" userId="S::oscar.guerrero@revature.net::f0cccc1c-c637-4d0b-bd85-711ebcc11a85" providerId="AD" clId="Web-{438297ED-F678-F7E7-C941-A562FBE8D972}" dt="2021-08-11T15:23:47.288" v="543"/>
        <pc:sldMasterMkLst>
          <pc:docMk/>
          <pc:sldMasterMk cId="546146254" sldId="2147483684"/>
        </pc:sldMasterMkLst>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4183874283" sldId="2147483685"/>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2384146068" sldId="2147483686"/>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3994167102" sldId="2147483687"/>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4167351645" sldId="2147483688"/>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1945744537" sldId="2147483689"/>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1415387639" sldId="2147483690"/>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4054964525" sldId="2147483691"/>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3142428658" sldId="2147483692"/>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113124027" sldId="2147483693"/>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3340297980" sldId="2147483694"/>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1038795350" sldId="2147483695"/>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4021133272" sldId="2147483696"/>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3741038916" sldId="2147483697"/>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700613524" sldId="2147483698"/>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1449434514" sldId="2147483699"/>
          </pc:sldLayoutMkLst>
        </pc:sldLayoutChg>
        <pc:sldLayoutChg chg="modTransition">
          <pc:chgData name="oscar.guerrero" userId="S::oscar.guerrero@revature.net::f0cccc1c-c637-4d0b-bd85-711ebcc11a85" providerId="AD" clId="Web-{438297ED-F678-F7E7-C941-A562FBE8D972}" dt="2021-08-11T15:23:47.288" v="543"/>
          <pc:sldLayoutMkLst>
            <pc:docMk/>
            <pc:sldMasterMk cId="546146254" sldId="2147483684"/>
            <pc:sldLayoutMk cId="1490942884" sldId="2147483700"/>
          </pc:sldLayoutMkLst>
        </pc:sldLayoutChg>
      </pc:sldMasterChg>
    </pc:docChg>
  </pc:docChgLst>
  <pc:docChgLst>
    <pc:chgData name="Nicholas Martin" userId="S::nicholas.m@revature.net::ce8456da-05cc-4342-98da-76ee5c00e9b6" providerId="AD" clId="Web-{65DCD9A3-E16F-3844-1093-68209CF26B0D}"/>
    <pc:docChg chg="addSld modSld">
      <pc:chgData name="Nicholas Martin" userId="S::nicholas.m@revature.net::ce8456da-05cc-4342-98da-76ee5c00e9b6" providerId="AD" clId="Web-{65DCD9A3-E16F-3844-1093-68209CF26B0D}" dt="2021-08-11T14:54:19.745" v="80" actId="1076"/>
      <pc:docMkLst>
        <pc:docMk/>
      </pc:docMkLst>
      <pc:sldChg chg="modSp new">
        <pc:chgData name="Nicholas Martin" userId="S::nicholas.m@revature.net::ce8456da-05cc-4342-98da-76ee5c00e9b6" providerId="AD" clId="Web-{65DCD9A3-E16F-3844-1093-68209CF26B0D}" dt="2021-08-11T14:33:27.701" v="12" actId="20577"/>
        <pc:sldMkLst>
          <pc:docMk/>
          <pc:sldMk cId="880842488" sldId="257"/>
        </pc:sldMkLst>
        <pc:spChg chg="mod">
          <ac:chgData name="Nicholas Martin" userId="S::nicholas.m@revature.net::ce8456da-05cc-4342-98da-76ee5c00e9b6" providerId="AD" clId="Web-{65DCD9A3-E16F-3844-1093-68209CF26B0D}" dt="2021-08-11T14:33:27.701" v="12" actId="20577"/>
          <ac:spMkLst>
            <pc:docMk/>
            <pc:sldMk cId="880842488" sldId="257"/>
            <ac:spMk id="2" creationId="{5EF9EAE5-B494-487C-9839-5793955C5349}"/>
          </ac:spMkLst>
        </pc:spChg>
      </pc:sldChg>
      <pc:sldChg chg="modSp">
        <pc:chgData name="Nicholas Martin" userId="S::nicholas.m@revature.net::ce8456da-05cc-4342-98da-76ee5c00e9b6" providerId="AD" clId="Web-{65DCD9A3-E16F-3844-1093-68209CF26B0D}" dt="2021-08-11T14:35:01.938" v="34" actId="20577"/>
        <pc:sldMkLst>
          <pc:docMk/>
          <pc:sldMk cId="2681865657" sldId="258"/>
        </pc:sldMkLst>
        <pc:spChg chg="mod">
          <ac:chgData name="Nicholas Martin" userId="S::nicholas.m@revature.net::ce8456da-05cc-4342-98da-76ee5c00e9b6" providerId="AD" clId="Web-{65DCD9A3-E16F-3844-1093-68209CF26B0D}" dt="2021-08-11T14:35:01.938" v="34" actId="20577"/>
          <ac:spMkLst>
            <pc:docMk/>
            <pc:sldMk cId="2681865657" sldId="258"/>
            <ac:spMk id="2" creationId="{7286798E-5D9D-4201-8226-1B2E65365830}"/>
          </ac:spMkLst>
        </pc:spChg>
      </pc:sldChg>
      <pc:sldChg chg="modSp">
        <pc:chgData name="Nicholas Martin" userId="S::nicholas.m@revature.net::ce8456da-05cc-4342-98da-76ee5c00e9b6" providerId="AD" clId="Web-{65DCD9A3-E16F-3844-1093-68209CF26B0D}" dt="2021-08-11T14:35:09.469" v="43" actId="20577"/>
        <pc:sldMkLst>
          <pc:docMk/>
          <pc:sldMk cId="1710862749" sldId="259"/>
        </pc:sldMkLst>
        <pc:spChg chg="mod">
          <ac:chgData name="Nicholas Martin" userId="S::nicholas.m@revature.net::ce8456da-05cc-4342-98da-76ee5c00e9b6" providerId="AD" clId="Web-{65DCD9A3-E16F-3844-1093-68209CF26B0D}" dt="2021-08-11T14:35:09.469" v="43" actId="20577"/>
          <ac:spMkLst>
            <pc:docMk/>
            <pc:sldMk cId="1710862749" sldId="259"/>
            <ac:spMk id="2" creationId="{7286798E-5D9D-4201-8226-1B2E65365830}"/>
          </ac:spMkLst>
        </pc:spChg>
      </pc:sldChg>
      <pc:sldChg chg="modSp">
        <pc:chgData name="Nicholas Martin" userId="S::nicholas.m@revature.net::ce8456da-05cc-4342-98da-76ee5c00e9b6" providerId="AD" clId="Web-{65DCD9A3-E16F-3844-1093-68209CF26B0D}" dt="2021-08-11T14:35:32.063" v="44" actId="20577"/>
        <pc:sldMkLst>
          <pc:docMk/>
          <pc:sldMk cId="860940045" sldId="261"/>
        </pc:sldMkLst>
        <pc:spChg chg="mod">
          <ac:chgData name="Nicholas Martin" userId="S::nicholas.m@revature.net::ce8456da-05cc-4342-98da-76ee5c00e9b6" providerId="AD" clId="Web-{65DCD9A3-E16F-3844-1093-68209CF26B0D}" dt="2021-08-11T14:35:32.063" v="44" actId="20577"/>
          <ac:spMkLst>
            <pc:docMk/>
            <pc:sldMk cId="860940045" sldId="261"/>
            <ac:spMk id="2" creationId="{DA6CF528-8738-449C-8C4A-683DA1B7BDE6}"/>
          </ac:spMkLst>
        </pc:spChg>
      </pc:sldChg>
      <pc:sldChg chg="addSp modSp new">
        <pc:chgData name="Nicholas Martin" userId="S::nicholas.m@revature.net::ce8456da-05cc-4342-98da-76ee5c00e9b6" providerId="AD" clId="Web-{65DCD9A3-E16F-3844-1093-68209CF26B0D}" dt="2021-08-11T14:54:19.745" v="80" actId="1076"/>
        <pc:sldMkLst>
          <pc:docMk/>
          <pc:sldMk cId="2573223848" sldId="263"/>
        </pc:sldMkLst>
        <pc:spChg chg="mod">
          <ac:chgData name="Nicholas Martin" userId="S::nicholas.m@revature.net::ce8456da-05cc-4342-98da-76ee5c00e9b6" providerId="AD" clId="Web-{65DCD9A3-E16F-3844-1093-68209CF26B0D}" dt="2021-08-11T14:39:15.021" v="54" actId="20577"/>
          <ac:spMkLst>
            <pc:docMk/>
            <pc:sldMk cId="2573223848" sldId="263"/>
            <ac:spMk id="2" creationId="{572CDA3A-804B-4233-BCE2-9F509C0831D1}"/>
          </ac:spMkLst>
        </pc:spChg>
        <pc:spChg chg="mod">
          <ac:chgData name="Nicholas Martin" userId="S::nicholas.m@revature.net::ce8456da-05cc-4342-98da-76ee5c00e9b6" providerId="AD" clId="Web-{65DCD9A3-E16F-3844-1093-68209CF26B0D}" dt="2021-08-11T14:51:44.007" v="74" actId="20577"/>
          <ac:spMkLst>
            <pc:docMk/>
            <pc:sldMk cId="2573223848" sldId="263"/>
            <ac:spMk id="3" creationId="{F17D2894-5815-443A-933B-6D3AF65649FB}"/>
          </ac:spMkLst>
        </pc:spChg>
        <pc:picChg chg="add mod">
          <ac:chgData name="Nicholas Martin" userId="S::nicholas.m@revature.net::ce8456da-05cc-4342-98da-76ee5c00e9b6" providerId="AD" clId="Web-{65DCD9A3-E16F-3844-1093-68209CF26B0D}" dt="2021-08-11T14:54:19.745" v="80" actId="1076"/>
          <ac:picMkLst>
            <pc:docMk/>
            <pc:sldMk cId="2573223848" sldId="263"/>
            <ac:picMk id="4" creationId="{FFA745D6-11A2-4089-AAE2-BFB4C326685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54C99-58CD-40FE-ADD6-4D2F770F7A8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A983BC-811C-4C33-9B7D-604F732954CE}">
      <dgm:prSet/>
      <dgm:spPr/>
      <dgm:t>
        <a:bodyPr/>
        <a:lstStyle/>
        <a:p>
          <a:r>
            <a:rPr lang="en-US"/>
            <a:t>Efficiently onboard customers for 6 different customer companies into a ServiceNow instance</a:t>
          </a:r>
        </a:p>
      </dgm:t>
    </dgm:pt>
    <dgm:pt modelId="{E6F3F7E6-1744-4309-94BC-CD47C85262C1}" type="parTrans" cxnId="{1A6794BF-652B-4287-AF61-8B61A999EAB0}">
      <dgm:prSet/>
      <dgm:spPr/>
      <dgm:t>
        <a:bodyPr/>
        <a:lstStyle/>
        <a:p>
          <a:endParaRPr lang="en-US"/>
        </a:p>
      </dgm:t>
    </dgm:pt>
    <dgm:pt modelId="{F117E4C8-42B1-4052-A036-EE5CA2D3F039}" type="sibTrans" cxnId="{1A6794BF-652B-4287-AF61-8B61A999EAB0}">
      <dgm:prSet/>
      <dgm:spPr/>
      <dgm:t>
        <a:bodyPr/>
        <a:lstStyle/>
        <a:p>
          <a:endParaRPr lang="en-US"/>
        </a:p>
      </dgm:t>
    </dgm:pt>
    <dgm:pt modelId="{AE428CCB-6845-449B-83F4-9180F3717D9A}">
      <dgm:prSet/>
      <dgm:spPr/>
      <dgm:t>
        <a:bodyPr/>
        <a:lstStyle/>
        <a:p>
          <a:r>
            <a:rPr lang="en-US"/>
            <a:t>Before working in our instance, we needed a </a:t>
          </a:r>
          <a:r>
            <a:rPr lang="en-US" i="1"/>
            <a:t>functional requirement specification</a:t>
          </a:r>
          <a:r>
            <a:rPr lang="en-US"/>
            <a:t> document to help map out all the requirements in our process</a:t>
          </a:r>
        </a:p>
      </dgm:t>
    </dgm:pt>
    <dgm:pt modelId="{2D0BA13B-722E-42E7-9CE9-BDC55A2B0C1E}" type="parTrans" cxnId="{37CC4EF7-DD3D-4772-B4FC-781F795EF7AF}">
      <dgm:prSet/>
      <dgm:spPr/>
      <dgm:t>
        <a:bodyPr/>
        <a:lstStyle/>
        <a:p>
          <a:endParaRPr lang="en-US"/>
        </a:p>
      </dgm:t>
    </dgm:pt>
    <dgm:pt modelId="{2B973A7E-12BB-427A-BF84-7F98FFB3A278}" type="sibTrans" cxnId="{37CC4EF7-DD3D-4772-B4FC-781F795EF7AF}">
      <dgm:prSet/>
      <dgm:spPr/>
      <dgm:t>
        <a:bodyPr/>
        <a:lstStyle/>
        <a:p>
          <a:endParaRPr lang="en-US"/>
        </a:p>
      </dgm:t>
    </dgm:pt>
    <dgm:pt modelId="{7E0DCE9C-017D-46B6-A917-23ABE886BC8A}" type="pres">
      <dgm:prSet presAssocID="{FC454C99-58CD-40FE-ADD6-4D2F770F7A86}" presName="linear" presStyleCnt="0">
        <dgm:presLayoutVars>
          <dgm:animLvl val="lvl"/>
          <dgm:resizeHandles val="exact"/>
        </dgm:presLayoutVars>
      </dgm:prSet>
      <dgm:spPr/>
    </dgm:pt>
    <dgm:pt modelId="{9DF95311-1853-4215-A399-2D219F866D0D}" type="pres">
      <dgm:prSet presAssocID="{92A983BC-811C-4C33-9B7D-604F732954CE}" presName="parentText" presStyleLbl="node1" presStyleIdx="0" presStyleCnt="2">
        <dgm:presLayoutVars>
          <dgm:chMax val="0"/>
          <dgm:bulletEnabled val="1"/>
        </dgm:presLayoutVars>
      </dgm:prSet>
      <dgm:spPr/>
    </dgm:pt>
    <dgm:pt modelId="{6F462189-4ED4-4BD7-AF03-AD9D22BE5018}" type="pres">
      <dgm:prSet presAssocID="{F117E4C8-42B1-4052-A036-EE5CA2D3F039}" presName="spacer" presStyleCnt="0"/>
      <dgm:spPr/>
    </dgm:pt>
    <dgm:pt modelId="{FB55DC7E-160D-46F6-A2ED-3CD50695BC30}" type="pres">
      <dgm:prSet presAssocID="{AE428CCB-6845-449B-83F4-9180F3717D9A}" presName="parentText" presStyleLbl="node1" presStyleIdx="1" presStyleCnt="2">
        <dgm:presLayoutVars>
          <dgm:chMax val="0"/>
          <dgm:bulletEnabled val="1"/>
        </dgm:presLayoutVars>
      </dgm:prSet>
      <dgm:spPr/>
    </dgm:pt>
  </dgm:ptLst>
  <dgm:cxnLst>
    <dgm:cxn modelId="{5A86AF66-8C45-4D9A-9C8F-342D8DE59B0C}" type="presOf" srcId="{AE428CCB-6845-449B-83F4-9180F3717D9A}" destId="{FB55DC7E-160D-46F6-A2ED-3CD50695BC30}" srcOrd="0" destOrd="0" presId="urn:microsoft.com/office/officeart/2005/8/layout/vList2"/>
    <dgm:cxn modelId="{1A6794BF-652B-4287-AF61-8B61A999EAB0}" srcId="{FC454C99-58CD-40FE-ADD6-4D2F770F7A86}" destId="{92A983BC-811C-4C33-9B7D-604F732954CE}" srcOrd="0" destOrd="0" parTransId="{E6F3F7E6-1744-4309-94BC-CD47C85262C1}" sibTransId="{F117E4C8-42B1-4052-A036-EE5CA2D3F039}"/>
    <dgm:cxn modelId="{542B68D2-D3F9-450D-98A8-BE8C23B498FD}" type="presOf" srcId="{92A983BC-811C-4C33-9B7D-604F732954CE}" destId="{9DF95311-1853-4215-A399-2D219F866D0D}" srcOrd="0" destOrd="0" presId="urn:microsoft.com/office/officeart/2005/8/layout/vList2"/>
    <dgm:cxn modelId="{BABDBEDF-F4B4-4A2E-A9E7-7EFA149DB5A3}" type="presOf" srcId="{FC454C99-58CD-40FE-ADD6-4D2F770F7A86}" destId="{7E0DCE9C-017D-46B6-A917-23ABE886BC8A}" srcOrd="0" destOrd="0" presId="urn:microsoft.com/office/officeart/2005/8/layout/vList2"/>
    <dgm:cxn modelId="{37CC4EF7-DD3D-4772-B4FC-781F795EF7AF}" srcId="{FC454C99-58CD-40FE-ADD6-4D2F770F7A86}" destId="{AE428CCB-6845-449B-83F4-9180F3717D9A}" srcOrd="1" destOrd="0" parTransId="{2D0BA13B-722E-42E7-9CE9-BDC55A2B0C1E}" sibTransId="{2B973A7E-12BB-427A-BF84-7F98FFB3A278}"/>
    <dgm:cxn modelId="{6DF23C7A-0642-4882-B968-2A3F1AC090EF}" type="presParOf" srcId="{7E0DCE9C-017D-46B6-A917-23ABE886BC8A}" destId="{9DF95311-1853-4215-A399-2D219F866D0D}" srcOrd="0" destOrd="0" presId="urn:microsoft.com/office/officeart/2005/8/layout/vList2"/>
    <dgm:cxn modelId="{DD78FD3A-F424-4F8D-90BC-2299E6692224}" type="presParOf" srcId="{7E0DCE9C-017D-46B6-A917-23ABE886BC8A}" destId="{6F462189-4ED4-4BD7-AF03-AD9D22BE5018}" srcOrd="1" destOrd="0" presId="urn:microsoft.com/office/officeart/2005/8/layout/vList2"/>
    <dgm:cxn modelId="{1EBFC9FC-2819-463E-8117-29A057380D84}" type="presParOf" srcId="{7E0DCE9C-017D-46B6-A917-23ABE886BC8A}" destId="{FB55DC7E-160D-46F6-A2ED-3CD50695BC3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95311-1853-4215-A399-2D219F866D0D}">
      <dsp:nvSpPr>
        <dsp:cNvPr id="0" name=""/>
        <dsp:cNvSpPr/>
      </dsp:nvSpPr>
      <dsp:spPr>
        <a:xfrm>
          <a:off x="0" y="356349"/>
          <a:ext cx="9618133" cy="164575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Efficiently onboard customers for 6 different customer companies into a ServiceNow instance</a:t>
          </a:r>
        </a:p>
      </dsp:txBody>
      <dsp:txXfrm>
        <a:off x="80339" y="436688"/>
        <a:ext cx="9457455" cy="1485073"/>
      </dsp:txXfrm>
    </dsp:sp>
    <dsp:sp modelId="{FB55DC7E-160D-46F6-A2ED-3CD50695BC30}">
      <dsp:nvSpPr>
        <dsp:cNvPr id="0" name=""/>
        <dsp:cNvSpPr/>
      </dsp:nvSpPr>
      <dsp:spPr>
        <a:xfrm>
          <a:off x="0" y="2091381"/>
          <a:ext cx="9618133" cy="1645751"/>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Before working in our instance, we needed a </a:t>
          </a:r>
          <a:r>
            <a:rPr lang="en-US" sz="3100" i="1" kern="1200"/>
            <a:t>functional requirement specification</a:t>
          </a:r>
          <a:r>
            <a:rPr lang="en-US" sz="3100" kern="1200"/>
            <a:t> document to help map out all the requirements in our process</a:t>
          </a:r>
        </a:p>
      </dsp:txBody>
      <dsp:txXfrm>
        <a:off x="80339" y="2171720"/>
        <a:ext cx="9457455" cy="14850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83874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40297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038795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1133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1038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0613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449434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90942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4146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4167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4167351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5744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5387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4964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142428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124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5461462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r>
              <a:rPr lang="en-US" sz="6600" err="1">
                <a:solidFill>
                  <a:srgbClr val="FFFFFF"/>
                </a:solidFill>
              </a:rPr>
              <a:t>Revature</a:t>
            </a:r>
            <a:r>
              <a:rPr lang="en-US" sz="6600">
                <a:solidFill>
                  <a:srgbClr val="FFFFFF"/>
                </a:solidFill>
              </a:rPr>
              <a:t> P2 Onboarding</a:t>
            </a:r>
          </a:p>
        </p:txBody>
      </p:sp>
      <p:sp>
        <p:nvSpPr>
          <p:cNvPr id="3" name="Subtitle 2"/>
          <p:cNvSpPr>
            <a:spLocks noGrp="1"/>
          </p:cNvSpPr>
          <p:nvPr>
            <p:ph type="subTitle" idx="1"/>
          </p:nvPr>
        </p:nvSpPr>
        <p:spPr>
          <a:xfrm>
            <a:off x="4548104" y="3962088"/>
            <a:ext cx="6112077" cy="1186108"/>
          </a:xfrm>
        </p:spPr>
        <p:txBody>
          <a:bodyPr>
            <a:normAutofit/>
          </a:bodyPr>
          <a:lstStyle/>
          <a:p>
            <a:pPr algn="l"/>
            <a:r>
              <a:rPr lang="en-US" sz="2000">
                <a:solidFill>
                  <a:srgbClr val="FFFFFF"/>
                </a:solidFill>
                <a:ea typeface="+mn-lt"/>
                <a:cs typeface="+mn-lt"/>
              </a:rPr>
              <a:t>Authors:</a:t>
            </a:r>
          </a:p>
          <a:p>
            <a:pPr algn="l"/>
            <a:r>
              <a:rPr lang="en-US" sz="2000">
                <a:solidFill>
                  <a:srgbClr val="FFFFFF"/>
                </a:solidFill>
                <a:ea typeface="+mn-lt"/>
                <a:cs typeface="+mn-lt"/>
              </a:rPr>
              <a:t>Nicolas Bauer, Alexandra Nance, Paul </a:t>
            </a:r>
            <a:r>
              <a:rPr lang="en-US" sz="2000" err="1">
                <a:solidFill>
                  <a:srgbClr val="FFFFFF"/>
                </a:solidFill>
                <a:ea typeface="+mn-lt"/>
                <a:cs typeface="+mn-lt"/>
              </a:rPr>
              <a:t>Leugemors</a:t>
            </a:r>
            <a:r>
              <a:rPr lang="en-US" sz="2000">
                <a:solidFill>
                  <a:srgbClr val="FFFFFF"/>
                </a:solidFill>
                <a:ea typeface="+mn-lt"/>
                <a:cs typeface="+mn-lt"/>
              </a:rPr>
              <a:t>, Nick Martin, Oscar Guerrero, </a:t>
            </a:r>
            <a:r>
              <a:rPr lang="en-US" sz="2000" err="1">
                <a:solidFill>
                  <a:srgbClr val="FFFFFF"/>
                </a:solidFill>
                <a:ea typeface="+mn-lt"/>
                <a:cs typeface="+mn-lt"/>
              </a:rPr>
              <a:t>Ahrik</a:t>
            </a:r>
            <a:r>
              <a:rPr lang="en-US" sz="2000">
                <a:solidFill>
                  <a:srgbClr val="FFFFFF"/>
                </a:solidFill>
                <a:ea typeface="+mn-lt"/>
                <a:cs typeface="+mn-lt"/>
              </a:rPr>
              <a:t> Corley</a:t>
            </a:r>
          </a:p>
          <a:p>
            <a:pPr algn="l"/>
            <a:endParaRPr lang="en-US">
              <a:solidFill>
                <a:srgbClr val="FFFFFF">
                  <a:alpha val="70000"/>
                </a:srgbClr>
              </a:solidFill>
            </a:endParaRPr>
          </a:p>
        </p:txBody>
      </p:sp>
      <p:sp>
        <p:nvSpPr>
          <p:cNvPr id="28" name="Isosceles Triangle 2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FDD9DFCC-9B06-4A43-9C55-46B8CAF9136B}"/>
              </a:ext>
            </a:extLst>
          </p:cNvPr>
          <p:cNvPicPr>
            <a:picLocks noChangeAspect="1"/>
          </p:cNvPicPr>
          <p:nvPr/>
        </p:nvPicPr>
        <p:blipFill>
          <a:blip r:embed="rId2"/>
          <a:stretch>
            <a:fillRect/>
          </a:stretch>
        </p:blipFill>
        <p:spPr>
          <a:xfrm>
            <a:off x="9960429" y="171676"/>
            <a:ext cx="1905000" cy="600075"/>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5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DB8B-1EA1-4BC3-AD2B-7E07DB3D419B}"/>
              </a:ext>
            </a:extLst>
          </p:cNvPr>
          <p:cNvSpPr>
            <a:spLocks noGrp="1"/>
          </p:cNvSpPr>
          <p:nvPr>
            <p:ph type="title"/>
          </p:nvPr>
        </p:nvSpPr>
        <p:spPr>
          <a:xfrm>
            <a:off x="677334" y="609600"/>
            <a:ext cx="8596668" cy="546100"/>
          </a:xfrm>
        </p:spPr>
        <p:txBody>
          <a:bodyPr>
            <a:normAutofit fontScale="90000"/>
          </a:bodyPr>
          <a:lstStyle/>
          <a:p>
            <a:r>
              <a:rPr lang="en-US"/>
              <a:t>Groups</a:t>
            </a:r>
          </a:p>
        </p:txBody>
      </p:sp>
      <p:sp>
        <p:nvSpPr>
          <p:cNvPr id="3" name="Content Placeholder 2">
            <a:extLst>
              <a:ext uri="{FF2B5EF4-FFF2-40B4-BE49-F238E27FC236}">
                <a16:creationId xmlns:a16="http://schemas.microsoft.com/office/drawing/2014/main" id="{93B8AD09-D1CE-4441-9FC1-1828CC9F23BF}"/>
              </a:ext>
            </a:extLst>
          </p:cNvPr>
          <p:cNvSpPr>
            <a:spLocks noGrp="1"/>
          </p:cNvSpPr>
          <p:nvPr>
            <p:ph idx="1"/>
          </p:nvPr>
        </p:nvSpPr>
        <p:spPr>
          <a:xfrm>
            <a:off x="677334" y="1246189"/>
            <a:ext cx="8596668" cy="921673"/>
          </a:xfrm>
        </p:spPr>
        <p:txBody>
          <a:bodyPr vert="horz" lIns="91440" tIns="45720" rIns="91440" bIns="45720" rtlCol="0" anchor="t">
            <a:normAutofit fontScale="92500" lnSpcReduction="10000"/>
          </a:bodyPr>
          <a:lstStyle/>
          <a:p>
            <a:r>
              <a:rPr lang="en-US"/>
              <a:t>Groups is another data format that associates users with different parts of the organization.</a:t>
            </a:r>
          </a:p>
          <a:p>
            <a:r>
              <a:rPr lang="en-US"/>
              <a:t>Useful in giving many different users the same role.</a:t>
            </a:r>
          </a:p>
        </p:txBody>
      </p:sp>
      <p:pic>
        <p:nvPicPr>
          <p:cNvPr id="5" name="Picture 5" descr="Graphical user interface, text, application, email&#10;&#10;Description automatically generated">
            <a:extLst>
              <a:ext uri="{FF2B5EF4-FFF2-40B4-BE49-F238E27FC236}">
                <a16:creationId xmlns:a16="http://schemas.microsoft.com/office/drawing/2014/main" id="{4C065409-049F-4C1F-8243-EF7DB268E083}"/>
              </a:ext>
            </a:extLst>
          </p:cNvPr>
          <p:cNvPicPr>
            <a:picLocks noChangeAspect="1"/>
          </p:cNvPicPr>
          <p:nvPr/>
        </p:nvPicPr>
        <p:blipFill>
          <a:blip r:embed="rId2"/>
          <a:stretch>
            <a:fillRect/>
          </a:stretch>
        </p:blipFill>
        <p:spPr>
          <a:xfrm>
            <a:off x="876300" y="2429417"/>
            <a:ext cx="8390416" cy="3825518"/>
          </a:xfrm>
          <a:prstGeom prst="rect">
            <a:avLst/>
          </a:prstGeom>
        </p:spPr>
      </p:pic>
    </p:spTree>
    <p:extLst>
      <p:ext uri="{BB962C8B-B14F-4D97-AF65-F5344CB8AC3E}">
        <p14:creationId xmlns:p14="http://schemas.microsoft.com/office/powerpoint/2010/main" val="2194582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798E-5D9D-4201-8226-1B2E65365830}"/>
              </a:ext>
            </a:extLst>
          </p:cNvPr>
          <p:cNvSpPr>
            <a:spLocks noGrp="1"/>
          </p:cNvSpPr>
          <p:nvPr>
            <p:ph type="title"/>
          </p:nvPr>
        </p:nvSpPr>
        <p:spPr/>
        <p:txBody>
          <a:bodyPr/>
          <a:lstStyle/>
          <a:p>
            <a:r>
              <a:rPr lang="en-US"/>
              <a:t>SLA (Service Level Agreements)</a:t>
            </a:r>
          </a:p>
        </p:txBody>
      </p:sp>
      <p:sp>
        <p:nvSpPr>
          <p:cNvPr id="3" name="Content Placeholder 2">
            <a:extLst>
              <a:ext uri="{FF2B5EF4-FFF2-40B4-BE49-F238E27FC236}">
                <a16:creationId xmlns:a16="http://schemas.microsoft.com/office/drawing/2014/main" id="{3D9AB171-9FD8-4DFF-BD29-E61B69639590}"/>
              </a:ext>
            </a:extLst>
          </p:cNvPr>
          <p:cNvSpPr>
            <a:spLocks noGrp="1"/>
          </p:cNvSpPr>
          <p:nvPr>
            <p:ph idx="1"/>
          </p:nvPr>
        </p:nvSpPr>
        <p:spPr>
          <a:xfrm>
            <a:off x="677334" y="2160589"/>
            <a:ext cx="8596668" cy="2485304"/>
          </a:xfrm>
        </p:spPr>
        <p:txBody>
          <a:bodyPr vert="horz" lIns="91440" tIns="45720" rIns="91440" bIns="45720" rtlCol="0" anchor="t">
            <a:normAutofit/>
          </a:bodyPr>
          <a:lstStyle/>
          <a:p>
            <a:pPr algn="just"/>
            <a:r>
              <a:rPr lang="en-US">
                <a:ea typeface="+mn-lt"/>
                <a:cs typeface="+mn-lt"/>
              </a:rPr>
              <a:t>SLA is a record which defines a set amount of time that a service must be provided to you, the customer.</a:t>
            </a:r>
            <a:endParaRPr lang="en-US"/>
          </a:p>
          <a:p>
            <a:pPr algn="just"/>
            <a:r>
              <a:rPr lang="en-US">
                <a:ea typeface="+mn-lt"/>
                <a:cs typeface="+mn-lt"/>
              </a:rPr>
              <a:t>Depending on the percentage of business time elapsed, a notification will be sent to the appropriate users. </a:t>
            </a:r>
          </a:p>
        </p:txBody>
      </p:sp>
      <p:pic>
        <p:nvPicPr>
          <p:cNvPr id="5" name="Picture 5" descr="Graphical user interface, text, application, email&#10;&#10;Description automatically generated">
            <a:extLst>
              <a:ext uri="{FF2B5EF4-FFF2-40B4-BE49-F238E27FC236}">
                <a16:creationId xmlns:a16="http://schemas.microsoft.com/office/drawing/2014/main" id="{0B44B168-8522-4B08-B5C3-CAEE1020CB45}"/>
              </a:ext>
            </a:extLst>
          </p:cNvPr>
          <p:cNvPicPr>
            <a:picLocks noChangeAspect="1"/>
          </p:cNvPicPr>
          <p:nvPr/>
        </p:nvPicPr>
        <p:blipFill>
          <a:blip r:embed="rId2"/>
          <a:stretch>
            <a:fillRect/>
          </a:stretch>
        </p:blipFill>
        <p:spPr>
          <a:xfrm>
            <a:off x="612202" y="3715262"/>
            <a:ext cx="8594589" cy="2751116"/>
          </a:xfrm>
          <a:prstGeom prst="rect">
            <a:avLst/>
          </a:prstGeom>
        </p:spPr>
      </p:pic>
    </p:spTree>
    <p:extLst>
      <p:ext uri="{BB962C8B-B14F-4D97-AF65-F5344CB8AC3E}">
        <p14:creationId xmlns:p14="http://schemas.microsoft.com/office/powerpoint/2010/main" val="2681865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F528-8738-449C-8C4A-683DA1B7BDE6}"/>
              </a:ext>
            </a:extLst>
          </p:cNvPr>
          <p:cNvSpPr>
            <a:spLocks noGrp="1"/>
          </p:cNvSpPr>
          <p:nvPr>
            <p:ph type="title"/>
          </p:nvPr>
        </p:nvSpPr>
        <p:spPr>
          <a:xfrm>
            <a:off x="677334" y="435167"/>
            <a:ext cx="8596668" cy="751596"/>
          </a:xfrm>
        </p:spPr>
        <p:txBody>
          <a:bodyPr/>
          <a:lstStyle/>
          <a:p>
            <a:r>
              <a:rPr lang="en-US"/>
              <a:t>Schedules</a:t>
            </a:r>
            <a:endParaRPr lang="en-US" err="1"/>
          </a:p>
        </p:txBody>
      </p:sp>
      <p:graphicFrame>
        <p:nvGraphicFramePr>
          <p:cNvPr id="4" name="Table 4">
            <a:extLst>
              <a:ext uri="{FF2B5EF4-FFF2-40B4-BE49-F238E27FC236}">
                <a16:creationId xmlns:a16="http://schemas.microsoft.com/office/drawing/2014/main" id="{6FD165AD-7E63-495B-84D1-089FBC0F84E6}"/>
              </a:ext>
            </a:extLst>
          </p:cNvPr>
          <p:cNvGraphicFramePr>
            <a:graphicFrameLocks noGrp="1"/>
          </p:cNvGraphicFramePr>
          <p:nvPr>
            <p:ph idx="1"/>
            <p:extLst>
              <p:ext uri="{D42A27DB-BD31-4B8C-83A1-F6EECF244321}">
                <p14:modId xmlns:p14="http://schemas.microsoft.com/office/powerpoint/2010/main" val="3764764921"/>
              </p:ext>
            </p:extLst>
          </p:nvPr>
        </p:nvGraphicFramePr>
        <p:xfrm>
          <a:off x="716096" y="3966072"/>
          <a:ext cx="8561882" cy="1171531"/>
        </p:xfrm>
        <a:graphic>
          <a:graphicData uri="http://schemas.openxmlformats.org/drawingml/2006/table">
            <a:tbl>
              <a:tblPr firstRow="1" bandRow="1">
                <a:tableStyleId>{5C22544A-7EE6-4342-B048-85BDC9FD1C3A}</a:tableStyleId>
              </a:tblPr>
              <a:tblGrid>
                <a:gridCol w="4280941">
                  <a:extLst>
                    <a:ext uri="{9D8B030D-6E8A-4147-A177-3AD203B41FA5}">
                      <a16:colId xmlns:a16="http://schemas.microsoft.com/office/drawing/2014/main" val="2140878383"/>
                    </a:ext>
                  </a:extLst>
                </a:gridCol>
                <a:gridCol w="4280941">
                  <a:extLst>
                    <a:ext uri="{9D8B030D-6E8A-4147-A177-3AD203B41FA5}">
                      <a16:colId xmlns:a16="http://schemas.microsoft.com/office/drawing/2014/main" val="1502237789"/>
                    </a:ext>
                  </a:extLst>
                </a:gridCol>
              </a:tblGrid>
              <a:tr h="575306">
                <a:tc>
                  <a:txBody>
                    <a:bodyPr/>
                    <a:lstStyle/>
                    <a:p>
                      <a:pPr algn="ctr"/>
                      <a:r>
                        <a:rPr lang="en-US"/>
                        <a:t>24/7</a:t>
                      </a:r>
                    </a:p>
                  </a:txBody>
                  <a:tcPr/>
                </a:tc>
                <a:tc>
                  <a:txBody>
                    <a:bodyPr/>
                    <a:lstStyle/>
                    <a:p>
                      <a:pPr algn="ctr"/>
                      <a:r>
                        <a:rPr lang="en-US"/>
                        <a:t>9/5</a:t>
                      </a:r>
                    </a:p>
                  </a:txBody>
                  <a:tcPr/>
                </a:tc>
                <a:extLst>
                  <a:ext uri="{0D108BD9-81ED-4DB2-BD59-A6C34878D82A}">
                    <a16:rowId xmlns:a16="http://schemas.microsoft.com/office/drawing/2014/main" val="2571891268"/>
                  </a:ext>
                </a:extLst>
              </a:tr>
              <a:tr h="596225">
                <a:tc>
                  <a:txBody>
                    <a:bodyPr/>
                    <a:lstStyle/>
                    <a:p>
                      <a:pPr algn="ctr"/>
                      <a:endParaRPr lang="en-US" sz="1600"/>
                    </a:p>
                    <a:p>
                      <a:pPr lvl="0" algn="ctr">
                        <a:buNone/>
                      </a:pPr>
                      <a:r>
                        <a:rPr lang="en-US" sz="1600"/>
                        <a:t>24/7</a:t>
                      </a:r>
                    </a:p>
                  </a:txBody>
                  <a:tcPr/>
                </a:tc>
                <a:tc>
                  <a:txBody>
                    <a:bodyPr/>
                    <a:lstStyle/>
                    <a:p>
                      <a:pPr lvl="0" algn="ctr">
                        <a:buNone/>
                      </a:pPr>
                      <a:endParaRPr lang="en-US" sz="1600" b="0" i="0" u="none" strike="noStrike" noProof="0">
                        <a:latin typeface="Trebuchet MS"/>
                      </a:endParaRPr>
                    </a:p>
                    <a:p>
                      <a:pPr lvl="0" algn="ctr">
                        <a:buNone/>
                      </a:pPr>
                      <a:r>
                        <a:rPr lang="en-US" sz="1600" b="0" i="0" u="none" strike="noStrike" noProof="0">
                          <a:latin typeface="Trebuchet MS"/>
                        </a:rPr>
                        <a:t>10am - 7pm EST weekdays</a:t>
                      </a:r>
                    </a:p>
                  </a:txBody>
                  <a:tcPr/>
                </a:tc>
                <a:extLst>
                  <a:ext uri="{0D108BD9-81ED-4DB2-BD59-A6C34878D82A}">
                    <a16:rowId xmlns:a16="http://schemas.microsoft.com/office/drawing/2014/main" val="533735464"/>
                  </a:ext>
                </a:extLst>
              </a:tr>
            </a:tbl>
          </a:graphicData>
        </a:graphic>
      </p:graphicFrame>
      <p:sp>
        <p:nvSpPr>
          <p:cNvPr id="21" name="Content Placeholder 2">
            <a:extLst>
              <a:ext uri="{FF2B5EF4-FFF2-40B4-BE49-F238E27FC236}">
                <a16:creationId xmlns:a16="http://schemas.microsoft.com/office/drawing/2014/main" id="{E468068E-403A-4121-9049-6403C0B38AA2}"/>
              </a:ext>
            </a:extLst>
          </p:cNvPr>
          <p:cNvSpPr txBox="1">
            <a:spLocks/>
          </p:cNvSpPr>
          <p:nvPr/>
        </p:nvSpPr>
        <p:spPr>
          <a:xfrm>
            <a:off x="677334" y="1536300"/>
            <a:ext cx="8596668" cy="241185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a:ea typeface="+mn-lt"/>
                <a:cs typeface="+mn-lt"/>
              </a:rPr>
              <a:t>Schedules are made for SLA work times.</a:t>
            </a:r>
            <a:endParaRPr lang="en-US"/>
          </a:p>
          <a:p>
            <a:pPr algn="just"/>
            <a:r>
              <a:rPr lang="en-US">
                <a:ea typeface="+mn-lt"/>
                <a:cs typeface="+mn-lt"/>
              </a:rPr>
              <a:t>Depending on the priority of the incident, it will follow the 24/7 schedule or the 9/5 schedule.</a:t>
            </a:r>
          </a:p>
          <a:p>
            <a:pPr algn="just"/>
            <a:r>
              <a:rPr lang="en-US">
                <a:ea typeface="+mn-lt"/>
                <a:cs typeface="+mn-lt"/>
              </a:rPr>
              <a:t>If the SLA work time follows the 9/5 schedule, it will also follow the holiday calendar.</a:t>
            </a:r>
          </a:p>
        </p:txBody>
      </p:sp>
    </p:spTree>
    <p:extLst>
      <p:ext uri="{BB962C8B-B14F-4D97-AF65-F5344CB8AC3E}">
        <p14:creationId xmlns:p14="http://schemas.microsoft.com/office/powerpoint/2010/main" val="860940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6506-FCD5-48E2-8BD3-907F723B1DEB}"/>
              </a:ext>
            </a:extLst>
          </p:cNvPr>
          <p:cNvSpPr>
            <a:spLocks noGrp="1"/>
          </p:cNvSpPr>
          <p:nvPr>
            <p:ph type="title"/>
          </p:nvPr>
        </p:nvSpPr>
        <p:spPr/>
        <p:txBody>
          <a:bodyPr/>
          <a:lstStyle/>
          <a:p>
            <a:r>
              <a:rPr lang="en-US">
                <a:ea typeface="+mj-lt"/>
                <a:cs typeface="+mj-lt"/>
              </a:rPr>
              <a:t>Holiday Calendar</a:t>
            </a:r>
          </a:p>
          <a:p>
            <a:endParaRPr lang="en-US"/>
          </a:p>
        </p:txBody>
      </p:sp>
      <p:graphicFrame>
        <p:nvGraphicFramePr>
          <p:cNvPr id="5" name="Content Placeholder 4">
            <a:extLst>
              <a:ext uri="{FF2B5EF4-FFF2-40B4-BE49-F238E27FC236}">
                <a16:creationId xmlns:a16="http://schemas.microsoft.com/office/drawing/2014/main" id="{D8D5C930-4D3E-4C2B-918D-676819556CD4}"/>
              </a:ext>
            </a:extLst>
          </p:cNvPr>
          <p:cNvGraphicFramePr>
            <a:graphicFrameLocks noGrp="1"/>
          </p:cNvGraphicFramePr>
          <p:nvPr>
            <p:ph idx="1"/>
            <p:extLst>
              <p:ext uri="{D42A27DB-BD31-4B8C-83A1-F6EECF244321}">
                <p14:modId xmlns:p14="http://schemas.microsoft.com/office/powerpoint/2010/main" val="1070368079"/>
              </p:ext>
            </p:extLst>
          </p:nvPr>
        </p:nvGraphicFramePr>
        <p:xfrm>
          <a:off x="679373" y="1643349"/>
          <a:ext cx="8550412" cy="4754880"/>
        </p:xfrm>
        <a:graphic>
          <a:graphicData uri="http://schemas.openxmlformats.org/drawingml/2006/table">
            <a:tbl>
              <a:tblPr firstRow="1" bandRow="1">
                <a:tableStyleId>{5C22544A-7EE6-4342-B048-85BDC9FD1C3A}</a:tableStyleId>
              </a:tblPr>
              <a:tblGrid>
                <a:gridCol w="4275206">
                  <a:extLst>
                    <a:ext uri="{9D8B030D-6E8A-4147-A177-3AD203B41FA5}">
                      <a16:colId xmlns:a16="http://schemas.microsoft.com/office/drawing/2014/main" val="1545814581"/>
                    </a:ext>
                  </a:extLst>
                </a:gridCol>
                <a:gridCol w="4275206">
                  <a:extLst>
                    <a:ext uri="{9D8B030D-6E8A-4147-A177-3AD203B41FA5}">
                      <a16:colId xmlns:a16="http://schemas.microsoft.com/office/drawing/2014/main" val="3337628936"/>
                    </a:ext>
                  </a:extLst>
                </a:gridCol>
              </a:tblGrid>
              <a:tr h="266436">
                <a:tc>
                  <a:txBody>
                    <a:bodyPr/>
                    <a:lstStyle/>
                    <a:p>
                      <a:pPr algn="ctr" rtl="0" fontAlgn="base"/>
                      <a:r>
                        <a:rPr lang="en-US">
                          <a:effectLst/>
                        </a:rPr>
                        <a:t>Holiday Dates​</a:t>
                      </a:r>
                      <a:endParaRPr lang="en-US" b="1" i="0">
                        <a:solidFill>
                          <a:srgbClr val="FFFFFF"/>
                        </a:solidFill>
                        <a:effectLst/>
                      </a:endParaRPr>
                    </a:p>
                  </a:txBody>
                  <a:tcPr anchor="ctr"/>
                </a:tc>
                <a:tc>
                  <a:txBody>
                    <a:bodyPr/>
                    <a:lstStyle/>
                    <a:p>
                      <a:pPr algn="ctr" rtl="0" fontAlgn="base"/>
                      <a:r>
                        <a:rPr lang="en-US">
                          <a:effectLst/>
                        </a:rPr>
                        <a:t>Holiday Names​</a:t>
                      </a:r>
                      <a:endParaRPr lang="en-US" b="1" i="0">
                        <a:solidFill>
                          <a:srgbClr val="FFFFFF"/>
                        </a:solidFill>
                        <a:effectLst/>
                      </a:endParaRPr>
                    </a:p>
                  </a:txBody>
                  <a:tcPr anchor="ctr"/>
                </a:tc>
                <a:extLst>
                  <a:ext uri="{0D108BD9-81ED-4DB2-BD59-A6C34878D82A}">
                    <a16:rowId xmlns:a16="http://schemas.microsoft.com/office/drawing/2014/main" val="975165299"/>
                  </a:ext>
                </a:extLst>
              </a:tr>
              <a:tr h="266436">
                <a:tc>
                  <a:txBody>
                    <a:bodyPr/>
                    <a:lstStyle/>
                    <a:p>
                      <a:pPr algn="l" rtl="0" fontAlgn="base"/>
                      <a:r>
                        <a:rPr lang="en-US" u="none" strike="noStrike">
                          <a:effectLst/>
                        </a:rPr>
                        <a:t>January </a:t>
                      </a:r>
                      <a:r>
                        <a:rPr lang="en-US">
                          <a:effectLst/>
                        </a:rPr>
                        <a:t>1, </a:t>
                      </a:r>
                      <a:r>
                        <a:rPr lang="en-US" u="none" strike="noStrike">
                          <a:effectLst/>
                        </a:rPr>
                        <a:t>January</a:t>
                      </a:r>
                      <a:r>
                        <a:rPr lang="en-US">
                          <a:effectLst/>
                        </a:rPr>
                        <a:t> 2 ​</a:t>
                      </a:r>
                      <a:endParaRPr lang="en-US" b="0" i="0">
                        <a:solidFill>
                          <a:srgbClr val="000000"/>
                        </a:solidFill>
                        <a:effectLst/>
                      </a:endParaRPr>
                    </a:p>
                  </a:txBody>
                  <a:tcPr anchor="ctr"/>
                </a:tc>
                <a:tc>
                  <a:txBody>
                    <a:bodyPr/>
                    <a:lstStyle/>
                    <a:p>
                      <a:pPr algn="l" rtl="0" fontAlgn="base"/>
                      <a:r>
                        <a:rPr lang="en-US">
                          <a:effectLst/>
                        </a:rPr>
                        <a:t>Holiday 1, Holiday 2 ​</a:t>
                      </a:r>
                      <a:endParaRPr lang="en-US" b="0" i="0">
                        <a:solidFill>
                          <a:srgbClr val="000000"/>
                        </a:solidFill>
                        <a:effectLst/>
                      </a:endParaRPr>
                    </a:p>
                  </a:txBody>
                  <a:tcPr anchor="ctr"/>
                </a:tc>
                <a:extLst>
                  <a:ext uri="{0D108BD9-81ED-4DB2-BD59-A6C34878D82A}">
                    <a16:rowId xmlns:a16="http://schemas.microsoft.com/office/drawing/2014/main" val="1288285671"/>
                  </a:ext>
                </a:extLst>
              </a:tr>
              <a:tr h="266436">
                <a:tc>
                  <a:txBody>
                    <a:bodyPr/>
                    <a:lstStyle/>
                    <a:p>
                      <a:pPr algn="l" rtl="0" fontAlgn="base"/>
                      <a:r>
                        <a:rPr lang="en-US" u="none" strike="noStrike">
                          <a:effectLst/>
                        </a:rPr>
                        <a:t>February </a:t>
                      </a:r>
                      <a:r>
                        <a:rPr lang="en-US">
                          <a:effectLst/>
                        </a:rPr>
                        <a:t>3, </a:t>
                      </a:r>
                      <a:r>
                        <a:rPr lang="en-US" u="none" strike="noStrike">
                          <a:effectLst/>
                        </a:rPr>
                        <a:t>February </a:t>
                      </a:r>
                      <a:r>
                        <a:rPr lang="en-US">
                          <a:effectLst/>
                        </a:rPr>
                        <a:t>4 ​</a:t>
                      </a:r>
                      <a:endParaRPr lang="en-US" b="0" i="0">
                        <a:solidFill>
                          <a:srgbClr val="000000"/>
                        </a:solidFill>
                        <a:effectLst/>
                      </a:endParaRPr>
                    </a:p>
                  </a:txBody>
                  <a:tcPr anchor="ctr"/>
                </a:tc>
                <a:tc>
                  <a:txBody>
                    <a:bodyPr/>
                    <a:lstStyle/>
                    <a:p>
                      <a:pPr algn="l" rtl="0" fontAlgn="base"/>
                      <a:r>
                        <a:rPr lang="en-US">
                          <a:effectLst/>
                        </a:rPr>
                        <a:t>Holiday 3, Holiday 4 ​</a:t>
                      </a:r>
                      <a:endParaRPr lang="en-US" b="0" i="0">
                        <a:solidFill>
                          <a:srgbClr val="000000"/>
                        </a:solidFill>
                        <a:effectLst/>
                      </a:endParaRPr>
                    </a:p>
                  </a:txBody>
                  <a:tcPr anchor="ctr"/>
                </a:tc>
                <a:extLst>
                  <a:ext uri="{0D108BD9-81ED-4DB2-BD59-A6C34878D82A}">
                    <a16:rowId xmlns:a16="http://schemas.microsoft.com/office/drawing/2014/main" val="2620207772"/>
                  </a:ext>
                </a:extLst>
              </a:tr>
              <a:tr h="266436">
                <a:tc>
                  <a:txBody>
                    <a:bodyPr/>
                    <a:lstStyle/>
                    <a:p>
                      <a:pPr algn="l" rtl="0" fontAlgn="base"/>
                      <a:r>
                        <a:rPr lang="en-US" u="none" strike="noStrike">
                          <a:effectLst/>
                        </a:rPr>
                        <a:t>March </a:t>
                      </a:r>
                      <a:r>
                        <a:rPr lang="en-US">
                          <a:effectLst/>
                        </a:rPr>
                        <a:t>5, </a:t>
                      </a:r>
                      <a:r>
                        <a:rPr lang="en-US" u="none" strike="noStrike">
                          <a:effectLst/>
                        </a:rPr>
                        <a:t>March</a:t>
                      </a:r>
                      <a:r>
                        <a:rPr lang="en-US">
                          <a:effectLst/>
                        </a:rPr>
                        <a:t> 6 ​</a:t>
                      </a:r>
                      <a:endParaRPr lang="en-US" b="0" i="0">
                        <a:solidFill>
                          <a:srgbClr val="000000"/>
                        </a:solidFill>
                        <a:effectLst/>
                      </a:endParaRPr>
                    </a:p>
                  </a:txBody>
                  <a:tcPr anchor="ctr"/>
                </a:tc>
                <a:tc>
                  <a:txBody>
                    <a:bodyPr/>
                    <a:lstStyle/>
                    <a:p>
                      <a:pPr algn="l" rtl="0" fontAlgn="base"/>
                      <a:r>
                        <a:rPr lang="en-US">
                          <a:effectLst/>
                        </a:rPr>
                        <a:t>Holiday 5, Holiday 6 ​</a:t>
                      </a:r>
                      <a:endParaRPr lang="en-US" b="0" i="0">
                        <a:solidFill>
                          <a:srgbClr val="000000"/>
                        </a:solidFill>
                        <a:effectLst/>
                      </a:endParaRPr>
                    </a:p>
                  </a:txBody>
                  <a:tcPr anchor="ctr"/>
                </a:tc>
                <a:extLst>
                  <a:ext uri="{0D108BD9-81ED-4DB2-BD59-A6C34878D82A}">
                    <a16:rowId xmlns:a16="http://schemas.microsoft.com/office/drawing/2014/main" val="2936890435"/>
                  </a:ext>
                </a:extLst>
              </a:tr>
              <a:tr h="266436">
                <a:tc>
                  <a:txBody>
                    <a:bodyPr/>
                    <a:lstStyle/>
                    <a:p>
                      <a:pPr algn="l" rtl="0" fontAlgn="base"/>
                      <a:r>
                        <a:rPr lang="en-US" u="none" strike="noStrike">
                          <a:effectLst/>
                        </a:rPr>
                        <a:t>April </a:t>
                      </a:r>
                      <a:r>
                        <a:rPr lang="en-US">
                          <a:effectLst/>
                        </a:rPr>
                        <a:t>7, </a:t>
                      </a:r>
                      <a:r>
                        <a:rPr lang="en-US" u="none" strike="noStrike">
                          <a:effectLst/>
                        </a:rPr>
                        <a:t>April </a:t>
                      </a:r>
                      <a:r>
                        <a:rPr lang="en-US">
                          <a:effectLst/>
                        </a:rPr>
                        <a:t>8 ​</a:t>
                      </a:r>
                      <a:endParaRPr lang="en-US" b="0" i="0">
                        <a:solidFill>
                          <a:srgbClr val="000000"/>
                        </a:solidFill>
                        <a:effectLst/>
                      </a:endParaRPr>
                    </a:p>
                  </a:txBody>
                  <a:tcPr anchor="ctr"/>
                </a:tc>
                <a:tc>
                  <a:txBody>
                    <a:bodyPr/>
                    <a:lstStyle/>
                    <a:p>
                      <a:pPr algn="l" rtl="0" fontAlgn="base"/>
                      <a:r>
                        <a:rPr lang="en-US">
                          <a:effectLst/>
                        </a:rPr>
                        <a:t>Holiday 7, Holiday 8 ​</a:t>
                      </a:r>
                      <a:endParaRPr lang="en-US" b="0" i="0">
                        <a:solidFill>
                          <a:srgbClr val="000000"/>
                        </a:solidFill>
                        <a:effectLst/>
                      </a:endParaRPr>
                    </a:p>
                  </a:txBody>
                  <a:tcPr anchor="ctr"/>
                </a:tc>
                <a:extLst>
                  <a:ext uri="{0D108BD9-81ED-4DB2-BD59-A6C34878D82A}">
                    <a16:rowId xmlns:a16="http://schemas.microsoft.com/office/drawing/2014/main" val="3088426649"/>
                  </a:ext>
                </a:extLst>
              </a:tr>
              <a:tr h="266436">
                <a:tc>
                  <a:txBody>
                    <a:bodyPr/>
                    <a:lstStyle/>
                    <a:p>
                      <a:pPr algn="l" rtl="0" fontAlgn="base"/>
                      <a:r>
                        <a:rPr lang="en-US" u="none" strike="noStrike">
                          <a:effectLst/>
                        </a:rPr>
                        <a:t>May </a:t>
                      </a:r>
                      <a:r>
                        <a:rPr lang="en-US">
                          <a:effectLst/>
                        </a:rPr>
                        <a:t>9, </a:t>
                      </a:r>
                      <a:r>
                        <a:rPr lang="en-US" u="none" strike="noStrike">
                          <a:effectLst/>
                        </a:rPr>
                        <a:t>May </a:t>
                      </a:r>
                      <a:r>
                        <a:rPr lang="en-US">
                          <a:effectLst/>
                        </a:rPr>
                        <a:t>10 ​</a:t>
                      </a:r>
                      <a:endParaRPr lang="en-US" b="0" i="0">
                        <a:solidFill>
                          <a:srgbClr val="000000"/>
                        </a:solidFill>
                        <a:effectLst/>
                      </a:endParaRPr>
                    </a:p>
                  </a:txBody>
                  <a:tcPr anchor="ctr"/>
                </a:tc>
                <a:tc>
                  <a:txBody>
                    <a:bodyPr/>
                    <a:lstStyle/>
                    <a:p>
                      <a:pPr algn="l" rtl="0" fontAlgn="base"/>
                      <a:r>
                        <a:rPr lang="en-US">
                          <a:effectLst/>
                        </a:rPr>
                        <a:t>Holiday 9, Holiday 10 ​</a:t>
                      </a:r>
                      <a:endParaRPr lang="en-US" b="0" i="0">
                        <a:solidFill>
                          <a:srgbClr val="000000"/>
                        </a:solidFill>
                        <a:effectLst/>
                      </a:endParaRPr>
                    </a:p>
                  </a:txBody>
                  <a:tcPr anchor="ctr"/>
                </a:tc>
                <a:extLst>
                  <a:ext uri="{0D108BD9-81ED-4DB2-BD59-A6C34878D82A}">
                    <a16:rowId xmlns:a16="http://schemas.microsoft.com/office/drawing/2014/main" val="3318696699"/>
                  </a:ext>
                </a:extLst>
              </a:tr>
              <a:tr h="266436">
                <a:tc>
                  <a:txBody>
                    <a:bodyPr/>
                    <a:lstStyle/>
                    <a:p>
                      <a:pPr algn="l" rtl="0" fontAlgn="base"/>
                      <a:r>
                        <a:rPr lang="en-US" u="none" strike="noStrike">
                          <a:effectLst/>
                        </a:rPr>
                        <a:t>June </a:t>
                      </a:r>
                      <a:r>
                        <a:rPr lang="en-US">
                          <a:effectLst/>
                        </a:rPr>
                        <a:t>11, </a:t>
                      </a:r>
                      <a:r>
                        <a:rPr lang="en-US" u="none" strike="noStrike">
                          <a:effectLst/>
                        </a:rPr>
                        <a:t>June </a:t>
                      </a:r>
                      <a:r>
                        <a:rPr lang="en-US">
                          <a:effectLst/>
                        </a:rPr>
                        <a:t>12 ​</a:t>
                      </a:r>
                      <a:endParaRPr lang="en-US" b="0" i="0">
                        <a:solidFill>
                          <a:srgbClr val="000000"/>
                        </a:solidFill>
                        <a:effectLst/>
                      </a:endParaRPr>
                    </a:p>
                  </a:txBody>
                  <a:tcPr anchor="ctr"/>
                </a:tc>
                <a:tc>
                  <a:txBody>
                    <a:bodyPr/>
                    <a:lstStyle/>
                    <a:p>
                      <a:pPr algn="l" rtl="0" fontAlgn="base"/>
                      <a:r>
                        <a:rPr lang="en-US">
                          <a:effectLst/>
                        </a:rPr>
                        <a:t>Holiday 11, Holiday 12 ​</a:t>
                      </a:r>
                      <a:endParaRPr lang="en-US" b="0" i="0">
                        <a:solidFill>
                          <a:srgbClr val="000000"/>
                        </a:solidFill>
                        <a:effectLst/>
                      </a:endParaRPr>
                    </a:p>
                  </a:txBody>
                  <a:tcPr anchor="ctr"/>
                </a:tc>
                <a:extLst>
                  <a:ext uri="{0D108BD9-81ED-4DB2-BD59-A6C34878D82A}">
                    <a16:rowId xmlns:a16="http://schemas.microsoft.com/office/drawing/2014/main" val="3429760653"/>
                  </a:ext>
                </a:extLst>
              </a:tr>
              <a:tr h="266436">
                <a:tc>
                  <a:txBody>
                    <a:bodyPr/>
                    <a:lstStyle/>
                    <a:p>
                      <a:pPr algn="l" rtl="0" fontAlgn="base"/>
                      <a:r>
                        <a:rPr lang="en-US" u="none" strike="noStrike">
                          <a:effectLst/>
                        </a:rPr>
                        <a:t>July </a:t>
                      </a:r>
                      <a:r>
                        <a:rPr lang="en-US">
                          <a:effectLst/>
                        </a:rPr>
                        <a:t>13, </a:t>
                      </a:r>
                      <a:r>
                        <a:rPr lang="en-US" u="none" strike="noStrike">
                          <a:effectLst/>
                        </a:rPr>
                        <a:t>July </a:t>
                      </a:r>
                      <a:r>
                        <a:rPr lang="en-US">
                          <a:effectLst/>
                        </a:rPr>
                        <a:t>14 ​</a:t>
                      </a:r>
                      <a:endParaRPr lang="en-US" b="0" i="0">
                        <a:solidFill>
                          <a:srgbClr val="000000"/>
                        </a:solidFill>
                        <a:effectLst/>
                      </a:endParaRPr>
                    </a:p>
                  </a:txBody>
                  <a:tcPr anchor="ctr"/>
                </a:tc>
                <a:tc>
                  <a:txBody>
                    <a:bodyPr/>
                    <a:lstStyle/>
                    <a:p>
                      <a:pPr algn="l" rtl="0" fontAlgn="base"/>
                      <a:r>
                        <a:rPr lang="en-US">
                          <a:effectLst/>
                        </a:rPr>
                        <a:t>Holiday 13, Holiday 14 ​</a:t>
                      </a:r>
                      <a:endParaRPr lang="en-US" b="0" i="0">
                        <a:solidFill>
                          <a:srgbClr val="000000"/>
                        </a:solidFill>
                        <a:effectLst/>
                      </a:endParaRPr>
                    </a:p>
                  </a:txBody>
                  <a:tcPr anchor="ctr"/>
                </a:tc>
                <a:extLst>
                  <a:ext uri="{0D108BD9-81ED-4DB2-BD59-A6C34878D82A}">
                    <a16:rowId xmlns:a16="http://schemas.microsoft.com/office/drawing/2014/main" val="48109466"/>
                  </a:ext>
                </a:extLst>
              </a:tr>
              <a:tr h="258110">
                <a:tc>
                  <a:txBody>
                    <a:bodyPr/>
                    <a:lstStyle/>
                    <a:p>
                      <a:pPr algn="l" rtl="0" fontAlgn="base"/>
                      <a:r>
                        <a:rPr lang="en-US" u="none" strike="noStrike">
                          <a:effectLst/>
                        </a:rPr>
                        <a:t>August </a:t>
                      </a:r>
                      <a:r>
                        <a:rPr lang="en-US">
                          <a:effectLst/>
                        </a:rPr>
                        <a:t>15, </a:t>
                      </a:r>
                      <a:r>
                        <a:rPr lang="en-US" u="none" strike="noStrike">
                          <a:effectLst/>
                        </a:rPr>
                        <a:t>August </a:t>
                      </a:r>
                      <a:r>
                        <a:rPr lang="en-US">
                          <a:effectLst/>
                        </a:rPr>
                        <a:t>16 ​</a:t>
                      </a:r>
                      <a:endParaRPr lang="en-US" b="0" i="0">
                        <a:solidFill>
                          <a:srgbClr val="000000"/>
                        </a:solidFill>
                        <a:effectLst/>
                      </a:endParaRPr>
                    </a:p>
                  </a:txBody>
                  <a:tcPr anchor="ctr"/>
                </a:tc>
                <a:tc>
                  <a:txBody>
                    <a:bodyPr/>
                    <a:lstStyle/>
                    <a:p>
                      <a:pPr algn="l" rtl="0" fontAlgn="base"/>
                      <a:r>
                        <a:rPr lang="en-US">
                          <a:effectLst/>
                        </a:rPr>
                        <a:t>Holiday 15, Holiday 16 ​</a:t>
                      </a:r>
                      <a:endParaRPr lang="en-US" b="0" i="0">
                        <a:solidFill>
                          <a:srgbClr val="000000"/>
                        </a:solidFill>
                        <a:effectLst/>
                      </a:endParaRPr>
                    </a:p>
                  </a:txBody>
                  <a:tcPr anchor="ctr"/>
                </a:tc>
                <a:extLst>
                  <a:ext uri="{0D108BD9-81ED-4DB2-BD59-A6C34878D82A}">
                    <a16:rowId xmlns:a16="http://schemas.microsoft.com/office/drawing/2014/main" val="697121068"/>
                  </a:ext>
                </a:extLst>
              </a:tr>
              <a:tr h="266436">
                <a:tc>
                  <a:txBody>
                    <a:bodyPr/>
                    <a:lstStyle/>
                    <a:p>
                      <a:pPr algn="l" rtl="0" fontAlgn="base"/>
                      <a:r>
                        <a:rPr lang="en-US" u="none" strike="noStrike">
                          <a:effectLst/>
                        </a:rPr>
                        <a:t>September </a:t>
                      </a:r>
                      <a:r>
                        <a:rPr lang="en-US">
                          <a:effectLst/>
                        </a:rPr>
                        <a:t>17, </a:t>
                      </a:r>
                      <a:r>
                        <a:rPr lang="en-US" u="none" strike="noStrike">
                          <a:effectLst/>
                        </a:rPr>
                        <a:t>September </a:t>
                      </a:r>
                      <a:r>
                        <a:rPr lang="en-US">
                          <a:effectLst/>
                        </a:rPr>
                        <a:t>18 ​</a:t>
                      </a:r>
                      <a:endParaRPr lang="en-US" b="0" i="0">
                        <a:solidFill>
                          <a:srgbClr val="000000"/>
                        </a:solidFill>
                        <a:effectLst/>
                      </a:endParaRPr>
                    </a:p>
                  </a:txBody>
                  <a:tcPr anchor="ctr"/>
                </a:tc>
                <a:tc>
                  <a:txBody>
                    <a:bodyPr/>
                    <a:lstStyle/>
                    <a:p>
                      <a:pPr algn="l" rtl="0" fontAlgn="base"/>
                      <a:r>
                        <a:rPr lang="en-US">
                          <a:effectLst/>
                        </a:rPr>
                        <a:t>Holiday 17, Holiday 18 ​</a:t>
                      </a:r>
                      <a:endParaRPr lang="en-US" b="0" i="0">
                        <a:solidFill>
                          <a:srgbClr val="000000"/>
                        </a:solidFill>
                        <a:effectLst/>
                      </a:endParaRPr>
                    </a:p>
                  </a:txBody>
                  <a:tcPr anchor="ctr"/>
                </a:tc>
                <a:extLst>
                  <a:ext uri="{0D108BD9-81ED-4DB2-BD59-A6C34878D82A}">
                    <a16:rowId xmlns:a16="http://schemas.microsoft.com/office/drawing/2014/main" val="2632809710"/>
                  </a:ext>
                </a:extLst>
              </a:tr>
              <a:tr h="266436">
                <a:tc>
                  <a:txBody>
                    <a:bodyPr/>
                    <a:lstStyle/>
                    <a:p>
                      <a:pPr algn="l" rtl="0" fontAlgn="base"/>
                      <a:r>
                        <a:rPr lang="en-US" u="none" strike="noStrike">
                          <a:effectLst/>
                        </a:rPr>
                        <a:t>October </a:t>
                      </a:r>
                      <a:r>
                        <a:rPr lang="en-US">
                          <a:effectLst/>
                        </a:rPr>
                        <a:t>19, </a:t>
                      </a:r>
                      <a:r>
                        <a:rPr lang="en-US" u="none" strike="noStrike">
                          <a:effectLst/>
                        </a:rPr>
                        <a:t>October</a:t>
                      </a:r>
                      <a:r>
                        <a:rPr lang="en-US">
                          <a:effectLst/>
                        </a:rPr>
                        <a:t> 20 ​</a:t>
                      </a:r>
                      <a:endParaRPr lang="en-US" b="0" i="0">
                        <a:solidFill>
                          <a:srgbClr val="000000"/>
                        </a:solidFill>
                        <a:effectLst/>
                      </a:endParaRPr>
                    </a:p>
                  </a:txBody>
                  <a:tcPr anchor="ctr"/>
                </a:tc>
                <a:tc>
                  <a:txBody>
                    <a:bodyPr/>
                    <a:lstStyle/>
                    <a:p>
                      <a:pPr algn="l" rtl="0" fontAlgn="base"/>
                      <a:r>
                        <a:rPr lang="en-US">
                          <a:effectLst/>
                        </a:rPr>
                        <a:t>Holiday 19, Holiday 20 ​</a:t>
                      </a:r>
                      <a:endParaRPr lang="en-US" b="0" i="0">
                        <a:solidFill>
                          <a:srgbClr val="000000"/>
                        </a:solidFill>
                        <a:effectLst/>
                      </a:endParaRPr>
                    </a:p>
                  </a:txBody>
                  <a:tcPr anchor="ctr"/>
                </a:tc>
                <a:extLst>
                  <a:ext uri="{0D108BD9-81ED-4DB2-BD59-A6C34878D82A}">
                    <a16:rowId xmlns:a16="http://schemas.microsoft.com/office/drawing/2014/main" val="54358370"/>
                  </a:ext>
                </a:extLst>
              </a:tr>
              <a:tr h="266436">
                <a:tc>
                  <a:txBody>
                    <a:bodyPr/>
                    <a:lstStyle/>
                    <a:p>
                      <a:pPr algn="l" rtl="0" fontAlgn="base"/>
                      <a:r>
                        <a:rPr lang="en-US" u="none" strike="noStrike">
                          <a:effectLst/>
                        </a:rPr>
                        <a:t>November </a:t>
                      </a:r>
                      <a:r>
                        <a:rPr lang="en-US">
                          <a:effectLst/>
                        </a:rPr>
                        <a:t>21, </a:t>
                      </a:r>
                      <a:r>
                        <a:rPr lang="en-US" u="none" strike="noStrike">
                          <a:effectLst/>
                        </a:rPr>
                        <a:t>November</a:t>
                      </a:r>
                      <a:r>
                        <a:rPr lang="en-US">
                          <a:effectLst/>
                        </a:rPr>
                        <a:t> 22 ​</a:t>
                      </a:r>
                      <a:endParaRPr lang="en-US" b="0" i="0">
                        <a:solidFill>
                          <a:srgbClr val="000000"/>
                        </a:solidFill>
                        <a:effectLst/>
                      </a:endParaRPr>
                    </a:p>
                  </a:txBody>
                  <a:tcPr anchor="ctr"/>
                </a:tc>
                <a:tc>
                  <a:txBody>
                    <a:bodyPr/>
                    <a:lstStyle/>
                    <a:p>
                      <a:pPr algn="l" rtl="0" fontAlgn="base"/>
                      <a:r>
                        <a:rPr lang="en-US">
                          <a:effectLst/>
                        </a:rPr>
                        <a:t>Holiday 21, Holiday 22 ​</a:t>
                      </a:r>
                      <a:endParaRPr lang="en-US" b="0" i="0">
                        <a:solidFill>
                          <a:srgbClr val="000000"/>
                        </a:solidFill>
                        <a:effectLst/>
                      </a:endParaRPr>
                    </a:p>
                  </a:txBody>
                  <a:tcPr anchor="ctr"/>
                </a:tc>
                <a:extLst>
                  <a:ext uri="{0D108BD9-81ED-4DB2-BD59-A6C34878D82A}">
                    <a16:rowId xmlns:a16="http://schemas.microsoft.com/office/drawing/2014/main" val="779975125"/>
                  </a:ext>
                </a:extLst>
              </a:tr>
              <a:tr h="266436">
                <a:tc>
                  <a:txBody>
                    <a:bodyPr/>
                    <a:lstStyle/>
                    <a:p>
                      <a:pPr algn="l" rtl="0" fontAlgn="base"/>
                      <a:r>
                        <a:rPr lang="en-US" u="none" strike="noStrike">
                          <a:effectLst/>
                        </a:rPr>
                        <a:t>December </a:t>
                      </a:r>
                      <a:r>
                        <a:rPr lang="en-US">
                          <a:effectLst/>
                        </a:rPr>
                        <a:t>23, </a:t>
                      </a:r>
                      <a:r>
                        <a:rPr lang="en-US" u="none" strike="noStrike">
                          <a:effectLst/>
                        </a:rPr>
                        <a:t>December </a:t>
                      </a:r>
                      <a:r>
                        <a:rPr lang="en-US">
                          <a:effectLst/>
                        </a:rPr>
                        <a:t>24 ​</a:t>
                      </a:r>
                      <a:endParaRPr lang="en-US" b="0" i="0">
                        <a:solidFill>
                          <a:srgbClr val="000000"/>
                        </a:solidFill>
                        <a:effectLst/>
                      </a:endParaRPr>
                    </a:p>
                  </a:txBody>
                  <a:tcPr/>
                </a:tc>
                <a:tc>
                  <a:txBody>
                    <a:bodyPr/>
                    <a:lstStyle/>
                    <a:p>
                      <a:pPr algn="l" rtl="0" fontAlgn="base"/>
                      <a:r>
                        <a:rPr lang="en-US">
                          <a:effectLst/>
                        </a:rPr>
                        <a:t>Holiday 23, Holiday 24 ​</a:t>
                      </a:r>
                      <a:endParaRPr lang="en-US" b="0" i="0">
                        <a:solidFill>
                          <a:srgbClr val="000000"/>
                        </a:solidFill>
                        <a:effectLst/>
                      </a:endParaRPr>
                    </a:p>
                  </a:txBody>
                  <a:tcPr/>
                </a:tc>
                <a:extLst>
                  <a:ext uri="{0D108BD9-81ED-4DB2-BD59-A6C34878D82A}">
                    <a16:rowId xmlns:a16="http://schemas.microsoft.com/office/drawing/2014/main" val="3636009284"/>
                  </a:ext>
                </a:extLst>
              </a:tr>
            </a:tbl>
          </a:graphicData>
        </a:graphic>
      </p:graphicFrame>
    </p:spTree>
    <p:extLst>
      <p:ext uri="{BB962C8B-B14F-4D97-AF65-F5344CB8AC3E}">
        <p14:creationId xmlns:p14="http://schemas.microsoft.com/office/powerpoint/2010/main" val="135419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DA3A-804B-4233-BCE2-9F509C0831D1}"/>
              </a:ext>
            </a:extLst>
          </p:cNvPr>
          <p:cNvSpPr>
            <a:spLocks noGrp="1"/>
          </p:cNvSpPr>
          <p:nvPr>
            <p:ph type="title"/>
          </p:nvPr>
        </p:nvSpPr>
        <p:spPr>
          <a:xfrm>
            <a:off x="677334" y="520944"/>
            <a:ext cx="3854528" cy="1278466"/>
          </a:xfrm>
        </p:spPr>
        <p:txBody>
          <a:bodyPr/>
          <a:lstStyle/>
          <a:p>
            <a:pPr algn="ctr"/>
            <a:r>
              <a:rPr lang="en-US"/>
              <a:t>Choice Lists</a:t>
            </a:r>
          </a:p>
        </p:txBody>
      </p:sp>
      <p:sp>
        <p:nvSpPr>
          <p:cNvPr id="3" name="Content Placeholder 2">
            <a:extLst>
              <a:ext uri="{FF2B5EF4-FFF2-40B4-BE49-F238E27FC236}">
                <a16:creationId xmlns:a16="http://schemas.microsoft.com/office/drawing/2014/main" id="{F17D2894-5815-443A-933B-6D3AF65649FB}"/>
              </a:ext>
            </a:extLst>
          </p:cNvPr>
          <p:cNvSpPr>
            <a:spLocks noGrp="1"/>
          </p:cNvSpPr>
          <p:nvPr>
            <p:ph idx="1"/>
          </p:nvPr>
        </p:nvSpPr>
        <p:spPr/>
        <p:txBody>
          <a:bodyPr vert="horz" lIns="91440" tIns="45720" rIns="91440" bIns="45720" rtlCol="0" anchor="t">
            <a:normAutofit/>
          </a:bodyPr>
          <a:lstStyle/>
          <a:p>
            <a:endParaRPr lang="en-US"/>
          </a:p>
          <a:p>
            <a:endParaRPr lang="en-US"/>
          </a:p>
        </p:txBody>
      </p:sp>
      <p:sp>
        <p:nvSpPr>
          <p:cNvPr id="5" name="Text Placeholder 4">
            <a:extLst>
              <a:ext uri="{FF2B5EF4-FFF2-40B4-BE49-F238E27FC236}">
                <a16:creationId xmlns:a16="http://schemas.microsoft.com/office/drawing/2014/main" id="{104F9418-A87E-4849-A7F6-DBEC97CE98A1}"/>
              </a:ext>
            </a:extLst>
          </p:cNvPr>
          <p:cNvSpPr>
            <a:spLocks noGrp="1"/>
          </p:cNvSpPr>
          <p:nvPr>
            <p:ph type="body" sz="half" idx="2"/>
          </p:nvPr>
        </p:nvSpPr>
        <p:spPr>
          <a:xfrm>
            <a:off x="677334" y="1799410"/>
            <a:ext cx="3854528" cy="4342469"/>
          </a:xfrm>
        </p:spPr>
        <p:txBody>
          <a:bodyPr vert="horz" lIns="91440" tIns="45720" rIns="91440" bIns="45720" rtlCol="0" anchor="t">
            <a:normAutofit/>
          </a:bodyPr>
          <a:lstStyle/>
          <a:p>
            <a:pPr marL="285750" indent="-285750">
              <a:buFont typeface="Arial"/>
              <a:buChar char="•"/>
            </a:pPr>
            <a:r>
              <a:rPr lang="en-US" sz="1600"/>
              <a:t>A choice list is a type of field that lets the user select from a pre-defined set of choices. These are used in forms for inputting specific types of data</a:t>
            </a:r>
            <a:endParaRPr lang="en-US" sz="1600">
              <a:ea typeface="+mn-lt"/>
              <a:cs typeface="+mn-lt"/>
            </a:endParaRPr>
          </a:p>
          <a:p>
            <a:pPr marL="285750" indent="-285750" algn="just">
              <a:buFont typeface="Arial"/>
              <a:buChar char="•"/>
            </a:pPr>
            <a:r>
              <a:rPr lang="en-US" sz="1600"/>
              <a:t>There are 6 main elements to define choices.</a:t>
            </a:r>
            <a:endParaRPr lang="en-US" sz="1600">
              <a:ea typeface="+mn-lt"/>
              <a:cs typeface="+mn-lt"/>
            </a:endParaRPr>
          </a:p>
          <a:p>
            <a:pPr marL="742315" lvl="1" indent="-285750" algn="just">
              <a:buFont typeface="Arial"/>
              <a:buChar char="•"/>
            </a:pPr>
            <a:r>
              <a:rPr lang="en-US" sz="1600"/>
              <a:t>Table</a:t>
            </a:r>
            <a:endParaRPr lang="en-US" sz="1600">
              <a:ea typeface="+mn-lt"/>
              <a:cs typeface="+mn-lt"/>
            </a:endParaRPr>
          </a:p>
          <a:p>
            <a:pPr marL="742315" lvl="1" indent="-285750" algn="just">
              <a:buFont typeface="Arial"/>
              <a:buChar char="•"/>
            </a:pPr>
            <a:r>
              <a:rPr lang="en-US" sz="1600"/>
              <a:t>Language</a:t>
            </a:r>
            <a:endParaRPr lang="en-US" sz="1600">
              <a:ea typeface="+mn-lt"/>
              <a:cs typeface="+mn-lt"/>
            </a:endParaRPr>
          </a:p>
          <a:p>
            <a:pPr marL="742315" lvl="1" indent="-285750" algn="just">
              <a:buFont typeface="Arial"/>
              <a:buChar char="•"/>
            </a:pPr>
            <a:r>
              <a:rPr lang="en-US" sz="1600"/>
              <a:t>Element</a:t>
            </a:r>
            <a:endParaRPr lang="en-US" sz="1600">
              <a:ea typeface="+mn-lt"/>
              <a:cs typeface="+mn-lt"/>
            </a:endParaRPr>
          </a:p>
          <a:p>
            <a:pPr marL="742315" lvl="1" indent="-285750" algn="just">
              <a:buFont typeface="Arial"/>
              <a:buChar char="•"/>
            </a:pPr>
            <a:r>
              <a:rPr lang="en-US" sz="1600"/>
              <a:t>Value</a:t>
            </a:r>
            <a:endParaRPr lang="en-US" sz="1600">
              <a:ea typeface="+mn-lt"/>
              <a:cs typeface="+mn-lt"/>
            </a:endParaRPr>
          </a:p>
          <a:p>
            <a:pPr marL="742315" lvl="1" indent="-285750" algn="just">
              <a:buFont typeface="Arial"/>
              <a:buChar char="•"/>
            </a:pPr>
            <a:r>
              <a:rPr lang="en-US" sz="1600"/>
              <a:t>Label</a:t>
            </a:r>
            <a:endParaRPr lang="en-US" sz="1600">
              <a:ea typeface="+mn-lt"/>
              <a:cs typeface="+mn-lt"/>
            </a:endParaRPr>
          </a:p>
          <a:p>
            <a:pPr marL="742315" lvl="1" indent="-285750" algn="just">
              <a:buFont typeface="Arial"/>
              <a:buChar char="•"/>
            </a:pPr>
            <a:r>
              <a:rPr lang="en-US" sz="1600"/>
              <a:t>Dependent Value (Optional)</a:t>
            </a:r>
          </a:p>
        </p:txBody>
      </p:sp>
      <p:pic>
        <p:nvPicPr>
          <p:cNvPr id="4" name="Picture 4">
            <a:extLst>
              <a:ext uri="{FF2B5EF4-FFF2-40B4-BE49-F238E27FC236}">
                <a16:creationId xmlns:a16="http://schemas.microsoft.com/office/drawing/2014/main" id="{FFA745D6-11A2-4089-AAE2-BFB4C3266850}"/>
              </a:ext>
            </a:extLst>
          </p:cNvPr>
          <p:cNvPicPr>
            <a:picLocks noChangeAspect="1"/>
          </p:cNvPicPr>
          <p:nvPr/>
        </p:nvPicPr>
        <p:blipFill>
          <a:blip r:embed="rId2"/>
          <a:stretch>
            <a:fillRect/>
          </a:stretch>
        </p:blipFill>
        <p:spPr>
          <a:xfrm>
            <a:off x="4761199" y="1585304"/>
            <a:ext cx="4861996" cy="4028131"/>
          </a:xfrm>
          <a:prstGeom prst="rect">
            <a:avLst/>
          </a:prstGeom>
        </p:spPr>
      </p:pic>
    </p:spTree>
    <p:extLst>
      <p:ext uri="{BB962C8B-B14F-4D97-AF65-F5344CB8AC3E}">
        <p14:creationId xmlns:p14="http://schemas.microsoft.com/office/powerpoint/2010/main" val="2573223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AEA4-3501-448B-8429-2CDB1B0A0F9A}"/>
              </a:ext>
            </a:extLst>
          </p:cNvPr>
          <p:cNvSpPr>
            <a:spLocks noGrp="1"/>
          </p:cNvSpPr>
          <p:nvPr>
            <p:ph type="title"/>
          </p:nvPr>
        </p:nvSpPr>
        <p:spPr>
          <a:xfrm>
            <a:off x="677334" y="609600"/>
            <a:ext cx="8596668" cy="632542"/>
          </a:xfrm>
        </p:spPr>
        <p:txBody>
          <a:bodyPr>
            <a:normAutofit fontScale="90000"/>
          </a:bodyPr>
          <a:lstStyle/>
          <a:p>
            <a:r>
              <a:rPr lang="en-US"/>
              <a:t>Incidents</a:t>
            </a:r>
          </a:p>
        </p:txBody>
      </p:sp>
      <p:sp>
        <p:nvSpPr>
          <p:cNvPr id="3" name="Content Placeholder 2">
            <a:extLst>
              <a:ext uri="{FF2B5EF4-FFF2-40B4-BE49-F238E27FC236}">
                <a16:creationId xmlns:a16="http://schemas.microsoft.com/office/drawing/2014/main" id="{135C5B42-AA5D-4258-8F1E-2FF270F1238C}"/>
              </a:ext>
            </a:extLst>
          </p:cNvPr>
          <p:cNvSpPr>
            <a:spLocks noGrp="1"/>
          </p:cNvSpPr>
          <p:nvPr>
            <p:ph sz="half" idx="1"/>
          </p:nvPr>
        </p:nvSpPr>
        <p:spPr>
          <a:xfrm>
            <a:off x="723238" y="1174550"/>
            <a:ext cx="8544878" cy="2553269"/>
          </a:xfrm>
        </p:spPr>
        <p:txBody>
          <a:bodyPr vert="horz" lIns="91440" tIns="45720" rIns="91440" bIns="45720" rtlCol="0" anchor="t">
            <a:normAutofit/>
          </a:bodyPr>
          <a:lstStyle/>
          <a:p>
            <a:pPr>
              <a:buFont typeface="Arial" charset="2"/>
              <a:buChar char="•"/>
            </a:pPr>
            <a:r>
              <a:rPr lang="en-US"/>
              <a:t>Incidents let us know that there is a problem within the system</a:t>
            </a:r>
          </a:p>
          <a:p>
            <a:pPr>
              <a:buFont typeface="Arial" charset="2"/>
              <a:buChar char="•"/>
            </a:pPr>
            <a:r>
              <a:rPr lang="en-US"/>
              <a:t>When an incident is started it will automatically start an SLA depending on priority level</a:t>
            </a:r>
          </a:p>
          <a:p>
            <a:pPr>
              <a:buFont typeface="Arial" charset="2"/>
              <a:buChar char="•"/>
            </a:pPr>
            <a:r>
              <a:rPr lang="en-US"/>
              <a:t>Priority levels range from 1 to 5 </a:t>
            </a:r>
          </a:p>
          <a:p>
            <a:pPr>
              <a:buFont typeface="Arial" charset="2"/>
              <a:buChar char="•"/>
            </a:pPr>
            <a:r>
              <a:rPr lang="en-US"/>
              <a:t>This allows us to make sure we are following our agreements</a:t>
            </a:r>
          </a:p>
          <a:p>
            <a:pPr>
              <a:buFont typeface="Arial" charset="2"/>
              <a:buChar char="•"/>
            </a:pPr>
            <a:endParaRPr lang="en-US"/>
          </a:p>
        </p:txBody>
      </p:sp>
      <p:pic>
        <p:nvPicPr>
          <p:cNvPr id="8" name="Picture 8" descr="Graphical user interface, application&#10;&#10;Description automatically generated">
            <a:extLst>
              <a:ext uri="{FF2B5EF4-FFF2-40B4-BE49-F238E27FC236}">
                <a16:creationId xmlns:a16="http://schemas.microsoft.com/office/drawing/2014/main" id="{1F56C4B5-54C2-4474-9ADE-CDEDBD3E1345}"/>
              </a:ext>
            </a:extLst>
          </p:cNvPr>
          <p:cNvPicPr>
            <a:picLocks noGrp="1" noChangeAspect="1"/>
          </p:cNvPicPr>
          <p:nvPr>
            <p:ph sz="half" idx="2"/>
          </p:nvPr>
        </p:nvPicPr>
        <p:blipFill>
          <a:blip r:embed="rId2"/>
          <a:stretch>
            <a:fillRect/>
          </a:stretch>
        </p:blipFill>
        <p:spPr>
          <a:xfrm>
            <a:off x="1177147" y="3268754"/>
            <a:ext cx="7328192" cy="3178648"/>
          </a:xfrm>
        </p:spPr>
      </p:pic>
    </p:spTree>
    <p:extLst>
      <p:ext uri="{BB962C8B-B14F-4D97-AF65-F5344CB8AC3E}">
        <p14:creationId xmlns:p14="http://schemas.microsoft.com/office/powerpoint/2010/main" val="2853028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4905-086A-418E-BC79-96B65C45767E}"/>
              </a:ext>
            </a:extLst>
          </p:cNvPr>
          <p:cNvSpPr>
            <a:spLocks noGrp="1"/>
          </p:cNvSpPr>
          <p:nvPr>
            <p:ph type="title"/>
          </p:nvPr>
        </p:nvSpPr>
        <p:spPr/>
        <p:txBody>
          <a:bodyPr/>
          <a:lstStyle/>
          <a:p>
            <a:r>
              <a:rPr lang="en-US"/>
              <a:t>Problem</a:t>
            </a:r>
          </a:p>
        </p:txBody>
      </p:sp>
      <p:sp>
        <p:nvSpPr>
          <p:cNvPr id="3" name="Content Placeholder 2">
            <a:extLst>
              <a:ext uri="{FF2B5EF4-FFF2-40B4-BE49-F238E27FC236}">
                <a16:creationId xmlns:a16="http://schemas.microsoft.com/office/drawing/2014/main" id="{72B049BB-91A5-47BA-B6EE-8956350759E0}"/>
              </a:ext>
            </a:extLst>
          </p:cNvPr>
          <p:cNvSpPr>
            <a:spLocks noGrp="1"/>
          </p:cNvSpPr>
          <p:nvPr>
            <p:ph sz="half" idx="1"/>
          </p:nvPr>
        </p:nvSpPr>
        <p:spPr>
          <a:xfrm>
            <a:off x="575734" y="1271589"/>
            <a:ext cx="9289435" cy="1338782"/>
          </a:xfrm>
        </p:spPr>
        <p:txBody>
          <a:bodyPr vert="horz" lIns="91440" tIns="45720" rIns="91440" bIns="45720" rtlCol="0" anchor="t">
            <a:normAutofit fontScale="92500" lnSpcReduction="20000"/>
          </a:bodyPr>
          <a:lstStyle/>
          <a:p>
            <a:pPr algn="just"/>
            <a:r>
              <a:rPr lang="en-US"/>
              <a:t>Problem Management seeks to prevent problems from occurring.</a:t>
            </a:r>
          </a:p>
          <a:p>
            <a:pPr algn="just"/>
            <a:r>
              <a:rPr lang="en-US"/>
              <a:t>Proactive </a:t>
            </a:r>
            <a:r>
              <a:rPr lang="en-US">
                <a:ea typeface="+mn-lt"/>
                <a:cs typeface="+mn-lt"/>
              </a:rPr>
              <a:t>Problem Management</a:t>
            </a:r>
            <a:r>
              <a:rPr lang="en-US"/>
              <a:t> identifies areas of potential weakness.</a:t>
            </a:r>
          </a:p>
          <a:p>
            <a:pPr algn="just"/>
            <a:r>
              <a:rPr lang="en-US"/>
              <a:t>Reactive </a:t>
            </a:r>
            <a:r>
              <a:rPr lang="en-US">
                <a:ea typeface="+mn-lt"/>
                <a:cs typeface="+mn-lt"/>
              </a:rPr>
              <a:t>Problem Management identifies what caused an incident to occur</a:t>
            </a:r>
            <a:endParaRPr lang="en-US"/>
          </a:p>
          <a:p>
            <a:pPr algn="just"/>
            <a:r>
              <a:rPr lang="en-US"/>
              <a:t>A problem is any actual or potential cause of one or more incidents.</a:t>
            </a:r>
          </a:p>
          <a:p>
            <a:endParaRPr lang="en-US"/>
          </a:p>
          <a:p>
            <a:endParaRPr lang="en-US"/>
          </a:p>
        </p:txBody>
      </p:sp>
      <p:pic>
        <p:nvPicPr>
          <p:cNvPr id="9" name="Picture 9" descr="Graphical user interface, text, application, email&#10;&#10;Description automatically generated">
            <a:extLst>
              <a:ext uri="{FF2B5EF4-FFF2-40B4-BE49-F238E27FC236}">
                <a16:creationId xmlns:a16="http://schemas.microsoft.com/office/drawing/2014/main" id="{C12C2405-20B7-4DE5-AE7E-A64E8B1F1753}"/>
              </a:ext>
            </a:extLst>
          </p:cNvPr>
          <p:cNvPicPr>
            <a:picLocks noGrp="1" noChangeAspect="1"/>
          </p:cNvPicPr>
          <p:nvPr>
            <p:ph sz="half" idx="2"/>
          </p:nvPr>
        </p:nvPicPr>
        <p:blipFill rotWithShape="1">
          <a:blip r:embed="rId2"/>
          <a:srcRect l="2790" r="2790"/>
          <a:stretch/>
        </p:blipFill>
        <p:spPr>
          <a:xfrm>
            <a:off x="889201" y="2717090"/>
            <a:ext cx="8379391" cy="3529768"/>
          </a:xfrm>
        </p:spPr>
      </p:pic>
    </p:spTree>
    <p:extLst>
      <p:ext uri="{BB962C8B-B14F-4D97-AF65-F5344CB8AC3E}">
        <p14:creationId xmlns:p14="http://schemas.microsoft.com/office/powerpoint/2010/main" val="1900542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EF18-FF24-45B3-8F0E-C8FC59580137}"/>
              </a:ext>
            </a:extLst>
          </p:cNvPr>
          <p:cNvSpPr>
            <a:spLocks noGrp="1"/>
          </p:cNvSpPr>
          <p:nvPr>
            <p:ph type="title"/>
          </p:nvPr>
        </p:nvSpPr>
        <p:spPr>
          <a:xfrm>
            <a:off x="677334" y="609600"/>
            <a:ext cx="8596668" cy="1045379"/>
          </a:xfrm>
        </p:spPr>
        <p:txBody>
          <a:bodyPr/>
          <a:lstStyle/>
          <a:p>
            <a:r>
              <a:rPr lang="en-US"/>
              <a:t>Change</a:t>
            </a:r>
          </a:p>
        </p:txBody>
      </p:sp>
      <p:sp>
        <p:nvSpPr>
          <p:cNvPr id="3" name="Content Placeholder 2">
            <a:extLst>
              <a:ext uri="{FF2B5EF4-FFF2-40B4-BE49-F238E27FC236}">
                <a16:creationId xmlns:a16="http://schemas.microsoft.com/office/drawing/2014/main" id="{2A7529E6-D27A-4B25-822B-6185263BD457}"/>
              </a:ext>
            </a:extLst>
          </p:cNvPr>
          <p:cNvSpPr>
            <a:spLocks noGrp="1"/>
          </p:cNvSpPr>
          <p:nvPr>
            <p:ph sz="half" idx="1"/>
          </p:nvPr>
        </p:nvSpPr>
        <p:spPr>
          <a:xfrm>
            <a:off x="750780" y="1811722"/>
            <a:ext cx="8590781" cy="2466939"/>
          </a:xfrm>
        </p:spPr>
        <p:txBody>
          <a:bodyPr vert="horz" lIns="91440" tIns="45720" rIns="91440" bIns="45720" rtlCol="0" anchor="t">
            <a:normAutofit lnSpcReduction="10000"/>
          </a:bodyPr>
          <a:lstStyle/>
          <a:p>
            <a:pPr algn="just"/>
            <a:r>
              <a:rPr lang="en-US"/>
              <a:t>With the help of Change Management, we can minimize the risk of changes to the instance. </a:t>
            </a:r>
          </a:p>
          <a:p>
            <a:pPr algn="just"/>
            <a:r>
              <a:rPr lang="en-US">
                <a:ea typeface="+mn-lt"/>
                <a:cs typeface="+mn-lt"/>
              </a:rPr>
              <a:t>Different ways to request changes include:</a:t>
            </a:r>
            <a:endParaRPr lang="en-US"/>
          </a:p>
          <a:p>
            <a:pPr algn="just">
              <a:buFont typeface="Wingdings" charset="2"/>
              <a:buChar char="q"/>
            </a:pPr>
            <a:r>
              <a:rPr lang="en-US">
                <a:ea typeface="+mn-lt"/>
                <a:cs typeface="+mn-lt"/>
              </a:rPr>
              <a:t>A user with the '</a:t>
            </a:r>
            <a:r>
              <a:rPr lang="en-US" err="1">
                <a:ea typeface="+mn-lt"/>
                <a:cs typeface="+mn-lt"/>
              </a:rPr>
              <a:t>itil</a:t>
            </a:r>
            <a:r>
              <a:rPr lang="en-US">
                <a:ea typeface="+mn-lt"/>
                <a:cs typeface="+mn-lt"/>
              </a:rPr>
              <a:t>' role can request a change through the Service Catalog or directly on the change form.</a:t>
            </a:r>
          </a:p>
          <a:p>
            <a:pPr algn="just">
              <a:buFont typeface="Wingdings" charset="2"/>
              <a:buChar char="q"/>
            </a:pPr>
            <a:r>
              <a:rPr lang="en-US"/>
              <a:t>A change can also be requested from an incident or problem.</a:t>
            </a:r>
          </a:p>
          <a:p>
            <a:pPr marL="0" indent="0" algn="just">
              <a:buNone/>
            </a:pPr>
            <a:r>
              <a:rPr lang="en-US"/>
              <a:t>     </a:t>
            </a:r>
          </a:p>
          <a:p>
            <a:pPr algn="just"/>
            <a:endParaRPr lang="en-US"/>
          </a:p>
          <a:p>
            <a:pPr algn="just"/>
            <a:endParaRPr lang="en-US"/>
          </a:p>
          <a:p>
            <a:pPr marL="0" indent="0" algn="just">
              <a:buNone/>
            </a:pPr>
            <a:endParaRPr lang="en-US"/>
          </a:p>
        </p:txBody>
      </p:sp>
      <p:sp>
        <p:nvSpPr>
          <p:cNvPr id="4" name="Content Placeholder 3">
            <a:extLst>
              <a:ext uri="{FF2B5EF4-FFF2-40B4-BE49-F238E27FC236}">
                <a16:creationId xmlns:a16="http://schemas.microsoft.com/office/drawing/2014/main" id="{07389A7D-6333-4188-8B6A-2FF3493CE991}"/>
              </a:ext>
            </a:extLst>
          </p:cNvPr>
          <p:cNvSpPr>
            <a:spLocks noGrp="1"/>
          </p:cNvSpPr>
          <p:nvPr>
            <p:ph sz="half" idx="2"/>
          </p:nvPr>
        </p:nvSpPr>
        <p:spPr>
          <a:xfrm>
            <a:off x="674044" y="4621021"/>
            <a:ext cx="8590780" cy="1420341"/>
          </a:xfrm>
        </p:spPr>
        <p:txBody>
          <a:bodyPr vert="horz" lIns="91440" tIns="45720" rIns="91440" bIns="45720" rtlCol="0" anchor="t">
            <a:normAutofit lnSpcReduction="10000"/>
          </a:bodyPr>
          <a:lstStyle/>
          <a:p>
            <a:pPr algn="just"/>
            <a:r>
              <a:rPr lang="en-US">
                <a:ea typeface="+mn-lt"/>
                <a:cs typeface="+mn-lt"/>
              </a:rPr>
              <a:t>Standard change  - </a:t>
            </a:r>
            <a:r>
              <a:rPr lang="en-US"/>
              <a:t>a planned change that follows a pre-defined path.</a:t>
            </a:r>
            <a:endParaRPr lang="en-US">
              <a:ea typeface="+mn-lt"/>
              <a:cs typeface="+mn-lt"/>
            </a:endParaRPr>
          </a:p>
          <a:p>
            <a:pPr algn="just"/>
            <a:r>
              <a:rPr lang="en-US">
                <a:ea typeface="+mn-lt"/>
                <a:cs typeface="+mn-lt"/>
              </a:rPr>
              <a:t>Normal change – a planned change requires different levels of approval.</a:t>
            </a:r>
          </a:p>
          <a:p>
            <a:pPr algn="just"/>
            <a:r>
              <a:rPr lang="en-US">
                <a:ea typeface="+mn-lt"/>
                <a:cs typeface="+mn-lt"/>
              </a:rPr>
              <a:t>Emergency change – an unplanned change that requires emergency approval.</a:t>
            </a:r>
            <a:endParaRPr lang="en-US"/>
          </a:p>
        </p:txBody>
      </p:sp>
    </p:spTree>
    <p:extLst>
      <p:ext uri="{BB962C8B-B14F-4D97-AF65-F5344CB8AC3E}">
        <p14:creationId xmlns:p14="http://schemas.microsoft.com/office/powerpoint/2010/main" val="2178454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798E-5D9D-4201-8226-1B2E65365830}"/>
              </a:ext>
            </a:extLst>
          </p:cNvPr>
          <p:cNvSpPr>
            <a:spLocks noGrp="1"/>
          </p:cNvSpPr>
          <p:nvPr>
            <p:ph type="title"/>
          </p:nvPr>
        </p:nvSpPr>
        <p:spPr>
          <a:xfrm>
            <a:off x="676746" y="609600"/>
            <a:ext cx="3729076" cy="1320800"/>
          </a:xfrm>
        </p:spPr>
        <p:txBody>
          <a:bodyPr anchor="ctr">
            <a:normAutofit/>
          </a:bodyPr>
          <a:lstStyle/>
          <a:p>
            <a:r>
              <a:rPr lang="en-US"/>
              <a:t>Notifications</a:t>
            </a:r>
          </a:p>
        </p:txBody>
      </p:sp>
      <p:sp>
        <p:nvSpPr>
          <p:cNvPr id="3" name="Content Placeholder 2">
            <a:extLst>
              <a:ext uri="{FF2B5EF4-FFF2-40B4-BE49-F238E27FC236}">
                <a16:creationId xmlns:a16="http://schemas.microsoft.com/office/drawing/2014/main" id="{3D9AB171-9FD8-4DFF-BD29-E61B69639590}"/>
              </a:ext>
            </a:extLst>
          </p:cNvPr>
          <p:cNvSpPr>
            <a:spLocks noGrp="1"/>
          </p:cNvSpPr>
          <p:nvPr>
            <p:ph idx="1"/>
          </p:nvPr>
        </p:nvSpPr>
        <p:spPr>
          <a:xfrm>
            <a:off x="670790" y="2103080"/>
            <a:ext cx="9141180" cy="1317865"/>
          </a:xfrm>
        </p:spPr>
        <p:txBody>
          <a:bodyPr vert="horz" lIns="91440" tIns="45720" rIns="91440" bIns="45720" rtlCol="0" anchor="t">
            <a:normAutofit fontScale="92500" lnSpcReduction="10000"/>
          </a:bodyPr>
          <a:lstStyle/>
          <a:p>
            <a:r>
              <a:rPr lang="en-US">
                <a:ea typeface="+mn-lt"/>
                <a:cs typeface="+mn-lt"/>
              </a:rPr>
              <a:t>We use notifications to manage system email, create system notifications, and configure how your system responds to inbound email.</a:t>
            </a:r>
          </a:p>
          <a:p>
            <a:r>
              <a:rPr lang="en-US"/>
              <a:t>Notifications can be sent as </a:t>
            </a:r>
            <a:r>
              <a:rPr lang="en-US">
                <a:ea typeface="+mn-lt"/>
                <a:cs typeface="+mn-lt"/>
              </a:rPr>
              <a:t>an email or push notification to mobile devices.</a:t>
            </a:r>
            <a:endParaRPr lang="en-US"/>
          </a:p>
          <a:p>
            <a:r>
              <a:rPr lang="en-US"/>
              <a:t>Each notification allows you to </a:t>
            </a:r>
            <a:r>
              <a:rPr lang="en-US">
                <a:ea typeface="+mn-lt"/>
                <a:cs typeface="+mn-lt"/>
              </a:rPr>
              <a:t>select under what condition it will be sent.</a:t>
            </a:r>
            <a:endParaRPr lang="en-US"/>
          </a:p>
          <a:p>
            <a:endParaRPr lang="en-US"/>
          </a:p>
          <a:p>
            <a:endParaRPr lang="en-US"/>
          </a:p>
          <a:p>
            <a:endParaRPr lang="en-US"/>
          </a:p>
          <a:p>
            <a:endParaRPr lang="en-US"/>
          </a:p>
          <a:p>
            <a:endParaRPr lang="en-US"/>
          </a:p>
        </p:txBody>
      </p:sp>
      <p:pic>
        <p:nvPicPr>
          <p:cNvPr id="5" name="Picture 5" descr="Graphical user interface&#10;&#10;Description automatically generated">
            <a:extLst>
              <a:ext uri="{FF2B5EF4-FFF2-40B4-BE49-F238E27FC236}">
                <a16:creationId xmlns:a16="http://schemas.microsoft.com/office/drawing/2014/main" id="{A428483D-98B4-452C-BB2F-208E76D49FA3}"/>
              </a:ext>
            </a:extLst>
          </p:cNvPr>
          <p:cNvPicPr>
            <a:picLocks noChangeAspect="1"/>
          </p:cNvPicPr>
          <p:nvPr/>
        </p:nvPicPr>
        <p:blipFill rotWithShape="1">
          <a:blip r:embed="rId2"/>
          <a:srcRect l="16185" t="6410" r="263" b="6838"/>
          <a:stretch/>
        </p:blipFill>
        <p:spPr>
          <a:xfrm>
            <a:off x="670115" y="3429268"/>
            <a:ext cx="9131116" cy="3061899"/>
          </a:xfrm>
          <a:prstGeom prst="rect">
            <a:avLst/>
          </a:prstGeom>
        </p:spPr>
      </p:pic>
    </p:spTree>
    <p:extLst>
      <p:ext uri="{BB962C8B-B14F-4D97-AF65-F5344CB8AC3E}">
        <p14:creationId xmlns:p14="http://schemas.microsoft.com/office/powerpoint/2010/main" val="1710862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B66B-A9DB-4F20-96B0-C7FFBDDD8547}"/>
              </a:ext>
            </a:extLst>
          </p:cNvPr>
          <p:cNvSpPr>
            <a:spLocks noGrp="1"/>
          </p:cNvSpPr>
          <p:nvPr>
            <p:ph type="title"/>
          </p:nvPr>
        </p:nvSpPr>
        <p:spPr/>
        <p:txBody>
          <a:bodyPr/>
          <a:lstStyle/>
          <a:p>
            <a:r>
              <a:rPr lang="en-US"/>
              <a:t>ServiceNow</a:t>
            </a:r>
          </a:p>
        </p:txBody>
      </p:sp>
      <p:sp>
        <p:nvSpPr>
          <p:cNvPr id="3" name="Content Placeholder 2">
            <a:extLst>
              <a:ext uri="{FF2B5EF4-FFF2-40B4-BE49-F238E27FC236}">
                <a16:creationId xmlns:a16="http://schemas.microsoft.com/office/drawing/2014/main" id="{746B374F-9AA2-4AE2-B8E5-76610FA1B773}"/>
              </a:ext>
            </a:extLst>
          </p:cNvPr>
          <p:cNvSpPr>
            <a:spLocks noGrp="1"/>
          </p:cNvSpPr>
          <p:nvPr>
            <p:ph idx="1"/>
          </p:nvPr>
        </p:nvSpPr>
        <p:spPr/>
        <p:txBody>
          <a:bodyPr vert="horz" lIns="91440" tIns="45720" rIns="91440" bIns="45720" rtlCol="0" anchor="t">
            <a:normAutofit/>
          </a:bodyPr>
          <a:lstStyle/>
          <a:p>
            <a:r>
              <a:rPr lang="en-US"/>
              <a:t>As you can see ServiceNow offers a multitude of different features and functions</a:t>
            </a:r>
          </a:p>
          <a:p>
            <a:r>
              <a:rPr lang="en-US"/>
              <a:t>The personalization options make it the perfect platform for any company.</a:t>
            </a:r>
          </a:p>
          <a:p>
            <a:r>
              <a:rPr lang="en-US"/>
              <a:t>While we didn't get too deep into branding and personalization, just the organization and integration tools make ServiceNow a powerful business tool for any company.</a:t>
            </a:r>
          </a:p>
        </p:txBody>
      </p:sp>
    </p:spTree>
    <p:extLst>
      <p:ext uri="{BB962C8B-B14F-4D97-AF65-F5344CB8AC3E}">
        <p14:creationId xmlns:p14="http://schemas.microsoft.com/office/powerpoint/2010/main" val="1754164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83E19-6C46-4CF7-8A4E-8C6BBE5163C2}"/>
              </a:ext>
            </a:extLst>
          </p:cNvPr>
          <p:cNvSpPr>
            <a:spLocks noGrp="1"/>
          </p:cNvSpPr>
          <p:nvPr>
            <p:ph type="title"/>
          </p:nvPr>
        </p:nvSpPr>
        <p:spPr>
          <a:xfrm>
            <a:off x="1286933" y="609600"/>
            <a:ext cx="10197494" cy="1099457"/>
          </a:xfrm>
        </p:spPr>
        <p:txBody>
          <a:bodyPr>
            <a:normAutofit/>
          </a:bodyPr>
          <a:lstStyle/>
          <a:p>
            <a:r>
              <a:rPr lang="en-US" sz="4400"/>
              <a:t>The Goal Of Our Project:</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93F7D10-E8FD-4536-9AB5-441D9CC65079}"/>
              </a:ext>
            </a:extLst>
          </p:cNvPr>
          <p:cNvGraphicFramePr>
            <a:graphicFrameLocks noGrp="1"/>
          </p:cNvGraphicFramePr>
          <p:nvPr>
            <p:ph idx="1"/>
            <p:extLst>
              <p:ext uri="{D42A27DB-BD31-4B8C-83A1-F6EECF244321}">
                <p14:modId xmlns:p14="http://schemas.microsoft.com/office/powerpoint/2010/main" val="2480449932"/>
              </p:ext>
            </p:extLst>
          </p:nvPr>
        </p:nvGraphicFramePr>
        <p:xfrm>
          <a:off x="1231177" y="1967128"/>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40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 name="Straight Connector 10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B2C5CA6-3805-4FAA-B126-FE75AA20E413}"/>
              </a:ext>
            </a:extLst>
          </p:cNvPr>
          <p:cNvSpPr>
            <a:spLocks noGrp="1"/>
          </p:cNvSpPr>
          <p:nvPr>
            <p:ph type="title"/>
          </p:nvPr>
        </p:nvSpPr>
        <p:spPr>
          <a:xfrm>
            <a:off x="4974337" y="1265314"/>
            <a:ext cx="4299666" cy="3249131"/>
          </a:xfrm>
        </p:spPr>
        <p:txBody>
          <a:bodyPr vert="horz" lIns="91440" tIns="45720" rIns="91440" bIns="45720" rtlCol="0" anchor="b">
            <a:normAutofit/>
          </a:bodyPr>
          <a:lstStyle/>
          <a:p>
            <a:pPr>
              <a:lnSpc>
                <a:spcPct val="90000"/>
              </a:lnSpc>
            </a:pPr>
            <a:r>
              <a:rPr lang="en-US" sz="5400" kern="1200">
                <a:solidFill>
                  <a:schemeClr val="accent1"/>
                </a:solidFill>
                <a:latin typeface="+mj-lt"/>
                <a:ea typeface="+mj-ea"/>
                <a:cs typeface="+mj-cs"/>
              </a:rPr>
              <a:t>Thank you for listening!</a:t>
            </a:r>
            <a:br>
              <a:rPr lang="en-US" sz="5400" kern="1200">
                <a:solidFill>
                  <a:schemeClr val="accent1"/>
                </a:solidFill>
                <a:latin typeface="+mj-lt"/>
                <a:ea typeface="+mj-ea"/>
                <a:cs typeface="+mj-cs"/>
              </a:rPr>
            </a:br>
            <a:r>
              <a:rPr lang="en-US" sz="5400" kern="1200">
                <a:solidFill>
                  <a:schemeClr val="accent1"/>
                </a:solidFill>
                <a:latin typeface="+mj-lt"/>
                <a:ea typeface="+mj-ea"/>
                <a:cs typeface="+mj-cs"/>
              </a:rPr>
              <a:t>Any Questions?</a:t>
            </a:r>
          </a:p>
        </p:txBody>
      </p:sp>
      <p:sp>
        <p:nvSpPr>
          <p:cNvPr id="115" name="Isosceles Triangle 114">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0" name="Graphic 99" descr="Comment">
            <a:extLst>
              <a:ext uri="{FF2B5EF4-FFF2-40B4-BE49-F238E27FC236}">
                <a16:creationId xmlns:a16="http://schemas.microsoft.com/office/drawing/2014/main" id="{0EA79986-EB43-4C81-AB71-B71D377A26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642256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C57E8-DE23-42B3-B378-F310D0E8022A}"/>
              </a:ext>
            </a:extLst>
          </p:cNvPr>
          <p:cNvSpPr>
            <a:spLocks noGrp="1"/>
          </p:cNvSpPr>
          <p:nvPr>
            <p:ph idx="1"/>
          </p:nvPr>
        </p:nvSpPr>
        <p:spPr/>
        <p:txBody>
          <a:bodyPr vert="horz" lIns="91440" tIns="45720" rIns="91440" bIns="45720" rtlCol="0" anchor="t">
            <a:normAutofit/>
          </a:bodyPr>
          <a:lstStyle/>
          <a:p>
            <a:r>
              <a:rPr lang="en-US"/>
              <a:t>What is ServiceNow? </a:t>
            </a:r>
          </a:p>
          <a:p>
            <a:pPr lvl="1" algn="just"/>
            <a:r>
              <a:rPr lang="en-US">
                <a:ea typeface="+mn-lt"/>
                <a:cs typeface="+mn-lt"/>
              </a:rPr>
              <a:t>a cloud-based company that provides software as a service (SaaS) for technical management support</a:t>
            </a:r>
            <a:endParaRPr lang="en-US"/>
          </a:p>
          <a:p>
            <a:r>
              <a:rPr lang="en-US"/>
              <a:t>What can it do?</a:t>
            </a:r>
          </a:p>
          <a:p>
            <a:pPr lvl="1" algn="just"/>
            <a:r>
              <a:rPr lang="en-US"/>
              <a:t>ServiceNow provides over 180 features in their software for company management and operations.</a:t>
            </a:r>
          </a:p>
          <a:p>
            <a:r>
              <a:rPr lang="en-US"/>
              <a:t>How is it useful?</a:t>
            </a:r>
          </a:p>
          <a:p>
            <a:pPr lvl="1" algn="just"/>
            <a:r>
              <a:rPr lang="en-US"/>
              <a:t>ServiceNow allows you to automate and standardize business processes. </a:t>
            </a:r>
          </a:p>
          <a:p>
            <a:pPr lvl="1"/>
            <a:endParaRPr lang="en-US"/>
          </a:p>
        </p:txBody>
      </p:sp>
      <p:pic>
        <p:nvPicPr>
          <p:cNvPr id="4" name="Picture 4">
            <a:extLst>
              <a:ext uri="{FF2B5EF4-FFF2-40B4-BE49-F238E27FC236}">
                <a16:creationId xmlns:a16="http://schemas.microsoft.com/office/drawing/2014/main" id="{49D54912-6F12-48E3-AD24-CCC54B5DAED9}"/>
              </a:ext>
            </a:extLst>
          </p:cNvPr>
          <p:cNvPicPr>
            <a:picLocks noChangeAspect="1"/>
          </p:cNvPicPr>
          <p:nvPr/>
        </p:nvPicPr>
        <p:blipFill>
          <a:blip r:embed="rId2"/>
          <a:stretch>
            <a:fillRect/>
          </a:stretch>
        </p:blipFill>
        <p:spPr>
          <a:xfrm>
            <a:off x="772645" y="663070"/>
            <a:ext cx="5047341" cy="859854"/>
          </a:xfrm>
          <a:prstGeom prst="rect">
            <a:avLst/>
          </a:prstGeom>
        </p:spPr>
      </p:pic>
    </p:spTree>
    <p:extLst>
      <p:ext uri="{BB962C8B-B14F-4D97-AF65-F5344CB8AC3E}">
        <p14:creationId xmlns:p14="http://schemas.microsoft.com/office/powerpoint/2010/main" val="2747718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86AC-F4CD-4986-A816-958A526056DB}"/>
              </a:ext>
            </a:extLst>
          </p:cNvPr>
          <p:cNvSpPr>
            <a:spLocks noGrp="1"/>
          </p:cNvSpPr>
          <p:nvPr>
            <p:ph type="title"/>
          </p:nvPr>
        </p:nvSpPr>
        <p:spPr/>
        <p:txBody>
          <a:bodyPr/>
          <a:lstStyle/>
          <a:p>
            <a:r>
              <a:rPr lang="en-US" sz="4400"/>
              <a:t>FRS Document </a:t>
            </a:r>
            <a:endParaRPr lang="en-US"/>
          </a:p>
        </p:txBody>
      </p:sp>
      <p:sp>
        <p:nvSpPr>
          <p:cNvPr id="3" name="Content Placeholder 2">
            <a:extLst>
              <a:ext uri="{FF2B5EF4-FFF2-40B4-BE49-F238E27FC236}">
                <a16:creationId xmlns:a16="http://schemas.microsoft.com/office/drawing/2014/main" id="{43866716-22D7-4B19-BECC-CC01E75A77E4}"/>
              </a:ext>
            </a:extLst>
          </p:cNvPr>
          <p:cNvSpPr>
            <a:spLocks noGrp="1"/>
          </p:cNvSpPr>
          <p:nvPr>
            <p:ph idx="1"/>
          </p:nvPr>
        </p:nvSpPr>
        <p:spPr/>
        <p:txBody>
          <a:bodyPr vert="horz" lIns="91440" tIns="45720" rIns="91440" bIns="45720" rtlCol="0" anchor="t">
            <a:normAutofit/>
          </a:bodyPr>
          <a:lstStyle/>
          <a:p>
            <a:r>
              <a:rPr lang="en-US"/>
              <a:t>What is an FRS Document? </a:t>
            </a:r>
            <a:endParaRPr lang="en-US">
              <a:ea typeface="+mn-lt"/>
              <a:cs typeface="+mn-lt"/>
            </a:endParaRPr>
          </a:p>
          <a:p>
            <a:pPr lvl="1"/>
            <a:r>
              <a:rPr lang="en-US">
                <a:ea typeface="+mn-lt"/>
                <a:cs typeface="+mn-lt"/>
              </a:rPr>
              <a:t>FRS Document - Functional Requirement Specifications Document</a:t>
            </a:r>
          </a:p>
          <a:p>
            <a:pPr lvl="1"/>
            <a:r>
              <a:rPr lang="en-US">
                <a:ea typeface="+mn-lt"/>
                <a:cs typeface="+mn-lt"/>
              </a:rPr>
              <a:t>It's a document that provides a step-by-step sequence of all operations required to develop a product from start to finish.</a:t>
            </a:r>
            <a:endParaRPr lang="en-US"/>
          </a:p>
          <a:p>
            <a:r>
              <a:rPr lang="en-US"/>
              <a:t>The customer gives a Requirements Document that the FRS Document is drafted from</a:t>
            </a:r>
          </a:p>
          <a:p>
            <a:r>
              <a:rPr lang="en-US"/>
              <a:t>In our project, we created an FRS Document and after many modifications and improvements, used the final draft as a guide throughout the onboarding process</a:t>
            </a:r>
          </a:p>
          <a:p>
            <a:endParaRPr lang="en-US"/>
          </a:p>
          <a:p>
            <a:endParaRPr lang="en-US"/>
          </a:p>
        </p:txBody>
      </p:sp>
    </p:spTree>
    <p:extLst>
      <p:ext uri="{BB962C8B-B14F-4D97-AF65-F5344CB8AC3E}">
        <p14:creationId xmlns:p14="http://schemas.microsoft.com/office/powerpoint/2010/main" val="3770894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EAE5-B494-487C-9839-5793955C5349}"/>
              </a:ext>
            </a:extLst>
          </p:cNvPr>
          <p:cNvSpPr>
            <a:spLocks noGrp="1"/>
          </p:cNvSpPr>
          <p:nvPr>
            <p:ph type="title"/>
          </p:nvPr>
        </p:nvSpPr>
        <p:spPr/>
        <p:txBody>
          <a:bodyPr>
            <a:normAutofit/>
          </a:bodyPr>
          <a:lstStyle/>
          <a:p>
            <a:r>
              <a:rPr lang="en-US" sz="4400"/>
              <a:t>Domain Separation</a:t>
            </a:r>
          </a:p>
        </p:txBody>
      </p:sp>
      <p:sp>
        <p:nvSpPr>
          <p:cNvPr id="3" name="Content Placeholder 2">
            <a:extLst>
              <a:ext uri="{FF2B5EF4-FFF2-40B4-BE49-F238E27FC236}">
                <a16:creationId xmlns:a16="http://schemas.microsoft.com/office/drawing/2014/main" id="{87ED04B4-6053-4B8B-93B2-55B373848F01}"/>
              </a:ext>
            </a:extLst>
          </p:cNvPr>
          <p:cNvSpPr>
            <a:spLocks noGrp="1"/>
          </p:cNvSpPr>
          <p:nvPr>
            <p:ph idx="1"/>
          </p:nvPr>
        </p:nvSpPr>
        <p:spPr/>
        <p:txBody>
          <a:bodyPr vert="horz" lIns="91440" tIns="45720" rIns="91440" bIns="45720" rtlCol="0" anchor="t">
            <a:normAutofit/>
          </a:bodyPr>
          <a:lstStyle/>
          <a:p>
            <a:pPr algn="just"/>
            <a:r>
              <a:rPr lang="en-US" sz="2000">
                <a:ea typeface="+mn-lt"/>
                <a:cs typeface="+mn-lt"/>
              </a:rPr>
              <a:t>With </a:t>
            </a:r>
            <a:r>
              <a:rPr lang="en-US" sz="2000" b="1">
                <a:ea typeface="+mn-lt"/>
                <a:cs typeface="+mn-lt"/>
              </a:rPr>
              <a:t>domain separation</a:t>
            </a:r>
            <a:r>
              <a:rPr lang="en-US" sz="2000">
                <a:ea typeface="+mn-lt"/>
                <a:cs typeface="+mn-lt"/>
              </a:rPr>
              <a:t> you can separate data, processes, and administrative tasks into logically defined groupings called "domains" while still working in the same instance</a:t>
            </a:r>
            <a:endParaRPr lang="en-US"/>
          </a:p>
          <a:p>
            <a:pPr algn="just"/>
            <a:r>
              <a:rPr lang="en-US" sz="2000"/>
              <a:t>We separated each of our customer companies into their own domains and began the onboarding process while following the structure of our FRS document </a:t>
            </a:r>
          </a:p>
          <a:p>
            <a:pPr algn="just"/>
            <a:endParaRPr lang="en-US" sz="1600"/>
          </a:p>
          <a:p>
            <a:pPr algn="just"/>
            <a:endParaRPr lang="en-US" sz="1600">
              <a:ea typeface="+mn-lt"/>
              <a:cs typeface="+mn-lt"/>
            </a:endParaRPr>
          </a:p>
        </p:txBody>
      </p:sp>
    </p:spTree>
    <p:extLst>
      <p:ext uri="{BB962C8B-B14F-4D97-AF65-F5344CB8AC3E}">
        <p14:creationId xmlns:p14="http://schemas.microsoft.com/office/powerpoint/2010/main" val="880842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8A3D-BB3E-4A44-953C-CF44B1724843}"/>
              </a:ext>
            </a:extLst>
          </p:cNvPr>
          <p:cNvSpPr>
            <a:spLocks noGrp="1"/>
          </p:cNvSpPr>
          <p:nvPr>
            <p:ph type="title"/>
          </p:nvPr>
        </p:nvSpPr>
        <p:spPr/>
        <p:txBody>
          <a:bodyPr/>
          <a:lstStyle/>
          <a:p>
            <a:r>
              <a:rPr lang="en-US"/>
              <a:t>Our Customer Companies</a:t>
            </a:r>
          </a:p>
        </p:txBody>
      </p:sp>
      <p:sp>
        <p:nvSpPr>
          <p:cNvPr id="3" name="Content Placeholder 2">
            <a:extLst>
              <a:ext uri="{FF2B5EF4-FFF2-40B4-BE49-F238E27FC236}">
                <a16:creationId xmlns:a16="http://schemas.microsoft.com/office/drawing/2014/main" id="{406D77F4-CA24-44D3-90E3-612876625670}"/>
              </a:ext>
            </a:extLst>
          </p:cNvPr>
          <p:cNvSpPr>
            <a:spLocks noGrp="1"/>
          </p:cNvSpPr>
          <p:nvPr>
            <p:ph idx="1"/>
          </p:nvPr>
        </p:nvSpPr>
        <p:spPr>
          <a:xfrm>
            <a:off x="704548" y="1788660"/>
            <a:ext cx="8596668" cy="3880773"/>
          </a:xfrm>
        </p:spPr>
        <p:txBody>
          <a:bodyPr vert="horz" lIns="91440" tIns="45720" rIns="91440" bIns="45720" rtlCol="0" anchor="t">
            <a:normAutofit/>
          </a:bodyPr>
          <a:lstStyle/>
          <a:p>
            <a:endParaRPr lang="en-US">
              <a:ea typeface="+mn-lt"/>
              <a:cs typeface="+mn-lt"/>
            </a:endParaRPr>
          </a:p>
          <a:p>
            <a:r>
              <a:rPr lang="en-US">
                <a:ea typeface="+mn-lt"/>
                <a:cs typeface="+mn-lt"/>
              </a:rPr>
              <a:t>Each of our companies would be separated using Domain Separation</a:t>
            </a:r>
          </a:p>
          <a:p>
            <a:r>
              <a:rPr lang="en-US">
                <a:ea typeface="+mn-lt"/>
                <a:cs typeface="+mn-lt"/>
              </a:rPr>
              <a:t>Our domains and companies were:</a:t>
            </a:r>
            <a:endParaRPr lang="en-US"/>
          </a:p>
          <a:p>
            <a:pPr lvl="1" algn="just"/>
            <a:r>
              <a:rPr lang="en-US"/>
              <a:t> Frozen Split Domain (AN) - Frozen Split – Frozen Yogurt Company</a:t>
            </a:r>
            <a:endParaRPr lang="en-US">
              <a:ea typeface="+mn-lt"/>
              <a:cs typeface="+mn-lt"/>
            </a:endParaRPr>
          </a:p>
          <a:p>
            <a:pPr lvl="1" algn="just"/>
            <a:r>
              <a:rPr lang="en-US"/>
              <a:t> Bench Baseball Domain (PL) - Bench Baseball – Fantasy Baseball Company</a:t>
            </a:r>
            <a:endParaRPr lang="en-US">
              <a:ea typeface="+mn-lt"/>
              <a:cs typeface="+mn-lt"/>
            </a:endParaRPr>
          </a:p>
          <a:p>
            <a:pPr lvl="1" algn="just"/>
            <a:r>
              <a:rPr lang="en-US"/>
              <a:t>Awareness Zen Domain (NM) - Awareness Zen – Yoga Company</a:t>
            </a:r>
            <a:endParaRPr lang="en-US">
              <a:ea typeface="+mn-lt"/>
              <a:cs typeface="+mn-lt"/>
            </a:endParaRPr>
          </a:p>
          <a:p>
            <a:pPr lvl="1" algn="just"/>
            <a:r>
              <a:rPr lang="en-US"/>
              <a:t>Estate Accelerate Domain (OG) - Estate Accelerate – Real Estate Company</a:t>
            </a:r>
            <a:endParaRPr lang="en-US">
              <a:ea typeface="+mn-lt"/>
              <a:cs typeface="+mn-lt"/>
            </a:endParaRPr>
          </a:p>
          <a:p>
            <a:pPr lvl="1" algn="just"/>
            <a:r>
              <a:rPr lang="en-US"/>
              <a:t>Binary Platform Domain (AC) - Binary Platform – AI Company</a:t>
            </a:r>
            <a:endParaRPr lang="en-US">
              <a:ea typeface="+mn-lt"/>
              <a:cs typeface="+mn-lt"/>
            </a:endParaRPr>
          </a:p>
          <a:p>
            <a:pPr lvl="1" algn="just"/>
            <a:r>
              <a:rPr lang="en-US"/>
              <a:t>Electric Bird Domain (NB) - Electric Bird – RC Planes Company</a:t>
            </a:r>
          </a:p>
        </p:txBody>
      </p:sp>
    </p:spTree>
    <p:extLst>
      <p:ext uri="{BB962C8B-B14F-4D97-AF65-F5344CB8AC3E}">
        <p14:creationId xmlns:p14="http://schemas.microsoft.com/office/powerpoint/2010/main" val="4101735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4627-7C7E-44D8-93B5-E69372C12CE2}"/>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DF57BC8F-E402-4747-8B34-CC8D052FF70A}"/>
              </a:ext>
            </a:extLst>
          </p:cNvPr>
          <p:cNvSpPr>
            <a:spLocks noGrp="1"/>
          </p:cNvSpPr>
          <p:nvPr>
            <p:ph idx="1"/>
          </p:nvPr>
        </p:nvSpPr>
        <p:spPr>
          <a:xfrm>
            <a:off x="677334" y="2160589"/>
            <a:ext cx="8596668" cy="1312096"/>
          </a:xfrm>
        </p:spPr>
        <p:txBody>
          <a:bodyPr vert="horz" lIns="91440" tIns="45720" rIns="91440" bIns="45720" rtlCol="0" anchor="t">
            <a:normAutofit fontScale="92500" lnSpcReduction="20000"/>
          </a:bodyPr>
          <a:lstStyle/>
          <a:p>
            <a:pPr algn="just">
              <a:buFont typeface="Arial" charset="2"/>
              <a:buChar char="•"/>
            </a:pPr>
            <a:r>
              <a:rPr lang="en-US" dirty="0"/>
              <a:t>Includes user profiles, company departments, and various </a:t>
            </a:r>
            <a:r>
              <a:rPr lang="en-US" dirty="0" err="1"/>
              <a:t>personalizations</a:t>
            </a:r>
            <a:r>
              <a:rPr lang="en-US" dirty="0"/>
              <a:t>.</a:t>
            </a:r>
          </a:p>
          <a:p>
            <a:pPr algn="just">
              <a:buFont typeface="Arial" charset="2"/>
              <a:buChar char="•"/>
            </a:pPr>
            <a:r>
              <a:rPr lang="en-US" dirty="0"/>
              <a:t>Is uploaded/inserted into the ServiceNow Platform.</a:t>
            </a:r>
          </a:p>
          <a:p>
            <a:pPr algn="just">
              <a:buFont typeface="Arial" charset="2"/>
              <a:buChar char="•"/>
            </a:pPr>
            <a:r>
              <a:rPr lang="en-US" dirty="0"/>
              <a:t>It can be used to represent many different aspects of a company.</a:t>
            </a:r>
          </a:p>
          <a:p>
            <a:pPr lvl="1" algn="just">
              <a:buFont typeface="Arial" charset="2"/>
              <a:buChar char="•"/>
            </a:pPr>
            <a:r>
              <a:rPr lang="en-US" dirty="0"/>
              <a:t>Can also represent the hierarchy or organization of a company.</a:t>
            </a:r>
          </a:p>
          <a:p>
            <a:pPr lvl="1" algn="just">
              <a:buFont typeface="Arial" charset="2"/>
              <a:buChar char="•"/>
            </a:pPr>
            <a:endParaRPr lang="en-US" dirty="0"/>
          </a:p>
          <a:p>
            <a:pPr algn="just">
              <a:buFont typeface="Arial" charset="2"/>
              <a:buChar char="•"/>
            </a:pPr>
            <a:endParaRPr lang="en-US" dirty="0"/>
          </a:p>
        </p:txBody>
      </p:sp>
      <p:sp>
        <p:nvSpPr>
          <p:cNvPr id="4" name="TextBox 3">
            <a:extLst>
              <a:ext uri="{FF2B5EF4-FFF2-40B4-BE49-F238E27FC236}">
                <a16:creationId xmlns:a16="http://schemas.microsoft.com/office/drawing/2014/main" id="{838A2614-CA7D-4D10-AC77-056E1B523E27}"/>
              </a:ext>
            </a:extLst>
          </p:cNvPr>
          <p:cNvSpPr txBox="1"/>
          <p:nvPr/>
        </p:nvSpPr>
        <p:spPr>
          <a:xfrm>
            <a:off x="680884" y="3581399"/>
            <a:ext cx="87162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next few slides show some of the information that we have uploaded into each customers' domain.</a:t>
            </a:r>
          </a:p>
        </p:txBody>
      </p:sp>
    </p:spTree>
    <p:extLst>
      <p:ext uri="{BB962C8B-B14F-4D97-AF65-F5344CB8AC3E}">
        <p14:creationId xmlns:p14="http://schemas.microsoft.com/office/powerpoint/2010/main" val="3447753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1ED1-3B95-4F9F-8E50-D6FCEFB733AD}"/>
              </a:ext>
            </a:extLst>
          </p:cNvPr>
          <p:cNvSpPr>
            <a:spLocks noGrp="1"/>
          </p:cNvSpPr>
          <p:nvPr>
            <p:ph type="title"/>
          </p:nvPr>
        </p:nvSpPr>
        <p:spPr>
          <a:xfrm>
            <a:off x="621578" y="476409"/>
            <a:ext cx="3854528" cy="1278466"/>
          </a:xfrm>
        </p:spPr>
        <p:txBody>
          <a:bodyPr vert="horz" lIns="91440" tIns="45720" rIns="91440" bIns="45720" rtlCol="0" anchor="ctr">
            <a:normAutofit/>
          </a:bodyPr>
          <a:lstStyle/>
          <a:p>
            <a:pPr algn="ctr"/>
            <a:r>
              <a:rPr lang="en-US"/>
              <a:t>User Onboarding</a:t>
            </a:r>
          </a:p>
        </p:txBody>
      </p:sp>
      <p:pic>
        <p:nvPicPr>
          <p:cNvPr id="5" name="Picture 5" descr="Graphical user interface, application, table, Excel&#10;&#10;Description automatically generated">
            <a:extLst>
              <a:ext uri="{FF2B5EF4-FFF2-40B4-BE49-F238E27FC236}">
                <a16:creationId xmlns:a16="http://schemas.microsoft.com/office/drawing/2014/main" id="{85F76623-C970-46D4-A6B2-4B7BCC252EE4}"/>
              </a:ext>
            </a:extLst>
          </p:cNvPr>
          <p:cNvPicPr>
            <a:picLocks noGrp="1" noChangeAspect="1"/>
          </p:cNvPicPr>
          <p:nvPr>
            <p:ph idx="1"/>
          </p:nvPr>
        </p:nvPicPr>
        <p:blipFill rotWithShape="1">
          <a:blip r:embed="rId2"/>
          <a:srcRect t="435" r="39772" b="3623"/>
          <a:stretch/>
        </p:blipFill>
        <p:spPr>
          <a:xfrm>
            <a:off x="4530943" y="474186"/>
            <a:ext cx="6979907" cy="6052654"/>
          </a:xfrm>
        </p:spPr>
      </p:pic>
      <p:sp>
        <p:nvSpPr>
          <p:cNvPr id="4" name="Text Placeholder 3">
            <a:extLst>
              <a:ext uri="{FF2B5EF4-FFF2-40B4-BE49-F238E27FC236}">
                <a16:creationId xmlns:a16="http://schemas.microsoft.com/office/drawing/2014/main" id="{1F613CC8-D069-44E8-BF00-78E280309EDA}"/>
              </a:ext>
            </a:extLst>
          </p:cNvPr>
          <p:cNvSpPr>
            <a:spLocks noGrp="1"/>
          </p:cNvSpPr>
          <p:nvPr>
            <p:ph type="body" sz="half" idx="2"/>
          </p:nvPr>
        </p:nvSpPr>
        <p:spPr>
          <a:xfrm>
            <a:off x="743932" y="1833641"/>
            <a:ext cx="3597430" cy="4154469"/>
          </a:xfrm>
        </p:spPr>
        <p:txBody>
          <a:bodyPr vert="horz" lIns="91440" tIns="45720" rIns="91440" bIns="45720" rtlCol="0" anchor="t">
            <a:noAutofit/>
          </a:bodyPr>
          <a:lstStyle/>
          <a:p>
            <a:pPr marL="285750" indent="-285750" algn="just">
              <a:buFont typeface="Arial"/>
              <a:buChar char="•"/>
            </a:pPr>
            <a:r>
              <a:rPr lang="en-US" sz="1600">
                <a:ea typeface="+mn-lt"/>
                <a:cs typeface="+mn-lt"/>
              </a:rPr>
              <a:t>Users can be onboarded to ServiceNow through Import maps, and these users were separately onboarded into their respective  companies in our project.</a:t>
            </a:r>
            <a:endParaRPr lang="en-US" sz="1600"/>
          </a:p>
          <a:p>
            <a:pPr marL="285750" indent="-285750" algn="just">
              <a:buFont typeface="Arial"/>
              <a:buChar char="•"/>
            </a:pPr>
            <a:r>
              <a:rPr lang="en-US" sz="1600">
                <a:ea typeface="+mn-lt"/>
                <a:cs typeface="+mn-lt"/>
              </a:rPr>
              <a:t>The import maps take in an excel sheet like the one shown here and take in the information based on the header rows allowing easy integration of information of what could be thousands of users.</a:t>
            </a:r>
            <a:endParaRPr lang="en-US" sz="1600"/>
          </a:p>
        </p:txBody>
      </p:sp>
    </p:spTree>
    <p:extLst>
      <p:ext uri="{BB962C8B-B14F-4D97-AF65-F5344CB8AC3E}">
        <p14:creationId xmlns:p14="http://schemas.microsoft.com/office/powerpoint/2010/main" val="3687069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65B9-3349-42AA-9A8C-1097C52382DB}"/>
              </a:ext>
            </a:extLst>
          </p:cNvPr>
          <p:cNvSpPr>
            <a:spLocks noGrp="1"/>
          </p:cNvSpPr>
          <p:nvPr>
            <p:ph type="title"/>
          </p:nvPr>
        </p:nvSpPr>
        <p:spPr>
          <a:xfrm>
            <a:off x="1420528" y="220196"/>
            <a:ext cx="7088381" cy="906759"/>
          </a:xfrm>
        </p:spPr>
        <p:txBody>
          <a:bodyPr vert="horz" lIns="91440" tIns="45720" rIns="91440" bIns="45720" rtlCol="0" anchor="ctr">
            <a:normAutofit/>
          </a:bodyPr>
          <a:lstStyle/>
          <a:p>
            <a:pPr algn="ctr"/>
            <a:r>
              <a:rPr lang="en-US" sz="3200"/>
              <a:t>Cost Centers</a:t>
            </a:r>
          </a:p>
        </p:txBody>
      </p:sp>
      <p:pic>
        <p:nvPicPr>
          <p:cNvPr id="5" name="Picture 5">
            <a:extLst>
              <a:ext uri="{FF2B5EF4-FFF2-40B4-BE49-F238E27FC236}">
                <a16:creationId xmlns:a16="http://schemas.microsoft.com/office/drawing/2014/main" id="{DFC082AA-4DFB-49A1-BC64-3AAC5836AACC}"/>
              </a:ext>
            </a:extLst>
          </p:cNvPr>
          <p:cNvPicPr>
            <a:picLocks noGrp="1" noChangeAspect="1"/>
          </p:cNvPicPr>
          <p:nvPr>
            <p:ph idx="1"/>
          </p:nvPr>
        </p:nvPicPr>
        <p:blipFill rotWithShape="1">
          <a:blip r:embed="rId2"/>
          <a:srcRect l="14929" t="12586" r="3217" b="50801"/>
          <a:stretch/>
        </p:blipFill>
        <p:spPr>
          <a:xfrm>
            <a:off x="391130" y="3475846"/>
            <a:ext cx="9056639" cy="2578823"/>
          </a:xfrm>
        </p:spPr>
      </p:pic>
      <p:sp>
        <p:nvSpPr>
          <p:cNvPr id="4" name="Text Placeholder 3">
            <a:extLst>
              <a:ext uri="{FF2B5EF4-FFF2-40B4-BE49-F238E27FC236}">
                <a16:creationId xmlns:a16="http://schemas.microsoft.com/office/drawing/2014/main" id="{4913496B-50B7-4D8A-9046-C193FDFACC7F}"/>
              </a:ext>
            </a:extLst>
          </p:cNvPr>
          <p:cNvSpPr>
            <a:spLocks noGrp="1"/>
          </p:cNvSpPr>
          <p:nvPr>
            <p:ph type="body" sz="half" idx="2"/>
          </p:nvPr>
        </p:nvSpPr>
        <p:spPr>
          <a:xfrm>
            <a:off x="390145" y="1190453"/>
            <a:ext cx="9049137" cy="2175571"/>
          </a:xfrm>
        </p:spPr>
        <p:txBody>
          <a:bodyPr vert="horz" lIns="91440" tIns="45720" rIns="91440" bIns="45720" rtlCol="0" anchor="t">
            <a:normAutofit/>
          </a:bodyPr>
          <a:lstStyle/>
          <a:p>
            <a:pPr marL="285750" indent="-285750" algn="just">
              <a:buFont typeface="Arial"/>
              <a:buChar char="•"/>
            </a:pPr>
            <a:r>
              <a:rPr lang="en-US">
                <a:ea typeface="+mn-lt"/>
                <a:cs typeface="+mn-lt"/>
              </a:rPr>
              <a:t>To streamline accounting ServiceNow provides the ability to create Cost Centers which we have created for the companies. </a:t>
            </a:r>
            <a:endParaRPr lang="en-US"/>
          </a:p>
          <a:p>
            <a:pPr marL="285750" indent="-285750" algn="just">
              <a:buFont typeface="Arial"/>
              <a:buChar char="•"/>
            </a:pPr>
            <a:r>
              <a:rPr lang="en-US">
                <a:ea typeface="+mn-lt"/>
                <a:cs typeface="+mn-lt"/>
              </a:rPr>
              <a:t>Each of these is based on a certain service or aspect of the company which is tied to an account number, with each expense on that account tied to an expense number.</a:t>
            </a:r>
          </a:p>
          <a:p>
            <a:pPr marL="285750" indent="-285750" algn="just">
              <a:buFont typeface="Arial"/>
              <a:buChar char="•"/>
            </a:pPr>
            <a:r>
              <a:rPr lang="en-US">
                <a:ea typeface="+mn-lt"/>
                <a:cs typeface="+mn-lt"/>
              </a:rPr>
              <a:t>The common Cost Centers are Customer Support, Engineering, Finance, Human Resources, and IT.</a:t>
            </a:r>
          </a:p>
          <a:p>
            <a:pPr marL="285750" indent="-285750" algn="just">
              <a:buFont typeface="Arial"/>
              <a:buChar char="•"/>
            </a:pPr>
            <a:r>
              <a:rPr lang="en-US">
                <a:ea typeface="+mn-lt"/>
                <a:cs typeface="+mn-lt"/>
              </a:rPr>
              <a:t>Cost Centers allow easy recording of finances down to the item level. This allows easy reporting of costs, and assets as they are integrated with the purchases.</a:t>
            </a:r>
          </a:p>
        </p:txBody>
      </p:sp>
    </p:spTree>
    <p:extLst>
      <p:ext uri="{BB962C8B-B14F-4D97-AF65-F5344CB8AC3E}">
        <p14:creationId xmlns:p14="http://schemas.microsoft.com/office/powerpoint/2010/main" val="1405033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214</TotalTime>
  <Words>1207</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Wingdings</vt:lpstr>
      <vt:lpstr>Wingdings 3</vt:lpstr>
      <vt:lpstr>Facet</vt:lpstr>
      <vt:lpstr>Revature P2 Onboarding</vt:lpstr>
      <vt:lpstr>The Goal Of Our Project:</vt:lpstr>
      <vt:lpstr>PowerPoint Presentation</vt:lpstr>
      <vt:lpstr>FRS Document </vt:lpstr>
      <vt:lpstr>Domain Separation</vt:lpstr>
      <vt:lpstr>Our Customer Companies</vt:lpstr>
      <vt:lpstr>Data</vt:lpstr>
      <vt:lpstr>User Onboarding</vt:lpstr>
      <vt:lpstr>Cost Centers</vt:lpstr>
      <vt:lpstr>Groups</vt:lpstr>
      <vt:lpstr>SLA (Service Level Agreements)</vt:lpstr>
      <vt:lpstr>Schedules</vt:lpstr>
      <vt:lpstr>Holiday Calendar </vt:lpstr>
      <vt:lpstr>Choice Lists</vt:lpstr>
      <vt:lpstr>Incidents</vt:lpstr>
      <vt:lpstr>Problem</vt:lpstr>
      <vt:lpstr>Change</vt:lpstr>
      <vt:lpstr>Notifications</vt:lpstr>
      <vt:lpstr>ServiceNow</vt:lpstr>
      <vt:lpstr>Thank you for listening!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Nicolas Bauer</cp:lastModifiedBy>
  <cp:revision>2</cp:revision>
  <dcterms:created xsi:type="dcterms:W3CDTF">2021-08-11T14:22:57Z</dcterms:created>
  <dcterms:modified xsi:type="dcterms:W3CDTF">2021-08-12T00:10:35Z</dcterms:modified>
</cp:coreProperties>
</file>