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JerryLead/SparkInternals" TargetMode="External"/><Relationship Id="rId3" Type="http://schemas.openxmlformats.org/officeDocument/2006/relationships/hyperlink" Target="https://github.com/JerryLead/SparkLearning" TargetMode="External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Spark Internals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Ladle Patel</a:t>
            </a:r>
          </a:p>
        </p:txBody>
      </p:sp>
      <p:pic>
        <p:nvPicPr>
          <p:cNvPr id="12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Jar Execution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4" name="page11image12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00" y="3206750"/>
            <a:ext cx="10160000" cy="556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549400" y="29781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6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more details.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https://github.com/JerryLead/SparkInternals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https://github.com/JerryLead/SparkLearning</a:t>
            </a:r>
          </a:p>
        </p:txBody>
      </p:sp>
      <p:pic>
        <p:nvPicPr>
          <p:cNvPr id="170" name="spark-logo-trademar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5197856" y="4521199"/>
            <a:ext cx="26090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Thank You.</a:t>
            </a:r>
          </a:p>
        </p:txBody>
      </p:sp>
      <p:pic>
        <p:nvPicPr>
          <p:cNvPr id="175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Job Flow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Spark-Scheduling-Proc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868" y="3488134"/>
            <a:ext cx="10091064" cy="2817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DAG(Logical plan)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Logical-view.png</a:t>
            </a:r>
          </a:p>
        </p:txBody>
      </p:sp>
      <p:pic>
        <p:nvPicPr>
          <p:cNvPr id="130" name="Logical-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664" y="2861766"/>
            <a:ext cx="10556472" cy="4535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2993">
              <a:defRPr sz="4560"/>
            </a:pPr>
            <a:r>
              <a:t>Splitting DAG into </a:t>
            </a:r>
          </a:p>
          <a:p>
            <a:pPr defTabSz="332993">
              <a:defRPr sz="4560"/>
            </a:pPr>
            <a:r>
              <a:t>Stages</a:t>
            </a:r>
          </a:p>
          <a:p>
            <a:pPr defTabSz="332993">
              <a:defRPr sz="4560"/>
            </a:pPr>
            <a:r>
              <a:t>(Physical plan)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Making-Stages-from-DAG--2-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041" y="2695971"/>
            <a:ext cx="9414718" cy="5616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Logical and Physical plan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page9image12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168" y="2508543"/>
            <a:ext cx="8918278" cy="626051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3625850" y="2743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42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Logical and Physical plan Cont..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page10image1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637" y="2985815"/>
            <a:ext cx="8745926" cy="5420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3606800" y="3886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48" name="spark-logo-trade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Directed Acyclic Graph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Graph :Structure consisting of nodes, that are connected to each other with edges.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Directed :The connections between the nodes (edges) have a direction: A -&gt; B is not the same as B -&gt; A.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Acyclic :Non-circular moving from node to node by following the edges, you will never encounter the same node for the second time.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</a:p>
        </p:txBody>
      </p:sp>
      <p:pic>
        <p:nvPicPr>
          <p:cNvPr id="152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Narrow and Wide Transformation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Narrow transformation : Transformation which doesn't require the data to be shuffled across the partitions. for example, Map, filter etc..</a:t>
            </a:r>
          </a:p>
          <a:p>
            <a:pPr/>
            <a:r>
              <a:t>Wide transformation : Transformation which requires the data to be shuffled for example, reduceByKey etc..</a:t>
            </a:r>
          </a:p>
        </p:txBody>
      </p:sp>
      <p:pic>
        <p:nvPicPr>
          <p:cNvPr id="156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Terminologies 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DAGScheduler :Computes a DAG of stages for each job and submits them to TaskScheduler.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TaskScheduler:Responsible for sending tasks to the cluster, running them, retrying if there are failures, and mitigating stragglers.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BlockManager:Provides interfaces for putting and retrieving blocks both locally and remotely into various stores (memory, disk, and off-heap)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Shuffle:The Transfer of Data between stages.</a:t>
            </a:r>
          </a:p>
        </p:txBody>
      </p:sp>
      <p:pic>
        <p:nvPicPr>
          <p:cNvPr id="160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