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 SQL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Ladle Patel</a:t>
            </a:r>
          </a:p>
        </p:txBody>
      </p:sp>
      <p:pic>
        <p:nvPicPr>
          <p:cNvPr id="12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DataFrames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Spark SQL is a Spark module for structured data processing.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A DataFrame is a Dataset organized into named columns. It is conceptually equivalent to a table in a relational database or a data frame in R/Python, but with richer optimizations under the hood.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DataFrames can be constructed from a wide array of sources such as: structured data files, tables in Hive, external databases, or existing RDDs.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The DataFrame API is available in Scala, Java, Python, and R. </a:t>
            </a:r>
          </a:p>
        </p:txBody>
      </p:sp>
      <p:pic>
        <p:nvPicPr>
          <p:cNvPr id="125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DataSets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Dataset is a distributed collection of data. </a:t>
            </a:r>
          </a:p>
          <a:p>
            <a:pPr/>
            <a:r>
              <a:t>Dataset is a new interface added in Spark 1.6 that provides the benefits of RDDs (strong typing, ability to use powerful lambda functions) with the benefits of Spark SQL’s optimized execution engine. </a:t>
            </a:r>
          </a:p>
          <a:p>
            <a:pPr/>
            <a:r>
              <a:t> The Dataset API is available in Scala and Java. </a:t>
            </a:r>
          </a:p>
          <a:p>
            <a:pPr/>
            <a:r>
              <a:t>Python does not have the support for the Dataset API. But due to Python’s dynamic nature.</a:t>
            </a:r>
          </a:p>
        </p:txBody>
      </p:sp>
      <p:pic>
        <p:nvPicPr>
          <p:cNvPr id="129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SparkSession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603500"/>
            <a:ext cx="11099800" cy="6299200"/>
          </a:xfrm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t>The entry point to programming Spark with the Dataset and DataFrame API.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To create a basic SparkSession, just use SparkSession.builder()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import org.apache.spark.sql.SparkSession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916"/>
            </a:pPr>
            <a:r>
              <a:t>val spark = SparkSession.builder().appName("Spark SQL basic example").config("spark.some.config.option", "some-value").getOrCreate()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// For implicit conversions like converting RDDs to DataFrames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import spark.implicits._</a:t>
            </a:r>
          </a:p>
        </p:txBody>
      </p:sp>
      <p:pic>
        <p:nvPicPr>
          <p:cNvPr id="133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Operations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val df = spark.read.json("examples/src/main/resources/people.json")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df.show()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df.printSchema()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df.select("name").show()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df.select("name", "age" + 1).show()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df.filter("age" &gt; 21).show()</a:t>
            </a:r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df.groupBy("age").count().show()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</a:p>
        </p:txBody>
      </p:sp>
      <p:pic>
        <p:nvPicPr>
          <p:cNvPr id="137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Operations Cont..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df.filter("age" &gt; 21).show()</a:t>
            </a:r>
          </a:p>
          <a:p>
            <a:pPr marL="0" indent="0">
              <a:buSzTx/>
              <a:buNone/>
            </a:pPr>
            <a:r>
              <a:t>df.groupBy("age").count().show()</a:t>
            </a:r>
          </a:p>
          <a:p>
            <a:pPr marL="0" indent="0">
              <a:buSzTx/>
              <a:buNone/>
            </a:pPr>
            <a:r>
              <a:t>df.createOrReplaceTempView("people")</a:t>
            </a:r>
          </a:p>
          <a:p>
            <a:pPr marL="0" indent="0">
              <a:buSzTx/>
              <a:buNone/>
            </a:pPr>
            <a:r>
              <a:t>val sqlDF = spark.sql("SELECT * FROM people")</a:t>
            </a:r>
          </a:p>
          <a:p>
            <a:pPr marL="0" indent="0">
              <a:buSzTx/>
              <a:buNone/>
            </a:pPr>
            <a:r>
              <a:t>sqlDF.show()</a:t>
            </a:r>
          </a:p>
        </p:txBody>
      </p:sp>
      <p:pic>
        <p:nvPicPr>
          <p:cNvPr id="141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5197856" y="4521199"/>
            <a:ext cx="260908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Thank You.</a:t>
            </a:r>
          </a:p>
        </p:txBody>
      </p:sp>
      <p:pic>
        <p:nvPicPr>
          <p:cNvPr id="146" name="spark-logo-trademar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017" y="-12700"/>
            <a:ext cx="2124965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