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232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029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257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48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3616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5883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857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2937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5687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38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951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871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761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557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861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804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0926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1246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tel:3734" TargetMode="External"/><Relationship Id="rId3" Type="http://schemas.openxmlformats.org/officeDocument/2006/relationships/image" Target="../media/image3.png"/><Relationship Id="rId7" Type="http://schemas.openxmlformats.org/officeDocument/2006/relationships/hyperlink" Target="tel:65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tel:6648" TargetMode="External"/><Relationship Id="rId5" Type="http://schemas.openxmlformats.org/officeDocument/2006/relationships/hyperlink" Target="tel:196" TargetMode="External"/><Relationship Id="rId4" Type="http://schemas.openxmlformats.org/officeDocument/2006/relationships/hyperlink" Target="tel:968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645435"/>
            <a:ext cx="11887201" cy="1678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smtClean="0"/>
              <a:t>NAME: RAKESH </a:t>
            </a:r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NO:2213111036038.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</a:t>
            </a:r>
            <a:r>
              <a:rPr lang="en-US" dirty="0" smtClean="0"/>
              <a:t>DFA</a:t>
            </a:r>
            <a:r>
              <a:rPr lang="en-US" dirty="0" smtClean="0">
                <a:hlinkClick r:id="rId4"/>
              </a:rPr>
              <a:t>9687</a:t>
            </a:r>
            <a:r>
              <a:rPr lang="en-US" dirty="0" smtClean="0"/>
              <a:t>F</a:t>
            </a:r>
            <a:r>
              <a:rPr lang="en-US" dirty="0" smtClean="0">
                <a:hlinkClick r:id="rId5"/>
              </a:rPr>
              <a:t>196</a:t>
            </a:r>
            <a:r>
              <a:rPr lang="en-US" dirty="0" smtClean="0"/>
              <a:t>F</a:t>
            </a:r>
            <a:r>
              <a:rPr lang="en-US" dirty="0" smtClean="0">
                <a:hlinkClick r:id="rId6"/>
              </a:rPr>
              <a:t>6648</a:t>
            </a:r>
            <a:r>
              <a:rPr lang="en-US" dirty="0" smtClean="0"/>
              <a:t>C</a:t>
            </a:r>
            <a:r>
              <a:rPr lang="en-US" dirty="0" smtClean="0">
                <a:hlinkClick r:id="rId7"/>
              </a:rPr>
              <a:t>654</a:t>
            </a:r>
            <a:r>
              <a:rPr lang="en-US" dirty="0" smtClean="0"/>
              <a:t>FB3CBBFA</a:t>
            </a:r>
            <a:r>
              <a:rPr lang="en-US" dirty="0" smtClean="0">
                <a:hlinkClick r:id="rId8"/>
              </a:rPr>
              <a:t>3734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433</TotalTime>
  <Words>493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22</cp:revision>
  <dcterms:created xsi:type="dcterms:W3CDTF">2024-03-29T15:07:22Z</dcterms:created>
  <dcterms:modified xsi:type="dcterms:W3CDTF">2024-08-30T06:46:02Z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