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82429" y="3290233"/>
            <a:ext cx="8610600" cy="2308324"/>
          </a:xfrm>
          <a:prstGeom prst="rect">
            <a:avLst/>
          </a:prstGeom>
          <a:noFill/>
        </p:spPr>
        <p:txBody>
          <a:bodyPr wrap="square" rtlCol="0">
            <a:spAutoFit/>
          </a:bodyPr>
          <a:lstStyle/>
          <a:p>
            <a:r>
              <a:rPr lang="en-US" sz="2400" dirty="0"/>
              <a:t>STUDENT NAME</a:t>
            </a:r>
            <a:r>
              <a:rPr lang="en-US" sz="2400" dirty="0" smtClean="0"/>
              <a:t>: A J.RAKESH</a:t>
            </a:r>
            <a:endParaRPr lang="en-US" sz="2400" dirty="0"/>
          </a:p>
          <a:p>
            <a:r>
              <a:rPr lang="en-US" sz="2400" dirty="0"/>
              <a:t>REGISTER </a:t>
            </a:r>
            <a:r>
              <a:rPr lang="en-US" sz="2400" dirty="0" smtClean="0"/>
              <a:t>NO: 312203905</a:t>
            </a:r>
            <a:endParaRPr lang="en-US" sz="2400" dirty="0"/>
          </a:p>
          <a:p>
            <a:r>
              <a:rPr lang="en-US" sz="2400" dirty="0"/>
              <a:t>DEPARTMENT</a:t>
            </a:r>
            <a:r>
              <a:rPr lang="en-US" sz="2400" dirty="0" smtClean="0"/>
              <a:t>: COMMERCE </a:t>
            </a:r>
            <a:endParaRPr lang="en-US" sz="2400" dirty="0"/>
          </a:p>
          <a:p>
            <a:r>
              <a:rPr lang="en-US" sz="2400" dirty="0" smtClean="0"/>
              <a:t>COLLEGE:  </a:t>
            </a:r>
            <a:r>
              <a:rPr lang="en-US" sz="2400" dirty="0"/>
              <a:t>ANNAI THERASA ARTS AND SCIENCE COLLEGE THIRUKAZHUKUNDRAM</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914400" y="973769"/>
            <a:ext cx="10362818" cy="5632311"/>
          </a:xfrm>
          <a:prstGeom prst="rect">
            <a:avLst/>
          </a:prstGeom>
        </p:spPr>
        <p:txBody>
          <a:bodyPr wrap="square">
            <a:spAutoFit/>
          </a:bodyPr>
          <a:lstStyle/>
          <a:p>
            <a:r>
              <a:rPr lang="en-IN" dirty="0" smtClean="0"/>
              <a:t>Data </a:t>
            </a:r>
            <a:r>
              <a:rPr lang="en-IN" dirty="0"/>
              <a:t>Preparation:    </a:t>
            </a:r>
            <a:endParaRPr lang="en-IN" dirty="0" smtClean="0"/>
          </a:p>
          <a:p>
            <a:pPr marL="285750" indent="-285750">
              <a:buFont typeface="Arial" panose="020B0604020202020204" pitchFamily="34" charset="0"/>
              <a:buChar char="•"/>
            </a:pPr>
            <a:r>
              <a:rPr lang="en-IN" dirty="0" smtClean="0"/>
              <a:t>Clean </a:t>
            </a:r>
            <a:r>
              <a:rPr lang="en-IN" dirty="0"/>
              <a:t>and </a:t>
            </a:r>
            <a:r>
              <a:rPr lang="en-IN" dirty="0" smtClean="0"/>
              <a:t>pre process </a:t>
            </a:r>
            <a:r>
              <a:rPr lang="en-IN" dirty="0"/>
              <a:t>attendance data    </a:t>
            </a:r>
            <a:endParaRPr lang="en-IN" dirty="0" smtClean="0"/>
          </a:p>
          <a:p>
            <a:pPr marL="285750" indent="-285750">
              <a:buFont typeface="Arial" panose="020B0604020202020204" pitchFamily="34" charset="0"/>
              <a:buChar char="•"/>
            </a:pPr>
            <a:r>
              <a:rPr lang="en-IN" dirty="0" smtClean="0"/>
              <a:t>Handle </a:t>
            </a:r>
            <a:r>
              <a:rPr lang="en-IN" dirty="0"/>
              <a:t>missing values and outliers    </a:t>
            </a:r>
            <a:endParaRPr lang="en-IN" dirty="0" smtClean="0"/>
          </a:p>
          <a:p>
            <a:pPr marL="285750" indent="-285750">
              <a:buFont typeface="Arial" panose="020B0604020202020204" pitchFamily="34" charset="0"/>
              <a:buChar char="•"/>
            </a:pPr>
            <a:r>
              <a:rPr lang="en-IN" dirty="0" smtClean="0"/>
              <a:t>Transform </a:t>
            </a:r>
            <a:r>
              <a:rPr lang="en-IN" dirty="0"/>
              <a:t>data into suitable format for </a:t>
            </a:r>
            <a:r>
              <a:rPr lang="en-IN" dirty="0" smtClean="0"/>
              <a:t>analysis</a:t>
            </a:r>
          </a:p>
          <a:p>
            <a:r>
              <a:rPr lang="en-IN" dirty="0" smtClean="0"/>
              <a:t>2</a:t>
            </a:r>
            <a:r>
              <a:rPr lang="en-IN" dirty="0"/>
              <a:t>. Exploratory Data Analysis (EDA):    </a:t>
            </a:r>
            <a:endParaRPr lang="en-IN" dirty="0" smtClean="0"/>
          </a:p>
          <a:p>
            <a:pPr marL="285750" indent="-285750">
              <a:buFont typeface="Arial" panose="020B0604020202020204" pitchFamily="34" charset="0"/>
              <a:buChar char="•"/>
            </a:pPr>
            <a:r>
              <a:rPr lang="en-IN" dirty="0" smtClean="0"/>
              <a:t>Analysis </a:t>
            </a:r>
            <a:r>
              <a:rPr lang="en-IN" dirty="0"/>
              <a:t>attendance trends and patterns    </a:t>
            </a:r>
            <a:endParaRPr lang="en-IN" dirty="0" smtClean="0"/>
          </a:p>
          <a:p>
            <a:pPr marL="285750" indent="-285750">
              <a:buFont typeface="Arial" panose="020B0604020202020204" pitchFamily="34" charset="0"/>
              <a:buChar char="•"/>
            </a:pPr>
            <a:r>
              <a:rPr lang="en-IN" dirty="0" smtClean="0"/>
              <a:t>Identify </a:t>
            </a:r>
            <a:r>
              <a:rPr lang="en-IN" dirty="0"/>
              <a:t>correlations with performance metrics    </a:t>
            </a:r>
            <a:endParaRPr lang="en-IN" dirty="0" smtClean="0"/>
          </a:p>
          <a:p>
            <a:pPr marL="285750" indent="-285750">
              <a:buFont typeface="Arial" panose="020B0604020202020204" pitchFamily="34" charset="0"/>
              <a:buChar char="•"/>
            </a:pPr>
            <a:r>
              <a:rPr lang="en-IN" dirty="0" smtClean="0"/>
              <a:t>Visualize </a:t>
            </a:r>
            <a:r>
              <a:rPr lang="en-IN" dirty="0"/>
              <a:t>data using various Excel charts (e.g., </a:t>
            </a:r>
            <a:r>
              <a:rPr lang="en-IN" dirty="0" smtClean="0"/>
              <a:t>heat maps</a:t>
            </a:r>
            <a:r>
              <a:rPr lang="en-IN" dirty="0"/>
              <a:t>, bar charts, line graphs</a:t>
            </a:r>
            <a:r>
              <a:rPr lang="en-IN" dirty="0" smtClean="0"/>
              <a:t>)</a:t>
            </a:r>
          </a:p>
          <a:p>
            <a:r>
              <a:rPr lang="en-IN" dirty="0" smtClean="0"/>
              <a:t>3</a:t>
            </a:r>
            <a:r>
              <a:rPr lang="en-IN" dirty="0"/>
              <a:t>. Descriptive Analytics:    </a:t>
            </a:r>
            <a:endParaRPr lang="en-IN" dirty="0" smtClean="0"/>
          </a:p>
          <a:p>
            <a:pPr marL="285750" indent="-285750">
              <a:buFont typeface="Arial" panose="020B0604020202020204" pitchFamily="34" charset="0"/>
              <a:buChar char="•"/>
            </a:pPr>
            <a:r>
              <a:rPr lang="en-IN" dirty="0" smtClean="0"/>
              <a:t>Calculate </a:t>
            </a:r>
            <a:r>
              <a:rPr lang="en-IN" dirty="0"/>
              <a:t>attendance metrics (e.g., absenteeism rate, tardiness rate)    </a:t>
            </a:r>
            <a:endParaRPr lang="en-IN" dirty="0" smtClean="0"/>
          </a:p>
          <a:p>
            <a:pPr marL="285750" indent="-285750">
              <a:buFont typeface="Arial" panose="020B0604020202020204" pitchFamily="34" charset="0"/>
              <a:buChar char="•"/>
            </a:pPr>
            <a:r>
              <a:rPr lang="en-IN" dirty="0" smtClean="0"/>
              <a:t>Create </a:t>
            </a:r>
            <a:r>
              <a:rPr lang="en-IN" dirty="0"/>
              <a:t>data visualizations to showcase trends and </a:t>
            </a:r>
            <a:r>
              <a:rPr lang="en-IN" dirty="0" smtClean="0"/>
              <a:t>insights</a:t>
            </a:r>
          </a:p>
          <a:p>
            <a:r>
              <a:rPr lang="en-IN" dirty="0" smtClean="0"/>
              <a:t>4</a:t>
            </a:r>
            <a:r>
              <a:rPr lang="en-IN" dirty="0"/>
              <a:t>. Inferential Analytics:    </a:t>
            </a:r>
            <a:endParaRPr lang="en-IN" dirty="0" smtClean="0"/>
          </a:p>
          <a:p>
            <a:pPr marL="285750" indent="-285750">
              <a:buFont typeface="Arial" panose="020B0604020202020204" pitchFamily="34" charset="0"/>
              <a:buChar char="•"/>
            </a:pPr>
            <a:r>
              <a:rPr lang="en-IN" dirty="0" smtClean="0"/>
              <a:t>Identify </a:t>
            </a:r>
            <a:r>
              <a:rPr lang="en-IN" dirty="0"/>
              <a:t>factors influencing attendance patterns    </a:t>
            </a:r>
            <a:endParaRPr lang="en-IN" dirty="0" smtClean="0"/>
          </a:p>
          <a:p>
            <a:pPr marL="285750" indent="-285750">
              <a:buFont typeface="Arial" panose="020B0604020202020204" pitchFamily="34" charset="0"/>
              <a:buChar char="•"/>
            </a:pPr>
            <a:r>
              <a:rPr lang="en-IN" dirty="0" smtClean="0"/>
              <a:t>Develop </a:t>
            </a:r>
            <a:r>
              <a:rPr lang="en-IN" dirty="0"/>
              <a:t>predictive models to forecast attendance </a:t>
            </a:r>
            <a:r>
              <a:rPr lang="en-IN" dirty="0" smtClean="0"/>
              <a:t>trends</a:t>
            </a:r>
          </a:p>
          <a:p>
            <a:r>
              <a:rPr lang="en-IN" dirty="0" smtClean="0"/>
              <a:t>5</a:t>
            </a:r>
            <a:r>
              <a:rPr lang="en-IN" dirty="0"/>
              <a:t>. Visualization and </a:t>
            </a:r>
            <a:r>
              <a:rPr lang="en-IN" dirty="0" smtClean="0"/>
              <a:t>Dash boarding</a:t>
            </a:r>
            <a:r>
              <a:rPr lang="en-IN" dirty="0"/>
              <a:t>:    </a:t>
            </a:r>
            <a:endParaRPr lang="en-IN" dirty="0" smtClean="0"/>
          </a:p>
          <a:p>
            <a:pPr marL="285750" indent="-285750">
              <a:buFont typeface="Arial" panose="020B0604020202020204" pitchFamily="34" charset="0"/>
              <a:buChar char="•"/>
            </a:pPr>
            <a:r>
              <a:rPr lang="en-IN" dirty="0" smtClean="0"/>
              <a:t>Design </a:t>
            </a:r>
            <a:r>
              <a:rPr lang="en-IN" dirty="0"/>
              <a:t>an interactive Excel dashboard    </a:t>
            </a:r>
            <a:endParaRPr lang="en-IN" dirty="0" smtClean="0"/>
          </a:p>
          <a:p>
            <a:pPr marL="285750" indent="-285750">
              <a:buFont typeface="Arial" panose="020B0604020202020204" pitchFamily="34" charset="0"/>
              <a:buChar char="•"/>
            </a:pPr>
            <a:r>
              <a:rPr lang="en-IN" dirty="0" smtClean="0"/>
              <a:t>Incorporate </a:t>
            </a:r>
            <a:r>
              <a:rPr lang="en-IN" dirty="0"/>
              <a:t>charts, tables, and filters for user-friendly </a:t>
            </a:r>
            <a:r>
              <a:rPr lang="en-IN" dirty="0" smtClean="0"/>
              <a:t>exploration.</a:t>
            </a:r>
          </a:p>
          <a:p>
            <a:r>
              <a:rPr lang="en-IN" dirty="0" smtClean="0"/>
              <a:t>6</a:t>
            </a:r>
            <a:r>
              <a:rPr lang="en-IN" dirty="0"/>
              <a:t>. Insight Generation and Recommendations:    </a:t>
            </a:r>
            <a:endParaRPr lang="en-IN" dirty="0" smtClean="0"/>
          </a:p>
          <a:p>
            <a:pPr marL="285750" indent="-285750">
              <a:buFont typeface="Arial" panose="020B0604020202020204" pitchFamily="34" charset="0"/>
              <a:buChar char="•"/>
            </a:pPr>
            <a:r>
              <a:rPr lang="en-IN" dirty="0" smtClean="0"/>
              <a:t>Interpret </a:t>
            </a:r>
            <a:r>
              <a:rPr lang="en-IN" dirty="0"/>
              <a:t>results and identify areas for improvement    </a:t>
            </a:r>
            <a:endParaRPr lang="en-IN" dirty="0" smtClean="0"/>
          </a:p>
          <a:p>
            <a:pPr marL="285750" indent="-285750">
              <a:buFont typeface="Arial" panose="020B0604020202020204" pitchFamily="34" charset="0"/>
              <a:buChar char="•"/>
            </a:pPr>
            <a:r>
              <a:rPr lang="en-IN" dirty="0" smtClean="0"/>
              <a:t>Provide </a:t>
            </a:r>
            <a:r>
              <a:rPr lang="en-IN" dirty="0"/>
              <a:t>actionable recommendations to stakeholders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210800" y="81978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914400" y="1664730"/>
            <a:ext cx="8153400" cy="3416320"/>
          </a:xfrm>
          <a:prstGeom prst="rect">
            <a:avLst/>
          </a:prstGeom>
        </p:spPr>
        <p:txBody>
          <a:bodyPr wrap="square">
            <a:spAutoFit/>
          </a:bodyPr>
          <a:lstStyle/>
          <a:p>
            <a:r>
              <a:rPr lang="en-IN" dirty="0"/>
              <a:t>"The analysis revealed significant attendance trends and patterns, including a 25% increase in absenteeism during winter months and a 15% decrease in tardiness among employees who telecommute. The dashboard highlighted that the marketing department had the highest absenteeism rate (30%), while the IT department had the lowest (10%). Correlation analysis showed a strong positive relationship between employee engagement and attendance, with a 20% increase in engagement resulting in a 10% decrease in absenteeism. The predictive model forecasted a 12% reduction in absenteeism following the implementation of a flexible work arrangement policy. These insights enable HR stakeholders to develop targeted strategies to improve attendance, enhance employee engagement, and optimize workforce productivity. The interactive dashboard facilitates ongoing monitoring and evaluation, ensuring data-driven decisions and continuous improvement."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676400" y="1752600"/>
            <a:ext cx="6096000" cy="3693319"/>
          </a:xfrm>
          <a:prstGeom prst="rect">
            <a:avLst/>
          </a:prstGeom>
        </p:spPr>
        <p:txBody>
          <a:bodyPr>
            <a:spAutoFit/>
          </a:bodyPr>
          <a:lstStyle/>
          <a:p>
            <a:r>
              <a:rPr lang="en-IN" dirty="0"/>
              <a:t>"The Attendance Insights project has successfully demonstrated the value of data visualization in uncovering hidden trends and patterns in employee attendance data. By harnessing the power of Excel charts and dashboards, HR stakeholders can now make informed decisions to address absenteeism, tardiness, and engagement challenges. With its user-friendly interface and interactive features, the Attendance Insights dashboard has set a new standard for HR analytics, empowering organizations to optimize workforce productivity, enhance employee experience, and drive business success. As a testament to the impact of data-driven insights, this project paves the way for future HR initiatives, solidifying the role of data visualization as a key driver of organizational excellence."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954107"/>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Visualizing Employee Attendance Trends with Excel Charts</a:t>
            </a:r>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382000"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610600" y="57505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381000" y="1828800"/>
            <a:ext cx="8305800" cy="3139321"/>
          </a:xfrm>
          <a:prstGeom prst="rect">
            <a:avLst/>
          </a:prstGeom>
        </p:spPr>
        <p:txBody>
          <a:bodyPr wrap="square">
            <a:spAutoFit/>
          </a:bodyPr>
          <a:lstStyle/>
          <a:p>
            <a:r>
              <a:rPr lang="en-IN" dirty="0"/>
              <a:t>Here's a problem statement for Visualizing Employee Attendance Trends with Excel Charts</a:t>
            </a:r>
            <a:r>
              <a:rPr lang="en-IN" dirty="0" smtClean="0"/>
              <a:t>: “ The </a:t>
            </a:r>
            <a:r>
              <a:rPr lang="en-IN" dirty="0"/>
              <a:t>HR department is struggling to identify patterns and trends in employee attendance, making it challenging to address underlying issues and optimize workforce productivity. With a large amount of attendance data accumulated in Excel spreadsheets, there is a need for a clear and concise visual representation of attendance trends to facilitate informed decision-making. The goal is to create interactive and dynamic Excel charts that can help </a:t>
            </a:r>
            <a:r>
              <a:rPr lang="en-IN" dirty="0" smtClean="0"/>
              <a:t>analysis </a:t>
            </a:r>
            <a:r>
              <a:rPr lang="en-IN" dirty="0"/>
              <a:t>and display attendance data by various dimensions, such as employee, department, date, and reason for absence, enabling the HR team to quickly pinpoint areas of concern, track progress over time, and develop targeted strategies to improve employee attendance and overall organizational performance."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758237"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39775" y="2057400"/>
            <a:ext cx="7681912" cy="3139321"/>
          </a:xfrm>
          <a:prstGeom prst="rect">
            <a:avLst/>
          </a:prstGeom>
          <a:noFill/>
        </p:spPr>
        <p:txBody>
          <a:bodyPr wrap="square" rtlCol="0">
            <a:spAutoFit/>
          </a:bodyPr>
          <a:lstStyle/>
          <a:p>
            <a:r>
              <a:rPr lang="en-US" dirty="0">
                <a:solidFill>
                  <a:srgbClr val="0D0D0D"/>
                </a:solidFill>
                <a:latin typeface="Times New Roman" panose="02020603050405020304" pitchFamily="18" charset="0"/>
                <a:cs typeface="Times New Roman" panose="02020603050405020304" pitchFamily="18" charset="0"/>
              </a:rPr>
              <a:t>Here's a project overview paragraph for Visualizing Employee Attendance Trends with Excel </a:t>
            </a:r>
            <a:r>
              <a:rPr lang="en-US" dirty="0" smtClean="0">
                <a:solidFill>
                  <a:srgbClr val="0D0D0D"/>
                </a:solidFill>
                <a:latin typeface="Times New Roman" panose="02020603050405020304" pitchFamily="18" charset="0"/>
                <a:cs typeface="Times New Roman" panose="02020603050405020304" pitchFamily="18" charset="0"/>
              </a:rPr>
              <a:t>Charts : “ This </a:t>
            </a:r>
            <a:r>
              <a:rPr lang="en-US" dirty="0">
                <a:solidFill>
                  <a:srgbClr val="0D0D0D"/>
                </a:solidFill>
                <a:latin typeface="Times New Roman" panose="02020603050405020304" pitchFamily="18" charset="0"/>
                <a:cs typeface="Times New Roman" panose="02020603050405020304" pitchFamily="18" charset="0"/>
              </a:rPr>
              <a:t>project aims to design and develop an interactive Excel-based dashboard to visualize employee attendance trends, providing insights into patterns, anomalies, and areas for improvement. By leveraging Excel's data visualization capabilities, the dashboard will enable HR stakeholders to easily track and analyze attendance data, identify correlations with performance metrics, and make data-driven decisions. The project will involve data preparation, chart selection and design, and dashboard creation, resulting in a user-friendly and dynamic tool that facilitates proactive attendance management, enhances employee engagement, and ultimately drives organizational success."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534400" y="56794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8"/>
          <p:cNvSpPr/>
          <p:nvPr/>
        </p:nvSpPr>
        <p:spPr>
          <a:xfrm>
            <a:off x="723900" y="1981201"/>
            <a:ext cx="8267700" cy="2585323"/>
          </a:xfrm>
          <a:prstGeom prst="rect">
            <a:avLst/>
          </a:prstGeom>
        </p:spPr>
        <p:txBody>
          <a:bodyPr wrap="square">
            <a:spAutoFit/>
          </a:bodyPr>
          <a:lstStyle/>
          <a:p>
            <a:pPr marL="342900" indent="-342900">
              <a:buAutoNum type="arabicPeriod"/>
            </a:pPr>
            <a:r>
              <a:rPr lang="en-IN" b="1" dirty="0" smtClean="0"/>
              <a:t>HR </a:t>
            </a:r>
            <a:r>
              <a:rPr lang="en-IN" b="1" dirty="0"/>
              <a:t>Generalists: </a:t>
            </a:r>
            <a:r>
              <a:rPr lang="en-IN" dirty="0" smtClean="0"/>
              <a:t>Responsible </a:t>
            </a:r>
            <a:r>
              <a:rPr lang="en-IN" dirty="0"/>
              <a:t>for managing employee data, tracking attendance, and identifying trends</a:t>
            </a:r>
            <a:r>
              <a:rPr lang="en-IN" dirty="0" smtClean="0"/>
              <a:t>.</a:t>
            </a:r>
            <a:endParaRPr lang="en-IN" dirty="0" smtClean="0"/>
          </a:p>
          <a:p>
            <a:pPr marL="342900" indent="-342900">
              <a:buAutoNum type="arabicPeriod"/>
            </a:pPr>
            <a:r>
              <a:rPr lang="en-IN" dirty="0" smtClean="0"/>
              <a:t> </a:t>
            </a:r>
            <a:r>
              <a:rPr lang="en-IN" b="1" dirty="0"/>
              <a:t>HR Managers: </a:t>
            </a:r>
            <a:r>
              <a:rPr lang="en-IN" dirty="0"/>
              <a:t>Oversee attendance policies, develop strategies to improve attendance, and </a:t>
            </a:r>
            <a:r>
              <a:rPr lang="en-IN" dirty="0" smtClean="0"/>
              <a:t>analysis </a:t>
            </a:r>
            <a:r>
              <a:rPr lang="en-IN" dirty="0"/>
              <a:t>metrics</a:t>
            </a:r>
            <a:r>
              <a:rPr lang="en-IN" dirty="0" smtClean="0"/>
              <a:t>.</a:t>
            </a:r>
          </a:p>
          <a:p>
            <a:pPr marL="342900" indent="-342900">
              <a:buAutoNum type="arabicPeriod"/>
            </a:pPr>
            <a:r>
              <a:rPr lang="en-IN" b="1" dirty="0" smtClean="0"/>
              <a:t> </a:t>
            </a:r>
            <a:r>
              <a:rPr lang="en-IN" b="1" dirty="0"/>
              <a:t>Department Managers: </a:t>
            </a:r>
            <a:r>
              <a:rPr lang="en-IN" dirty="0"/>
              <a:t>Supervise teams, monitor attendance, and address performance issues</a:t>
            </a:r>
            <a:r>
              <a:rPr lang="en-IN" dirty="0" smtClean="0"/>
              <a:t>.</a:t>
            </a:r>
          </a:p>
          <a:p>
            <a:pPr marL="342900" indent="-342900">
              <a:buAutoNum type="arabicPeriod"/>
            </a:pPr>
            <a:r>
              <a:rPr lang="en-IN" b="1" dirty="0" smtClean="0"/>
              <a:t> </a:t>
            </a:r>
            <a:r>
              <a:rPr lang="en-IN" b="1" dirty="0"/>
              <a:t>Team Leads: </a:t>
            </a:r>
            <a:r>
              <a:rPr lang="en-IN" dirty="0"/>
              <a:t>Track attendance, identify patterns, and coach team members</a:t>
            </a:r>
            <a:r>
              <a:rPr lang="en-IN" dirty="0" smtClean="0"/>
              <a:t>.</a:t>
            </a:r>
          </a:p>
          <a:p>
            <a:pPr marL="342900" indent="-342900">
              <a:buAutoNum type="arabicPeriod"/>
            </a:pPr>
            <a:r>
              <a:rPr lang="en-IN" b="1" dirty="0" smtClean="0"/>
              <a:t> </a:t>
            </a:r>
            <a:r>
              <a:rPr lang="en-IN" b="1" dirty="0"/>
              <a:t>Operations Managers: </a:t>
            </a:r>
            <a:r>
              <a:rPr lang="en-IN" dirty="0" smtClean="0"/>
              <a:t>Analysis </a:t>
            </a:r>
            <a:r>
              <a:rPr lang="en-IN" dirty="0"/>
              <a:t>attendance data to optimize workforce planning and scheduling.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209800" cy="22574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223655" y="2243723"/>
            <a:ext cx="5320145" cy="3416320"/>
          </a:xfrm>
          <a:prstGeom prst="rect">
            <a:avLst/>
          </a:prstGeom>
        </p:spPr>
        <p:txBody>
          <a:bodyPr wrap="square">
            <a:spAutoFit/>
          </a:bodyPr>
          <a:lstStyle/>
          <a:p>
            <a:pPr marL="285750" indent="-285750">
              <a:buFont typeface="Arial" panose="020B0604020202020204" pitchFamily="34" charset="0"/>
              <a:buChar char="•"/>
            </a:pPr>
            <a:r>
              <a:rPr lang="en-IN" b="1" dirty="0"/>
              <a:t>Solution: </a:t>
            </a:r>
            <a:r>
              <a:rPr lang="en-IN" dirty="0"/>
              <a:t>Attendance Insights - an interactive Excel dashboard that transforms attendance data into actionable visualizations</a:t>
            </a:r>
            <a:r>
              <a:rPr lang="en-IN" dirty="0" smtClean="0"/>
              <a:t>.</a:t>
            </a:r>
          </a:p>
          <a:p>
            <a:pPr marL="285750" indent="-285750">
              <a:buFont typeface="Arial" panose="020B0604020202020204" pitchFamily="34" charset="0"/>
              <a:buChar char="•"/>
            </a:pPr>
            <a:r>
              <a:rPr lang="en-IN" b="1" dirty="0" smtClean="0"/>
              <a:t>Proposition</a:t>
            </a:r>
            <a:r>
              <a:rPr lang="en-IN" dirty="0"/>
              <a:t>: Reduce absenteeism by 20%, improve productivity by 15%, and enhance HR efficiency by 30% with data-driven insights</a:t>
            </a:r>
            <a:r>
              <a:rPr lang="en-IN" dirty="0" smtClean="0"/>
              <a:t>.</a:t>
            </a:r>
          </a:p>
          <a:p>
            <a:pPr marL="285750" indent="-285750">
              <a:buFont typeface="Arial" panose="020B0604020202020204" pitchFamily="34" charset="0"/>
              <a:buChar char="•"/>
            </a:pPr>
            <a:r>
              <a:rPr lang="en-IN" b="1" dirty="0" smtClean="0"/>
              <a:t>Key </a:t>
            </a:r>
            <a:r>
              <a:rPr lang="en-IN" b="1" dirty="0"/>
              <a:t>Features:- </a:t>
            </a:r>
            <a:r>
              <a:rPr lang="en-IN" dirty="0"/>
              <a:t>Interactive dashboard- Automated data updates- Drill-down capabilities- User-friendly </a:t>
            </a:r>
            <a:r>
              <a:rPr lang="en-IN" dirty="0" smtClean="0"/>
              <a:t>interface</a:t>
            </a:r>
          </a:p>
          <a:p>
            <a:pPr marL="285750" indent="-285750">
              <a:buFont typeface="Arial" panose="020B0604020202020204" pitchFamily="34" charset="0"/>
              <a:buChar char="•"/>
            </a:pPr>
            <a:r>
              <a:rPr lang="en-IN" b="1" dirty="0" smtClean="0"/>
              <a:t>Benefits</a:t>
            </a:r>
            <a:r>
              <a:rPr lang="en-IN" b="1" dirty="0"/>
              <a:t>:- </a:t>
            </a:r>
            <a:r>
              <a:rPr lang="en-IN" dirty="0"/>
              <a:t>Data-driven decision-making- Improved attendance and productivity- Enhanced HR efficiency- Increased employee engagement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3048000" y="1997839"/>
            <a:ext cx="6096000" cy="2862322"/>
          </a:xfrm>
          <a:prstGeom prst="rect">
            <a:avLst/>
          </a:prstGeom>
        </p:spPr>
        <p:txBody>
          <a:bodyPr>
            <a:spAutoFit/>
          </a:bodyPr>
          <a:lstStyle/>
          <a:p>
            <a:r>
              <a:rPr lang="en-IN" dirty="0"/>
              <a:t>Dataset Name: Employee Attendance </a:t>
            </a:r>
            <a:r>
              <a:rPr lang="en-IN" dirty="0" err="1"/>
              <a:t>DataDescription</a:t>
            </a:r>
            <a:r>
              <a:rPr lang="en-IN" dirty="0"/>
              <a:t>: This dataset contains attendance records for employees across various departments and teams, including:Fields:1. Employee ID (unique identifier)2. Name3. Department4. Team5. Date (attendance date)6. Attendance Status (Present, Absent, Late, etc.)7. Reason for Absence (optional)8. Duration of Absence (optional)9. Job Title10. Hire </a:t>
            </a:r>
            <a:r>
              <a:rPr lang="en-IN" dirty="0" err="1"/>
              <a:t>DateData</a:t>
            </a:r>
            <a:r>
              <a:rPr lang="en-IN" dirty="0"/>
              <a:t> Range: January 1, 2022 - August 31, 2024Frequency: Daily attendance </a:t>
            </a:r>
            <a:r>
              <a:rPr lang="en-IN" dirty="0" err="1"/>
              <a:t>recordsFormat</a:t>
            </a:r>
            <a:r>
              <a:rPr lang="en-IN" dirty="0"/>
              <a:t>: Excel spreadsheet (.</a:t>
            </a:r>
            <a:r>
              <a:rPr lang="en-IN" dirty="0" err="1"/>
              <a:t>xlsx</a:t>
            </a:r>
            <a:r>
              <a:rPr lang="en-IN"/>
              <a:t>)Size: Approximately 10,000 rows (employees) x 10 columns (fields)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0896600" y="66643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676907" y="19812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651507" y="1676400"/>
            <a:ext cx="6096000" cy="4524315"/>
          </a:xfrm>
          <a:prstGeom prst="rect">
            <a:avLst/>
          </a:prstGeom>
        </p:spPr>
        <p:txBody>
          <a:bodyPr>
            <a:spAutoFit/>
          </a:bodyPr>
          <a:lstStyle/>
          <a:p>
            <a:pPr marL="285750" indent="-285750">
              <a:buFont typeface="Arial" panose="020B0604020202020204" pitchFamily="34" charset="0"/>
              <a:buChar char="•"/>
            </a:pPr>
            <a:r>
              <a:rPr lang="en-IN" b="1" dirty="0" smtClean="0"/>
              <a:t>Predictive </a:t>
            </a:r>
            <a:r>
              <a:rPr lang="en-IN" b="1" dirty="0"/>
              <a:t>Attendance Forecasting: </a:t>
            </a:r>
            <a:r>
              <a:rPr lang="en-IN" dirty="0"/>
              <a:t>Our solution uses machine learning algorithms to forecast future attendance trends, enabling HR stakeholders to proactively address potential absenteeism and tardiness issues</a:t>
            </a:r>
            <a:r>
              <a:rPr lang="en-IN" dirty="0" smtClean="0"/>
              <a:t>.</a:t>
            </a:r>
          </a:p>
          <a:p>
            <a:pPr marL="285750" indent="-285750">
              <a:buFont typeface="Arial" panose="020B0604020202020204" pitchFamily="34" charset="0"/>
              <a:buChar char="•"/>
            </a:pPr>
            <a:r>
              <a:rPr lang="en-IN" b="1" dirty="0" smtClean="0"/>
              <a:t>Interactive </a:t>
            </a:r>
            <a:r>
              <a:rPr lang="en-IN" b="1" dirty="0"/>
              <a:t>Dashboard: </a:t>
            </a:r>
            <a:r>
              <a:rPr lang="en-IN" dirty="0"/>
              <a:t>The user-friendly dashboard allows stakeholders to explore attendance data in real-time, drilling down into specific departments, teams, and employees to identify trends and patterns</a:t>
            </a:r>
            <a:r>
              <a:rPr lang="en-IN" dirty="0" smtClean="0"/>
              <a:t>.</a:t>
            </a:r>
          </a:p>
          <a:p>
            <a:pPr marL="285750" indent="-285750">
              <a:buFont typeface="Arial" panose="020B0604020202020204" pitchFamily="34" charset="0"/>
              <a:buChar char="•"/>
            </a:pPr>
            <a:r>
              <a:rPr lang="en-IN" b="1" dirty="0" smtClean="0"/>
              <a:t>Automated </a:t>
            </a:r>
            <a:r>
              <a:rPr lang="en-IN" b="1" dirty="0"/>
              <a:t>Insights: </a:t>
            </a:r>
            <a:r>
              <a:rPr lang="en-IN" dirty="0"/>
              <a:t>The solution provides automated insights and recommendations, empowering HR stakeholders to make data-driven decisions without needing extensive data analysis expertise</a:t>
            </a:r>
            <a:r>
              <a:rPr lang="en-IN" dirty="0" smtClean="0"/>
              <a:t>.</a:t>
            </a:r>
          </a:p>
          <a:p>
            <a:pPr marL="285750" indent="-285750">
              <a:buFont typeface="Arial" panose="020B0604020202020204" pitchFamily="34" charset="0"/>
              <a:buChar char="•"/>
            </a:pPr>
            <a:r>
              <a:rPr lang="en-IN" b="1" dirty="0" smtClean="0"/>
              <a:t>Customizable </a:t>
            </a:r>
            <a:r>
              <a:rPr lang="en-IN" b="1" dirty="0"/>
              <a:t>Visualizations: </a:t>
            </a:r>
            <a:r>
              <a:rPr lang="en-IN" dirty="0"/>
              <a:t>Stakeholders can create customized visualizations to suit their specific needs, ensuring that insights are presented in a clear and actionable </a:t>
            </a:r>
            <a:r>
              <a:rPr lang="en-IN" dirty="0" smtClean="0"/>
              <a:t>manner.</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1120</Words>
  <Application>Microsoft Office PowerPoint</Application>
  <PresentationFormat>Widescreen</PresentationFormat>
  <Paragraphs>78</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18</cp:revision>
  <dcterms:created xsi:type="dcterms:W3CDTF">2024-03-29T15:07:22Z</dcterms:created>
  <dcterms:modified xsi:type="dcterms:W3CDTF">2024-08-31T10:54:37Z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