
<file path=[Content_Types].xml><?xml version="1.0" encoding="utf-8"?>
<Types xmlns="http://schemas.openxmlformats.org/package/2006/content-types">
  <Default Extension="avif" ContentType="image/avif"/>
  <Default Extension="jpeg" ContentType="image/jpeg"/>
  <Default Extension="rels" ContentType="application/vnd.openxmlformats-package.relationships+xml"/>
  <Default Extension="webp" ContentType="image/webp"/>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80894DC-D5FB-46B5-B919-93CF10458045}">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06" autoAdjust="0"/>
  </p:normalViewPr>
  <p:slideViewPr>
    <p:cSldViewPr snapToGrid="0">
      <p:cViewPr varScale="1">
        <p:scale>
          <a:sx n="87" d="100"/>
          <a:sy n="87" d="100"/>
        </p:scale>
        <p:origin x="6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rram Rakesh" userId="c841b334433006ac" providerId="LiveId" clId="{C680CCB2-F411-4466-A775-D33C19AAAF88}"/>
    <pc:docChg chg="undo custSel addSld delSld modSld addSection delSection modSection">
      <pc:chgData name="Gurram Rakesh" userId="c841b334433006ac" providerId="LiveId" clId="{C680CCB2-F411-4466-A775-D33C19AAAF88}" dt="2024-04-19T11:53:09.013" v="5278" actId="255"/>
      <pc:docMkLst>
        <pc:docMk/>
      </pc:docMkLst>
      <pc:sldChg chg="addSp delSp modSp new mod">
        <pc:chgData name="Gurram Rakesh" userId="c841b334433006ac" providerId="LiveId" clId="{C680CCB2-F411-4466-A775-D33C19AAAF88}" dt="2024-04-18T07:12:06.603" v="2511" actId="14100"/>
        <pc:sldMkLst>
          <pc:docMk/>
          <pc:sldMk cId="1058417945" sldId="259"/>
        </pc:sldMkLst>
        <pc:spChg chg="mod">
          <ac:chgData name="Gurram Rakesh" userId="c841b334433006ac" providerId="LiveId" clId="{C680CCB2-F411-4466-A775-D33C19AAAF88}" dt="2024-04-18T07:10:56.805" v="2507" actId="14100"/>
          <ac:spMkLst>
            <pc:docMk/>
            <pc:sldMk cId="1058417945" sldId="259"/>
            <ac:spMk id="2" creationId="{4FE553BA-9820-DE68-1903-A3F27D594D39}"/>
          </ac:spMkLst>
        </pc:spChg>
        <pc:spChg chg="del">
          <ac:chgData name="Gurram Rakesh" userId="c841b334433006ac" providerId="LiveId" clId="{C680CCB2-F411-4466-A775-D33C19AAAF88}" dt="2024-04-16T07:07:12.573" v="3" actId="21"/>
          <ac:spMkLst>
            <pc:docMk/>
            <pc:sldMk cId="1058417945" sldId="259"/>
            <ac:spMk id="3" creationId="{1D388AAC-DB59-50E5-BAB7-B66A2F6D9B99}"/>
          </ac:spMkLst>
        </pc:spChg>
        <pc:spChg chg="mod">
          <ac:chgData name="Gurram Rakesh" userId="c841b334433006ac" providerId="LiveId" clId="{C680CCB2-F411-4466-A775-D33C19AAAF88}" dt="2024-04-16T10:33:50.211" v="1260" actId="1076"/>
          <ac:spMkLst>
            <pc:docMk/>
            <pc:sldMk cId="1058417945" sldId="259"/>
            <ac:spMk id="4" creationId="{979171F8-3496-05A4-37C6-45F306041988}"/>
          </ac:spMkLst>
        </pc:spChg>
        <pc:graphicFrameChg chg="add mod modGraphic">
          <ac:chgData name="Gurram Rakesh" userId="c841b334433006ac" providerId="LiveId" clId="{C680CCB2-F411-4466-A775-D33C19AAAF88}" dt="2024-04-18T07:12:06.603" v="2511" actId="14100"/>
          <ac:graphicFrameMkLst>
            <pc:docMk/>
            <pc:sldMk cId="1058417945" sldId="259"/>
            <ac:graphicFrameMk id="5" creationId="{E1C4EED0-51AA-B9EA-ADF8-582AA3450EE8}"/>
          </ac:graphicFrameMkLst>
        </pc:graphicFrameChg>
      </pc:sldChg>
      <pc:sldChg chg="new del">
        <pc:chgData name="Gurram Rakesh" userId="c841b334433006ac" providerId="LiveId" clId="{C680CCB2-F411-4466-A775-D33C19AAAF88}" dt="2024-04-16T07:06:29.289" v="1" actId="2696"/>
        <pc:sldMkLst>
          <pc:docMk/>
          <pc:sldMk cId="3148415583" sldId="259"/>
        </pc:sldMkLst>
      </pc:sldChg>
      <pc:sldChg chg="addSp delSp modSp new del mod modClrScheme chgLayout">
        <pc:chgData name="Gurram Rakesh" userId="c841b334433006ac" providerId="LiveId" clId="{C680CCB2-F411-4466-A775-D33C19AAAF88}" dt="2024-04-16T08:11:54.677" v="1035" actId="2696"/>
        <pc:sldMkLst>
          <pc:docMk/>
          <pc:sldMk cId="1310250080" sldId="260"/>
        </pc:sldMkLst>
        <pc:spChg chg="del mod ord">
          <ac:chgData name="Gurram Rakesh" userId="c841b334433006ac" providerId="LiveId" clId="{C680CCB2-F411-4466-A775-D33C19AAAF88}" dt="2024-04-16T08:03:17.661" v="1026" actId="700"/>
          <ac:spMkLst>
            <pc:docMk/>
            <pc:sldMk cId="1310250080" sldId="260"/>
            <ac:spMk id="2" creationId="{1A4F19E0-97EB-A23E-B279-A2A796BB7EC1}"/>
          </ac:spMkLst>
        </pc:spChg>
        <pc:spChg chg="del mod ord">
          <ac:chgData name="Gurram Rakesh" userId="c841b334433006ac" providerId="LiveId" clId="{C680CCB2-F411-4466-A775-D33C19AAAF88}" dt="2024-04-16T08:03:17.661" v="1026" actId="700"/>
          <ac:spMkLst>
            <pc:docMk/>
            <pc:sldMk cId="1310250080" sldId="260"/>
            <ac:spMk id="3" creationId="{286A6728-98E1-99DA-227A-AFC814CD96E9}"/>
          </ac:spMkLst>
        </pc:spChg>
        <pc:spChg chg="del mod ord">
          <ac:chgData name="Gurram Rakesh" userId="c841b334433006ac" providerId="LiveId" clId="{C680CCB2-F411-4466-A775-D33C19AAAF88}" dt="2024-04-16T08:03:17.661" v="1026" actId="700"/>
          <ac:spMkLst>
            <pc:docMk/>
            <pc:sldMk cId="1310250080" sldId="260"/>
            <ac:spMk id="4" creationId="{416E9CF2-9B63-5004-6B46-A8B7FFB887A8}"/>
          </ac:spMkLst>
        </pc:spChg>
        <pc:spChg chg="add del mod ord">
          <ac:chgData name="Gurram Rakesh" userId="c841b334433006ac" providerId="LiveId" clId="{C680CCB2-F411-4466-A775-D33C19AAAF88}" dt="2024-04-16T08:03:26.232" v="1027" actId="21"/>
          <ac:spMkLst>
            <pc:docMk/>
            <pc:sldMk cId="1310250080" sldId="260"/>
            <ac:spMk id="5" creationId="{698DBFEF-1A1C-F4F2-2E3A-3254844BE532}"/>
          </ac:spMkLst>
        </pc:spChg>
        <pc:spChg chg="add del mod ord">
          <ac:chgData name="Gurram Rakesh" userId="c841b334433006ac" providerId="LiveId" clId="{C680CCB2-F411-4466-A775-D33C19AAAF88}" dt="2024-04-16T08:03:30.982" v="1028" actId="21"/>
          <ac:spMkLst>
            <pc:docMk/>
            <pc:sldMk cId="1310250080" sldId="260"/>
            <ac:spMk id="6" creationId="{572CC6C0-B7EF-7530-71E8-D653548F340E}"/>
          </ac:spMkLst>
        </pc:spChg>
        <pc:spChg chg="add del mod ord">
          <ac:chgData name="Gurram Rakesh" userId="c841b334433006ac" providerId="LiveId" clId="{C680CCB2-F411-4466-A775-D33C19AAAF88}" dt="2024-04-16T08:04:07.520" v="1032" actId="1957"/>
          <ac:spMkLst>
            <pc:docMk/>
            <pc:sldMk cId="1310250080" sldId="260"/>
            <ac:spMk id="7" creationId="{D6445F16-B1FB-3C78-DB8B-23D9FACB32A8}"/>
          </ac:spMkLst>
        </pc:spChg>
        <pc:spChg chg="add del mod ord">
          <ac:chgData name="Gurram Rakesh" userId="c841b334433006ac" providerId="LiveId" clId="{C680CCB2-F411-4466-A775-D33C19AAAF88}" dt="2024-04-16T08:03:34.676" v="1029" actId="21"/>
          <ac:spMkLst>
            <pc:docMk/>
            <pc:sldMk cId="1310250080" sldId="260"/>
            <ac:spMk id="8" creationId="{910F9AC2-F4AE-7845-4238-CFB5B5FA4D1C}"/>
          </ac:spMkLst>
        </pc:spChg>
        <pc:spChg chg="add mod ord">
          <ac:chgData name="Gurram Rakesh" userId="c841b334433006ac" providerId="LiveId" clId="{C680CCB2-F411-4466-A775-D33C19AAAF88}" dt="2024-04-16T08:03:17.661" v="1026" actId="700"/>
          <ac:spMkLst>
            <pc:docMk/>
            <pc:sldMk cId="1310250080" sldId="260"/>
            <ac:spMk id="9" creationId="{EB2B1CB0-D434-5903-2A4B-FFBB7EEE7A9C}"/>
          </ac:spMkLst>
        </pc:spChg>
        <pc:graphicFrameChg chg="add mod">
          <ac:chgData name="Gurram Rakesh" userId="c841b334433006ac" providerId="LiveId" clId="{C680CCB2-F411-4466-A775-D33C19AAAF88}" dt="2024-04-16T08:09:01.886" v="1034" actId="1957"/>
          <ac:graphicFrameMkLst>
            <pc:docMk/>
            <pc:sldMk cId="1310250080" sldId="260"/>
            <ac:graphicFrameMk id="12" creationId="{C9CA1225-6375-8B15-FFA9-E00268DA7BC0}"/>
          </ac:graphicFrameMkLst>
        </pc:graphicFrameChg>
      </pc:sldChg>
      <pc:sldChg chg="addSp delSp modSp new del mod modClrScheme chgLayout">
        <pc:chgData name="Gurram Rakesh" userId="c841b334433006ac" providerId="LiveId" clId="{C680CCB2-F411-4466-A775-D33C19AAAF88}" dt="2024-04-16T08:03:05.339" v="1024" actId="2696"/>
        <pc:sldMkLst>
          <pc:docMk/>
          <pc:sldMk cId="2513486551" sldId="260"/>
        </pc:sldMkLst>
        <pc:spChg chg="del mod ord">
          <ac:chgData name="Gurram Rakesh" userId="c841b334433006ac" providerId="LiveId" clId="{C680CCB2-F411-4466-A775-D33C19AAAF88}" dt="2024-04-16T07:56:30.878" v="1006" actId="700"/>
          <ac:spMkLst>
            <pc:docMk/>
            <pc:sldMk cId="2513486551" sldId="260"/>
            <ac:spMk id="2" creationId="{8C8D5527-06B8-9705-D6A4-B582AF477976}"/>
          </ac:spMkLst>
        </pc:spChg>
        <pc:spChg chg="del mod ord">
          <ac:chgData name="Gurram Rakesh" userId="c841b334433006ac" providerId="LiveId" clId="{C680CCB2-F411-4466-A775-D33C19AAAF88}" dt="2024-04-16T07:56:30.878" v="1006" actId="700"/>
          <ac:spMkLst>
            <pc:docMk/>
            <pc:sldMk cId="2513486551" sldId="260"/>
            <ac:spMk id="3" creationId="{217E7337-8EE6-F03F-7DC0-A1C741545137}"/>
          </ac:spMkLst>
        </pc:spChg>
        <pc:spChg chg="add del mod ord">
          <ac:chgData name="Gurram Rakesh" userId="c841b334433006ac" providerId="LiveId" clId="{C680CCB2-F411-4466-A775-D33C19AAAF88}" dt="2024-04-16T07:56:42.672" v="1007" actId="21"/>
          <ac:spMkLst>
            <pc:docMk/>
            <pc:sldMk cId="2513486551" sldId="260"/>
            <ac:spMk id="4" creationId="{9C20DA8D-2C94-9757-67C6-CB1B03DB12DA}"/>
          </ac:spMkLst>
        </pc:spChg>
        <pc:spChg chg="add del mod ord">
          <ac:chgData name="Gurram Rakesh" userId="c841b334433006ac" providerId="LiveId" clId="{C680CCB2-F411-4466-A775-D33C19AAAF88}" dt="2024-04-16T07:56:46.417" v="1008" actId="21"/>
          <ac:spMkLst>
            <pc:docMk/>
            <pc:sldMk cId="2513486551" sldId="260"/>
            <ac:spMk id="5" creationId="{7B769B2F-52C9-1CA0-A429-0D06A4A338EF}"/>
          </ac:spMkLst>
        </pc:spChg>
        <pc:spChg chg="add del mod ord">
          <ac:chgData name="Gurram Rakesh" userId="c841b334433006ac" providerId="LiveId" clId="{C680CCB2-F411-4466-A775-D33C19AAAF88}" dt="2024-04-16T08:02:41.486" v="1023" actId="1957"/>
          <ac:spMkLst>
            <pc:docMk/>
            <pc:sldMk cId="2513486551" sldId="260"/>
            <ac:spMk id="6" creationId="{42033A17-A45D-B55E-D102-1CA31D87D17C}"/>
          </ac:spMkLst>
        </pc:spChg>
        <pc:spChg chg="add del mod ord">
          <ac:chgData name="Gurram Rakesh" userId="c841b334433006ac" providerId="LiveId" clId="{C680CCB2-F411-4466-A775-D33C19AAAF88}" dt="2024-04-16T07:59:43.240" v="1014" actId="21"/>
          <ac:spMkLst>
            <pc:docMk/>
            <pc:sldMk cId="2513486551" sldId="260"/>
            <ac:spMk id="7" creationId="{879381D7-8911-4242-79D7-44A13BD99777}"/>
          </ac:spMkLst>
        </pc:spChg>
        <pc:spChg chg="add mod ord">
          <ac:chgData name="Gurram Rakesh" userId="c841b334433006ac" providerId="LiveId" clId="{C680CCB2-F411-4466-A775-D33C19AAAF88}" dt="2024-04-16T07:59:55.495" v="1019" actId="14100"/>
          <ac:spMkLst>
            <pc:docMk/>
            <pc:sldMk cId="2513486551" sldId="260"/>
            <ac:spMk id="8" creationId="{87E5BD50-D45B-C327-F8F7-3FDF9C4BE7A7}"/>
          </ac:spMkLst>
        </pc:spChg>
        <pc:graphicFrameChg chg="add mod">
          <ac:chgData name="Gurram Rakesh" userId="c841b334433006ac" providerId="LiveId" clId="{C680CCB2-F411-4466-A775-D33C19AAAF88}" dt="2024-04-16T08:02:41.486" v="1023" actId="1957"/>
          <ac:graphicFrameMkLst>
            <pc:docMk/>
            <pc:sldMk cId="2513486551" sldId="260"/>
            <ac:graphicFrameMk id="15" creationId="{8F092038-6BB0-F226-0583-82DA277340A9}"/>
          </ac:graphicFrameMkLst>
        </pc:graphicFrameChg>
      </pc:sldChg>
      <pc:sldChg chg="addSp delSp modSp new mod">
        <pc:chgData name="Gurram Rakesh" userId="c841b334433006ac" providerId="LiveId" clId="{C680CCB2-F411-4466-A775-D33C19AAAF88}" dt="2024-04-16T10:05:54.008" v="1119" actId="27918"/>
        <pc:sldMkLst>
          <pc:docMk/>
          <pc:sldMk cId="3013925481" sldId="260"/>
        </pc:sldMkLst>
        <pc:spChg chg="del">
          <ac:chgData name="Gurram Rakesh" userId="c841b334433006ac" providerId="LiveId" clId="{C680CCB2-F411-4466-A775-D33C19AAAF88}" dt="2024-04-16T08:17:53.532" v="1040" actId="21"/>
          <ac:spMkLst>
            <pc:docMk/>
            <pc:sldMk cId="3013925481" sldId="260"/>
            <ac:spMk id="2" creationId="{F9951948-DB0A-70ED-645A-6804F78A1759}"/>
          </ac:spMkLst>
        </pc:spChg>
        <pc:spChg chg="del mod">
          <ac:chgData name="Gurram Rakesh" userId="c841b334433006ac" providerId="LiveId" clId="{C680CCB2-F411-4466-A775-D33C19AAAF88}" dt="2024-04-16T08:25:56.916" v="1094"/>
          <ac:spMkLst>
            <pc:docMk/>
            <pc:sldMk cId="3013925481" sldId="260"/>
            <ac:spMk id="3" creationId="{8646CD1C-250C-560E-7FFA-6BB348792FFD}"/>
          </ac:spMkLst>
        </pc:spChg>
        <pc:spChg chg="del">
          <ac:chgData name="Gurram Rakesh" userId="c841b334433006ac" providerId="LiveId" clId="{C680CCB2-F411-4466-A775-D33C19AAAF88}" dt="2024-04-16T08:17:59.153" v="1041" actId="21"/>
          <ac:spMkLst>
            <pc:docMk/>
            <pc:sldMk cId="3013925481" sldId="260"/>
            <ac:spMk id="4" creationId="{2CFBDAB7-DA24-4780-6158-2F4DECCC9439}"/>
          </ac:spMkLst>
        </pc:spChg>
        <pc:graphicFrameChg chg="add mod">
          <ac:chgData name="Gurram Rakesh" userId="c841b334433006ac" providerId="LiveId" clId="{C680CCB2-F411-4466-A775-D33C19AAAF88}" dt="2024-04-16T08:28:01.330" v="1099" actId="14100"/>
          <ac:graphicFrameMkLst>
            <pc:docMk/>
            <pc:sldMk cId="3013925481" sldId="260"/>
            <ac:graphicFrameMk id="5" creationId="{B054BAFE-B238-3A05-F3EA-DF39700027C2}"/>
          </ac:graphicFrameMkLst>
        </pc:graphicFrameChg>
        <pc:graphicFrameChg chg="add mod">
          <ac:chgData name="Gurram Rakesh" userId="c841b334433006ac" providerId="LiveId" clId="{C680CCB2-F411-4466-A775-D33C19AAAF88}" dt="2024-04-16T08:31:25.818" v="1112" actId="20577"/>
          <ac:graphicFrameMkLst>
            <pc:docMk/>
            <pc:sldMk cId="3013925481" sldId="260"/>
            <ac:graphicFrameMk id="8" creationId="{B054BAFE-B238-3A05-F3EA-DF39700027C2}"/>
          </ac:graphicFrameMkLst>
        </pc:graphicFrameChg>
      </pc:sldChg>
      <pc:sldChg chg="addSp delSp modSp new mod modClrScheme chgLayout">
        <pc:chgData name="Gurram Rakesh" userId="c841b334433006ac" providerId="LiveId" clId="{C680CCB2-F411-4466-A775-D33C19AAAF88}" dt="2024-04-18T07:11:51.403" v="2510" actId="14100"/>
        <pc:sldMkLst>
          <pc:docMk/>
          <pc:sldMk cId="1248271450" sldId="261"/>
        </pc:sldMkLst>
        <pc:spChg chg="del mod ord">
          <ac:chgData name="Gurram Rakesh" userId="c841b334433006ac" providerId="LiveId" clId="{C680CCB2-F411-4466-A775-D33C19AAAF88}" dt="2024-04-16T10:08:08.737" v="1120" actId="700"/>
          <ac:spMkLst>
            <pc:docMk/>
            <pc:sldMk cId="1248271450" sldId="261"/>
            <ac:spMk id="2" creationId="{DEEA3761-D0B8-700C-43A1-30236680758B}"/>
          </ac:spMkLst>
        </pc:spChg>
        <pc:spChg chg="del mod ord">
          <ac:chgData name="Gurram Rakesh" userId="c841b334433006ac" providerId="LiveId" clId="{C680CCB2-F411-4466-A775-D33C19AAAF88}" dt="2024-04-16T10:08:08.737" v="1120" actId="700"/>
          <ac:spMkLst>
            <pc:docMk/>
            <pc:sldMk cId="1248271450" sldId="261"/>
            <ac:spMk id="3" creationId="{4CD5C76B-CAD5-237A-8C65-A467ECEE15AA}"/>
          </ac:spMkLst>
        </pc:spChg>
        <pc:spChg chg="del">
          <ac:chgData name="Gurram Rakesh" userId="c841b334433006ac" providerId="LiveId" clId="{C680CCB2-F411-4466-A775-D33C19AAAF88}" dt="2024-04-16T10:08:08.737" v="1120" actId="700"/>
          <ac:spMkLst>
            <pc:docMk/>
            <pc:sldMk cId="1248271450" sldId="261"/>
            <ac:spMk id="4" creationId="{C3154853-A76B-69A4-79DF-A1BE9BC70575}"/>
          </ac:spMkLst>
        </pc:spChg>
        <pc:spChg chg="add mod ord">
          <ac:chgData name="Gurram Rakesh" userId="c841b334433006ac" providerId="LiveId" clId="{C680CCB2-F411-4466-A775-D33C19AAAF88}" dt="2024-04-18T07:11:20.012" v="2508" actId="2711"/>
          <ac:spMkLst>
            <pc:docMk/>
            <pc:sldMk cId="1248271450" sldId="261"/>
            <ac:spMk id="5" creationId="{3AA241CA-F1FD-55E4-0209-DE435AC8D482}"/>
          </ac:spMkLst>
        </pc:spChg>
        <pc:spChg chg="add mod ord">
          <ac:chgData name="Gurram Rakesh" userId="c841b334433006ac" providerId="LiveId" clId="{C680CCB2-F411-4466-A775-D33C19AAAF88}" dt="2024-04-16T10:32:54.425" v="1255" actId="13822"/>
          <ac:spMkLst>
            <pc:docMk/>
            <pc:sldMk cId="1248271450" sldId="261"/>
            <ac:spMk id="6" creationId="{A78F3E64-1163-4231-F90F-F05A1DEC1870}"/>
          </ac:spMkLst>
        </pc:spChg>
        <pc:graphicFrameChg chg="add mod modGraphic">
          <ac:chgData name="Gurram Rakesh" userId="c841b334433006ac" providerId="LiveId" clId="{C680CCB2-F411-4466-A775-D33C19AAAF88}" dt="2024-04-18T07:11:51.403" v="2510" actId="14100"/>
          <ac:graphicFrameMkLst>
            <pc:docMk/>
            <pc:sldMk cId="1248271450" sldId="261"/>
            <ac:graphicFrameMk id="7" creationId="{434271A4-77D3-EB38-5578-DF484FBFFE1E}"/>
          </ac:graphicFrameMkLst>
        </pc:graphicFrameChg>
      </pc:sldChg>
      <pc:sldChg chg="addSp delSp modSp new mod">
        <pc:chgData name="Gurram Rakesh" userId="c841b334433006ac" providerId="LiveId" clId="{C680CCB2-F411-4466-A775-D33C19AAAF88}" dt="2024-04-16T10:53:01.312" v="1320"/>
        <pc:sldMkLst>
          <pc:docMk/>
          <pc:sldMk cId="2219875556" sldId="262"/>
        </pc:sldMkLst>
        <pc:spChg chg="del">
          <ac:chgData name="Gurram Rakesh" userId="c841b334433006ac" providerId="LiveId" clId="{C680CCB2-F411-4466-A775-D33C19AAAF88}" dt="2024-04-16T10:42:02.538" v="1276" actId="21"/>
          <ac:spMkLst>
            <pc:docMk/>
            <pc:sldMk cId="2219875556" sldId="262"/>
            <ac:spMk id="2" creationId="{9212B87B-AB44-B72C-76E0-BBE91A3C4B51}"/>
          </ac:spMkLst>
        </pc:spChg>
        <pc:spChg chg="del">
          <ac:chgData name="Gurram Rakesh" userId="c841b334433006ac" providerId="LiveId" clId="{C680CCB2-F411-4466-A775-D33C19AAAF88}" dt="2024-04-16T10:36:01.074" v="1265" actId="1957"/>
          <ac:spMkLst>
            <pc:docMk/>
            <pc:sldMk cId="2219875556" sldId="262"/>
            <ac:spMk id="3" creationId="{EDA5D6C6-5C33-A1DB-AD24-E1BDEF204919}"/>
          </ac:spMkLst>
        </pc:spChg>
        <pc:spChg chg="add del mod">
          <ac:chgData name="Gurram Rakesh" userId="c841b334433006ac" providerId="LiveId" clId="{C680CCB2-F411-4466-A775-D33C19AAAF88}" dt="2024-04-16T10:41:44.296" v="1273"/>
          <ac:spMkLst>
            <pc:docMk/>
            <pc:sldMk cId="2219875556" sldId="262"/>
            <ac:spMk id="10" creationId="{96F8EFBE-CB45-E88F-2F52-84F0FCD8DE5B}"/>
          </ac:spMkLst>
        </pc:spChg>
        <pc:graphicFrameChg chg="add del mod">
          <ac:chgData name="Gurram Rakesh" userId="c841b334433006ac" providerId="LiveId" clId="{C680CCB2-F411-4466-A775-D33C19AAAF88}" dt="2024-04-16T10:36:50.184" v="1270" actId="21"/>
          <ac:graphicFrameMkLst>
            <pc:docMk/>
            <pc:sldMk cId="2219875556" sldId="262"/>
            <ac:graphicFrameMk id="8" creationId="{D61B3CF4-D01E-1A17-3779-CECB93FBB19A}"/>
          </ac:graphicFrameMkLst>
        </pc:graphicFrameChg>
        <pc:graphicFrameChg chg="add mod">
          <ac:chgData name="Gurram Rakesh" userId="c841b334433006ac" providerId="LiveId" clId="{C680CCB2-F411-4466-A775-D33C19AAAF88}" dt="2024-04-16T10:50:07.773" v="1310" actId="113"/>
          <ac:graphicFrameMkLst>
            <pc:docMk/>
            <pc:sldMk cId="2219875556" sldId="262"/>
            <ac:graphicFrameMk id="11" creationId="{C062504C-EF29-8D98-60F1-6C5102988680}"/>
          </ac:graphicFrameMkLst>
        </pc:graphicFrameChg>
        <pc:graphicFrameChg chg="add mod">
          <ac:chgData name="Gurram Rakesh" userId="c841b334433006ac" providerId="LiveId" clId="{C680CCB2-F411-4466-A775-D33C19AAAF88}" dt="2024-04-16T10:53:01.312" v="1320"/>
          <ac:graphicFrameMkLst>
            <pc:docMk/>
            <pc:sldMk cId="2219875556" sldId="262"/>
            <ac:graphicFrameMk id="12" creationId="{C062504C-EF29-8D98-60F1-6C5102988680}"/>
          </ac:graphicFrameMkLst>
        </pc:graphicFrameChg>
      </pc:sldChg>
      <pc:sldChg chg="addSp modSp new mod">
        <pc:chgData name="Gurram Rakesh" userId="c841b334433006ac" providerId="LiveId" clId="{C680CCB2-F411-4466-A775-D33C19AAAF88}" dt="2024-04-18T07:12:40.417" v="2515" actId="14100"/>
        <pc:sldMkLst>
          <pc:docMk/>
          <pc:sldMk cId="2953187510" sldId="263"/>
        </pc:sldMkLst>
        <pc:spChg chg="mod">
          <ac:chgData name="Gurram Rakesh" userId="c841b334433006ac" providerId="LiveId" clId="{C680CCB2-F411-4466-A775-D33C19AAAF88}" dt="2024-04-18T07:12:21.815" v="2512" actId="2711"/>
          <ac:spMkLst>
            <pc:docMk/>
            <pc:sldMk cId="2953187510" sldId="263"/>
            <ac:spMk id="2" creationId="{BA6ABA90-AA8E-9215-F2C5-7AB93405960F}"/>
          </ac:spMkLst>
        </pc:spChg>
        <pc:spChg chg="mod">
          <ac:chgData name="Gurram Rakesh" userId="c841b334433006ac" providerId="LiveId" clId="{C680CCB2-F411-4466-A775-D33C19AAAF88}" dt="2024-04-16T11:59:36.313" v="2106" actId="13822"/>
          <ac:spMkLst>
            <pc:docMk/>
            <pc:sldMk cId="2953187510" sldId="263"/>
            <ac:spMk id="3" creationId="{D9E1A0EA-50A3-94C5-CA3E-416A82160438}"/>
          </ac:spMkLst>
        </pc:spChg>
        <pc:graphicFrameChg chg="add mod modGraphic">
          <ac:chgData name="Gurram Rakesh" userId="c841b334433006ac" providerId="LiveId" clId="{C680CCB2-F411-4466-A775-D33C19AAAF88}" dt="2024-04-18T07:12:40.417" v="2515" actId="14100"/>
          <ac:graphicFrameMkLst>
            <pc:docMk/>
            <pc:sldMk cId="2953187510" sldId="263"/>
            <ac:graphicFrameMk id="4" creationId="{DAEF6B6B-5585-331F-E1E6-CAE9B69539B7}"/>
          </ac:graphicFrameMkLst>
        </pc:graphicFrameChg>
      </pc:sldChg>
      <pc:sldChg chg="addSp delSp modSp new mod">
        <pc:chgData name="Gurram Rakesh" userId="c841b334433006ac" providerId="LiveId" clId="{C680CCB2-F411-4466-A775-D33C19AAAF88}" dt="2024-04-18T06:18:35.050" v="2253"/>
        <pc:sldMkLst>
          <pc:docMk/>
          <pc:sldMk cId="2167319390" sldId="264"/>
        </pc:sldMkLst>
        <pc:spChg chg="del">
          <ac:chgData name="Gurram Rakesh" userId="c841b334433006ac" providerId="LiveId" clId="{C680CCB2-F411-4466-A775-D33C19AAAF88}" dt="2024-04-16T12:07:59.119" v="2129" actId="21"/>
          <ac:spMkLst>
            <pc:docMk/>
            <pc:sldMk cId="2167319390" sldId="264"/>
            <ac:spMk id="2" creationId="{C737287D-E6CD-9490-56BC-6F5FCBC75207}"/>
          </ac:spMkLst>
        </pc:spChg>
        <pc:spChg chg="del mod">
          <ac:chgData name="Gurram Rakesh" userId="c841b334433006ac" providerId="LiveId" clId="{C680CCB2-F411-4466-A775-D33C19AAAF88}" dt="2024-04-16T12:14:12.265" v="2134"/>
          <ac:spMkLst>
            <pc:docMk/>
            <pc:sldMk cId="2167319390" sldId="264"/>
            <ac:spMk id="3" creationId="{C2AD9E29-C31A-A11F-AFC5-E853F4A16508}"/>
          </ac:spMkLst>
        </pc:spChg>
        <pc:graphicFrameChg chg="add mod">
          <ac:chgData name="Gurram Rakesh" userId="c841b334433006ac" providerId="LiveId" clId="{C680CCB2-F411-4466-A775-D33C19AAAF88}" dt="2024-04-18T06:18:35.050" v="2253"/>
          <ac:graphicFrameMkLst>
            <pc:docMk/>
            <pc:sldMk cId="2167319390" sldId="264"/>
            <ac:graphicFrameMk id="2" creationId="{27CAFBD7-A788-835C-6C07-D3F110CA3C85}"/>
          </ac:graphicFrameMkLst>
        </pc:graphicFrameChg>
        <pc:graphicFrameChg chg="add mod">
          <ac:chgData name="Gurram Rakesh" userId="c841b334433006ac" providerId="LiveId" clId="{C680CCB2-F411-4466-A775-D33C19AAAF88}" dt="2024-04-16T12:19:55.519" v="2196" actId="14100"/>
          <ac:graphicFrameMkLst>
            <pc:docMk/>
            <pc:sldMk cId="2167319390" sldId="264"/>
            <ac:graphicFrameMk id="4" creationId="{8A0887EB-65C5-63AE-6481-63F9A3A729D4}"/>
          </ac:graphicFrameMkLst>
        </pc:graphicFrameChg>
        <pc:graphicFrameChg chg="add del mod">
          <ac:chgData name="Gurram Rakesh" userId="c841b334433006ac" providerId="LiveId" clId="{C680CCB2-F411-4466-A775-D33C19AAAF88}" dt="2024-04-18T06:15:14.745" v="2225" actId="21"/>
          <ac:graphicFrameMkLst>
            <pc:docMk/>
            <pc:sldMk cId="2167319390" sldId="264"/>
            <ac:graphicFrameMk id="5" creationId="{D8F8D808-A594-1CA4-8DB1-48B538C940B4}"/>
          </ac:graphicFrameMkLst>
        </pc:graphicFrameChg>
      </pc:sldChg>
      <pc:sldChg chg="addSp modSp new mod">
        <pc:chgData name="Gurram Rakesh" userId="c841b334433006ac" providerId="LiveId" clId="{C680CCB2-F411-4466-A775-D33C19AAAF88}" dt="2024-04-18T07:12:56.934" v="2516" actId="2711"/>
        <pc:sldMkLst>
          <pc:docMk/>
          <pc:sldMk cId="1087129582" sldId="265"/>
        </pc:sldMkLst>
        <pc:spChg chg="mod">
          <ac:chgData name="Gurram Rakesh" userId="c841b334433006ac" providerId="LiveId" clId="{C680CCB2-F411-4466-A775-D33C19AAAF88}" dt="2024-04-18T07:12:56.934" v="2516" actId="2711"/>
          <ac:spMkLst>
            <pc:docMk/>
            <pc:sldMk cId="1087129582" sldId="265"/>
            <ac:spMk id="2" creationId="{508C7581-6558-7427-4A41-3FE4A512EB72}"/>
          </ac:spMkLst>
        </pc:spChg>
        <pc:spChg chg="mod">
          <ac:chgData name="Gurram Rakesh" userId="c841b334433006ac" providerId="LiveId" clId="{C680CCB2-F411-4466-A775-D33C19AAAF88}" dt="2024-04-18T06:47:24.026" v="2386" actId="13822"/>
          <ac:spMkLst>
            <pc:docMk/>
            <pc:sldMk cId="1087129582" sldId="265"/>
            <ac:spMk id="3" creationId="{9C88C92C-F287-0614-294A-6687142CF508}"/>
          </ac:spMkLst>
        </pc:spChg>
        <pc:graphicFrameChg chg="add mod modGraphic">
          <ac:chgData name="Gurram Rakesh" userId="c841b334433006ac" providerId="LiveId" clId="{C680CCB2-F411-4466-A775-D33C19AAAF88}" dt="2024-04-18T06:46:48.678" v="2385" actId="14734"/>
          <ac:graphicFrameMkLst>
            <pc:docMk/>
            <pc:sldMk cId="1087129582" sldId="265"/>
            <ac:graphicFrameMk id="4" creationId="{1B87ADE3-2AFC-82D3-D0C1-A92D7FCFDBA6}"/>
          </ac:graphicFrameMkLst>
        </pc:graphicFrameChg>
      </pc:sldChg>
      <pc:sldChg chg="addSp delSp modSp new mod">
        <pc:chgData name="Gurram Rakesh" userId="c841b334433006ac" providerId="LiveId" clId="{C680CCB2-F411-4466-A775-D33C19AAAF88}" dt="2024-04-18T07:04:56.508" v="2466" actId="20577"/>
        <pc:sldMkLst>
          <pc:docMk/>
          <pc:sldMk cId="1491106663" sldId="266"/>
        </pc:sldMkLst>
        <pc:spChg chg="del">
          <ac:chgData name="Gurram Rakesh" userId="c841b334433006ac" providerId="LiveId" clId="{C680CCB2-F411-4466-A775-D33C19AAAF88}" dt="2024-04-18T06:50:35.812" v="2388" actId="21"/>
          <ac:spMkLst>
            <pc:docMk/>
            <pc:sldMk cId="1491106663" sldId="266"/>
            <ac:spMk id="2" creationId="{34903B3A-B303-EBEE-42FB-07E21020D565}"/>
          </ac:spMkLst>
        </pc:spChg>
        <pc:spChg chg="del mod">
          <ac:chgData name="Gurram Rakesh" userId="c841b334433006ac" providerId="LiveId" clId="{C680CCB2-F411-4466-A775-D33C19AAAF88}" dt="2024-04-18T06:55:47.599" v="2392"/>
          <ac:spMkLst>
            <pc:docMk/>
            <pc:sldMk cId="1491106663" sldId="266"/>
            <ac:spMk id="3" creationId="{6DC06BD0-C850-DD1B-9FEB-4EEAE6BCD69F}"/>
          </ac:spMkLst>
        </pc:spChg>
        <pc:graphicFrameChg chg="add mod">
          <ac:chgData name="Gurram Rakesh" userId="c841b334433006ac" providerId="LiveId" clId="{C680CCB2-F411-4466-A775-D33C19AAAF88}" dt="2024-04-18T07:04:56.508" v="2466" actId="20577"/>
          <ac:graphicFrameMkLst>
            <pc:docMk/>
            <pc:sldMk cId="1491106663" sldId="266"/>
            <ac:graphicFrameMk id="6" creationId="{4B2323A0-47A7-D410-75CF-A7791A519C57}"/>
          </ac:graphicFrameMkLst>
        </pc:graphicFrameChg>
        <pc:graphicFrameChg chg="add mod">
          <ac:chgData name="Gurram Rakesh" userId="c841b334433006ac" providerId="LiveId" clId="{C680CCB2-F411-4466-A775-D33C19AAAF88}" dt="2024-04-18T07:04:03.876" v="2432"/>
          <ac:graphicFrameMkLst>
            <pc:docMk/>
            <pc:sldMk cId="1491106663" sldId="266"/>
            <ac:graphicFrameMk id="7" creationId="{E138F14A-9AB0-B1A0-8540-436D729EBC72}"/>
          </ac:graphicFrameMkLst>
        </pc:graphicFrameChg>
      </pc:sldChg>
      <pc:sldChg chg="addSp modSp new mod">
        <pc:chgData name="Gurram Rakesh" userId="c841b334433006ac" providerId="LiveId" clId="{C680CCB2-F411-4466-A775-D33C19AAAF88}" dt="2024-04-18T07:31:58.016" v="2612" actId="13822"/>
        <pc:sldMkLst>
          <pc:docMk/>
          <pc:sldMk cId="2402819461" sldId="267"/>
        </pc:sldMkLst>
        <pc:spChg chg="mod">
          <ac:chgData name="Gurram Rakesh" userId="c841b334433006ac" providerId="LiveId" clId="{C680CCB2-F411-4466-A775-D33C19AAAF88}" dt="2024-04-18T07:15:42.813" v="2570" actId="14100"/>
          <ac:spMkLst>
            <pc:docMk/>
            <pc:sldMk cId="2402819461" sldId="267"/>
            <ac:spMk id="2" creationId="{7FBCC207-0EF8-3E8B-BB26-7DF844F626A8}"/>
          </ac:spMkLst>
        </pc:spChg>
        <pc:spChg chg="mod">
          <ac:chgData name="Gurram Rakesh" userId="c841b334433006ac" providerId="LiveId" clId="{C680CCB2-F411-4466-A775-D33C19AAAF88}" dt="2024-04-18T07:31:58.016" v="2612" actId="13822"/>
          <ac:spMkLst>
            <pc:docMk/>
            <pc:sldMk cId="2402819461" sldId="267"/>
            <ac:spMk id="3" creationId="{6055D6A4-0A61-A31A-5896-D3BFE1D77CB0}"/>
          </ac:spMkLst>
        </pc:spChg>
        <pc:graphicFrameChg chg="add mod modGraphic">
          <ac:chgData name="Gurram Rakesh" userId="c841b334433006ac" providerId="LiveId" clId="{C680CCB2-F411-4466-A775-D33C19AAAF88}" dt="2024-04-18T07:31:03.772" v="2611" actId="20577"/>
          <ac:graphicFrameMkLst>
            <pc:docMk/>
            <pc:sldMk cId="2402819461" sldId="267"/>
            <ac:graphicFrameMk id="4" creationId="{210A0913-40EE-0544-6CDD-0B4029C16C7A}"/>
          </ac:graphicFrameMkLst>
        </pc:graphicFrameChg>
      </pc:sldChg>
      <pc:sldChg chg="addSp delSp modSp new mod">
        <pc:chgData name="Gurram Rakesh" userId="c841b334433006ac" providerId="LiveId" clId="{C680CCB2-F411-4466-A775-D33C19AAAF88}" dt="2024-04-18T07:53:17.793" v="2719" actId="113"/>
        <pc:sldMkLst>
          <pc:docMk/>
          <pc:sldMk cId="4083990001" sldId="268"/>
        </pc:sldMkLst>
        <pc:spChg chg="del">
          <ac:chgData name="Gurram Rakesh" userId="c841b334433006ac" providerId="LiveId" clId="{C680CCB2-F411-4466-A775-D33C19AAAF88}" dt="2024-04-18T07:32:41.384" v="2614" actId="21"/>
          <ac:spMkLst>
            <pc:docMk/>
            <pc:sldMk cId="4083990001" sldId="268"/>
            <ac:spMk id="2" creationId="{CF95FD26-5B2E-9EDA-1756-5F3E56133228}"/>
          </ac:spMkLst>
        </pc:spChg>
        <pc:spChg chg="del mod">
          <ac:chgData name="Gurram Rakesh" userId="c841b334433006ac" providerId="LiveId" clId="{C680CCB2-F411-4466-A775-D33C19AAAF88}" dt="2024-04-18T07:39:30.969" v="2619"/>
          <ac:spMkLst>
            <pc:docMk/>
            <pc:sldMk cId="4083990001" sldId="268"/>
            <ac:spMk id="3" creationId="{BCE7052A-F396-0F5E-1305-6B30D5B68BC7}"/>
          </ac:spMkLst>
        </pc:spChg>
        <pc:graphicFrameChg chg="add mod">
          <ac:chgData name="Gurram Rakesh" userId="c841b334433006ac" providerId="LiveId" clId="{C680CCB2-F411-4466-A775-D33C19AAAF88}" dt="2024-04-18T07:53:17.793" v="2719" actId="113"/>
          <ac:graphicFrameMkLst>
            <pc:docMk/>
            <pc:sldMk cId="4083990001" sldId="268"/>
            <ac:graphicFrameMk id="4" creationId="{C6866439-91DE-C332-E369-D8FDE8A279DE}"/>
          </ac:graphicFrameMkLst>
        </pc:graphicFrameChg>
        <pc:graphicFrameChg chg="add mod">
          <ac:chgData name="Gurram Rakesh" userId="c841b334433006ac" providerId="LiveId" clId="{C680CCB2-F411-4466-A775-D33C19AAAF88}" dt="2024-04-18T07:51:44.789" v="2681" actId="20577"/>
          <ac:graphicFrameMkLst>
            <pc:docMk/>
            <pc:sldMk cId="4083990001" sldId="268"/>
            <ac:graphicFrameMk id="5" creationId="{973FE918-2DE5-BCA7-91CA-BC2016969048}"/>
          </ac:graphicFrameMkLst>
        </pc:graphicFrameChg>
      </pc:sldChg>
      <pc:sldChg chg="addSp modSp new mod">
        <pc:chgData name="Gurram Rakesh" userId="c841b334433006ac" providerId="LiveId" clId="{C680CCB2-F411-4466-A775-D33C19AAAF88}" dt="2024-04-18T10:44:21.030" v="2964" actId="113"/>
        <pc:sldMkLst>
          <pc:docMk/>
          <pc:sldMk cId="641760054" sldId="269"/>
        </pc:sldMkLst>
        <pc:spChg chg="mod">
          <ac:chgData name="Gurram Rakesh" userId="c841b334433006ac" providerId="LiveId" clId="{C680CCB2-F411-4466-A775-D33C19AAAF88}" dt="2024-04-18T08:04:58.271" v="2879" actId="20577"/>
          <ac:spMkLst>
            <pc:docMk/>
            <pc:sldMk cId="641760054" sldId="269"/>
            <ac:spMk id="2" creationId="{5055DB8F-B4C0-62B4-CEA1-91A0CFB11BD0}"/>
          </ac:spMkLst>
        </pc:spChg>
        <pc:spChg chg="mod">
          <ac:chgData name="Gurram Rakesh" userId="c841b334433006ac" providerId="LiveId" clId="{C680CCB2-F411-4466-A775-D33C19AAAF88}" dt="2024-04-18T10:38:11.609" v="2918" actId="13822"/>
          <ac:spMkLst>
            <pc:docMk/>
            <pc:sldMk cId="641760054" sldId="269"/>
            <ac:spMk id="3" creationId="{90BB8510-E506-F04E-EFBA-AFC51508FF90}"/>
          </ac:spMkLst>
        </pc:spChg>
        <pc:graphicFrameChg chg="add mod modGraphic">
          <ac:chgData name="Gurram Rakesh" userId="c841b334433006ac" providerId="LiveId" clId="{C680CCB2-F411-4466-A775-D33C19AAAF88}" dt="2024-04-18T10:44:21.030" v="2964" actId="113"/>
          <ac:graphicFrameMkLst>
            <pc:docMk/>
            <pc:sldMk cId="641760054" sldId="269"/>
            <ac:graphicFrameMk id="4" creationId="{5DD7D143-432C-F70A-B066-EF53775D05C4}"/>
          </ac:graphicFrameMkLst>
        </pc:graphicFrameChg>
      </pc:sldChg>
      <pc:sldChg chg="addSp delSp modSp new mod">
        <pc:chgData name="Gurram Rakesh" userId="c841b334433006ac" providerId="LiveId" clId="{C680CCB2-F411-4466-A775-D33C19AAAF88}" dt="2024-04-18T11:07:12.387" v="3058" actId="13822"/>
        <pc:sldMkLst>
          <pc:docMk/>
          <pc:sldMk cId="131883944" sldId="270"/>
        </pc:sldMkLst>
        <pc:spChg chg="del">
          <ac:chgData name="Gurram Rakesh" userId="c841b334433006ac" providerId="LiveId" clId="{C680CCB2-F411-4466-A775-D33C19AAAF88}" dt="2024-04-18T10:45:33.498" v="2966" actId="21"/>
          <ac:spMkLst>
            <pc:docMk/>
            <pc:sldMk cId="131883944" sldId="270"/>
            <ac:spMk id="2" creationId="{6CAB4D10-1E93-C2F7-CC94-2B32A88C7B92}"/>
          </ac:spMkLst>
        </pc:spChg>
        <pc:spChg chg="del mod">
          <ac:chgData name="Gurram Rakesh" userId="c841b334433006ac" providerId="LiveId" clId="{C680CCB2-F411-4466-A775-D33C19AAAF88}" dt="2024-04-18T10:49:47.388" v="2970"/>
          <ac:spMkLst>
            <pc:docMk/>
            <pc:sldMk cId="131883944" sldId="270"/>
            <ac:spMk id="3" creationId="{1A4C6912-9785-EB92-2DE8-4914CC0E6C46}"/>
          </ac:spMkLst>
        </pc:spChg>
        <pc:graphicFrameChg chg="add mod">
          <ac:chgData name="Gurram Rakesh" userId="c841b334433006ac" providerId="LiveId" clId="{C680CCB2-F411-4466-A775-D33C19AAAF88}" dt="2024-04-18T11:07:12.387" v="3058" actId="13822"/>
          <ac:graphicFrameMkLst>
            <pc:docMk/>
            <pc:sldMk cId="131883944" sldId="270"/>
            <ac:graphicFrameMk id="4" creationId="{3A8B2C58-B062-8813-3602-ED0E6F45AB46}"/>
          </ac:graphicFrameMkLst>
        </pc:graphicFrameChg>
        <pc:graphicFrameChg chg="add mod">
          <ac:chgData name="Gurram Rakesh" userId="c841b334433006ac" providerId="LiveId" clId="{C680CCB2-F411-4466-A775-D33C19AAAF88}" dt="2024-04-18T11:06:55.613" v="3057" actId="13822"/>
          <ac:graphicFrameMkLst>
            <pc:docMk/>
            <pc:sldMk cId="131883944" sldId="270"/>
            <ac:graphicFrameMk id="5" creationId="{BC3DE2B7-A72C-FC8A-6C39-28D7AE4B6395}"/>
          </ac:graphicFrameMkLst>
        </pc:graphicFrameChg>
      </pc:sldChg>
      <pc:sldChg chg="addSp modSp new mod">
        <pc:chgData name="Gurram Rakesh" userId="c841b334433006ac" providerId="LiveId" clId="{C680CCB2-F411-4466-A775-D33C19AAAF88}" dt="2024-04-19T07:23:49.317" v="3651" actId="14100"/>
        <pc:sldMkLst>
          <pc:docMk/>
          <pc:sldMk cId="265119163" sldId="271"/>
        </pc:sldMkLst>
        <pc:spChg chg="mod">
          <ac:chgData name="Gurram Rakesh" userId="c841b334433006ac" providerId="LiveId" clId="{C680CCB2-F411-4466-A775-D33C19AAAF88}" dt="2024-04-18T11:42:10.102" v="3159" actId="14100"/>
          <ac:spMkLst>
            <pc:docMk/>
            <pc:sldMk cId="265119163" sldId="271"/>
            <ac:spMk id="2" creationId="{290DB84E-C887-5721-86A2-C17671633C16}"/>
          </ac:spMkLst>
        </pc:spChg>
        <pc:spChg chg="mod">
          <ac:chgData name="Gurram Rakesh" userId="c841b334433006ac" providerId="LiveId" clId="{C680CCB2-F411-4466-A775-D33C19AAAF88}" dt="2024-04-19T07:23:49.317" v="3651" actId="14100"/>
          <ac:spMkLst>
            <pc:docMk/>
            <pc:sldMk cId="265119163" sldId="271"/>
            <ac:spMk id="3" creationId="{3D78D9CA-810E-8F79-5D3C-613EA9E936C8}"/>
          </ac:spMkLst>
        </pc:spChg>
        <pc:graphicFrameChg chg="add mod modGraphic">
          <ac:chgData name="Gurram Rakesh" userId="c841b334433006ac" providerId="LiveId" clId="{C680CCB2-F411-4466-A775-D33C19AAAF88}" dt="2024-04-19T07:13:24.296" v="3622" actId="12385"/>
          <ac:graphicFrameMkLst>
            <pc:docMk/>
            <pc:sldMk cId="265119163" sldId="271"/>
            <ac:graphicFrameMk id="4" creationId="{6FF66A8B-076C-27C0-2D28-05BDA75D07F1}"/>
          </ac:graphicFrameMkLst>
        </pc:graphicFrameChg>
      </pc:sldChg>
      <pc:sldChg chg="delSp modSp new mod">
        <pc:chgData name="Gurram Rakesh" userId="c841b334433006ac" providerId="LiveId" clId="{C680CCB2-F411-4466-A775-D33C19AAAF88}" dt="2024-04-19T07:25:33.028" v="3675" actId="13822"/>
        <pc:sldMkLst>
          <pc:docMk/>
          <pc:sldMk cId="2980092548" sldId="272"/>
        </pc:sldMkLst>
        <pc:spChg chg="del">
          <ac:chgData name="Gurram Rakesh" userId="c841b334433006ac" providerId="LiveId" clId="{C680CCB2-F411-4466-A775-D33C19AAAF88}" dt="2024-04-19T06:40:47.327" v="3392" actId="21"/>
          <ac:spMkLst>
            <pc:docMk/>
            <pc:sldMk cId="2980092548" sldId="272"/>
            <ac:spMk id="2" creationId="{44F787CD-3D8A-0557-98FB-E68D114180FA}"/>
          </ac:spMkLst>
        </pc:spChg>
        <pc:spChg chg="mod">
          <ac:chgData name="Gurram Rakesh" userId="c841b334433006ac" providerId="LiveId" clId="{C680CCB2-F411-4466-A775-D33C19AAAF88}" dt="2024-04-19T07:25:33.028" v="3675" actId="13822"/>
          <ac:spMkLst>
            <pc:docMk/>
            <pc:sldMk cId="2980092548" sldId="272"/>
            <ac:spMk id="3" creationId="{7320EEB1-1925-FB04-2E1C-5721B671CBE0}"/>
          </ac:spMkLst>
        </pc:spChg>
      </pc:sldChg>
      <pc:sldChg chg="addSp delSp modSp new del mod">
        <pc:chgData name="Gurram Rakesh" userId="c841b334433006ac" providerId="LiveId" clId="{C680CCB2-F411-4466-A775-D33C19AAAF88}" dt="2024-04-19T06:40:05.891" v="3384" actId="680"/>
        <pc:sldMkLst>
          <pc:docMk/>
          <pc:sldMk cId="3339239282" sldId="272"/>
        </pc:sldMkLst>
        <pc:spChg chg="add del">
          <ac:chgData name="Gurram Rakesh" userId="c841b334433006ac" providerId="LiveId" clId="{C680CCB2-F411-4466-A775-D33C19AAAF88}" dt="2024-04-19T06:40:05.107" v="3383" actId="21"/>
          <ac:spMkLst>
            <pc:docMk/>
            <pc:sldMk cId="3339239282" sldId="272"/>
            <ac:spMk id="2" creationId="{9CBA168A-7961-361F-5C4D-7D0A0BC8D7AF}"/>
          </ac:spMkLst>
        </pc:spChg>
        <pc:spChg chg="add del">
          <ac:chgData name="Gurram Rakesh" userId="c841b334433006ac" providerId="LiveId" clId="{C680CCB2-F411-4466-A775-D33C19AAAF88}" dt="2024-04-19T06:40:04.183" v="3382"/>
          <ac:spMkLst>
            <pc:docMk/>
            <pc:sldMk cId="3339239282" sldId="272"/>
            <ac:spMk id="3" creationId="{895E8E9C-4D75-A65B-ED6A-2B58A01C77BF}"/>
          </ac:spMkLst>
        </pc:spChg>
        <pc:spChg chg="add del mod">
          <ac:chgData name="Gurram Rakesh" userId="c841b334433006ac" providerId="LiveId" clId="{C680CCB2-F411-4466-A775-D33C19AAAF88}" dt="2024-04-19T06:40:04.183" v="3382"/>
          <ac:spMkLst>
            <pc:docMk/>
            <pc:sldMk cId="3339239282" sldId="272"/>
            <ac:spMk id="4" creationId="{9CBA168A-7961-361F-5C4D-7D0A0BC8D7AF}"/>
          </ac:spMkLst>
        </pc:spChg>
        <pc:spChg chg="add del mod">
          <ac:chgData name="Gurram Rakesh" userId="c841b334433006ac" providerId="LiveId" clId="{C680CCB2-F411-4466-A775-D33C19AAAF88}" dt="2024-04-19T06:40:03.131" v="3381"/>
          <ac:spMkLst>
            <pc:docMk/>
            <pc:sldMk cId="3339239282" sldId="272"/>
            <ac:spMk id="5" creationId="{EE01DCD9-3AB2-C5F7-D346-7199CC2C35DA}"/>
          </ac:spMkLst>
        </pc:spChg>
        <pc:spChg chg="add mod">
          <ac:chgData name="Gurram Rakesh" userId="c841b334433006ac" providerId="LiveId" clId="{C680CCB2-F411-4466-A775-D33C19AAAF88}" dt="2024-04-19T06:39:59.288" v="3378"/>
          <ac:spMkLst>
            <pc:docMk/>
            <pc:sldMk cId="3339239282" sldId="272"/>
            <ac:spMk id="6" creationId="{87034AEF-3811-E128-4DE6-05853ACC7FFD}"/>
          </ac:spMkLst>
        </pc:spChg>
      </pc:sldChg>
      <pc:sldChg chg="addSp delSp modSp new mod setBg">
        <pc:chgData name="Gurram Rakesh" userId="c841b334433006ac" providerId="LiveId" clId="{C680CCB2-F411-4466-A775-D33C19AAAF88}" dt="2024-04-19T07:42:29.348" v="3742"/>
        <pc:sldMkLst>
          <pc:docMk/>
          <pc:sldMk cId="2445035944" sldId="273"/>
        </pc:sldMkLst>
        <pc:spChg chg="del">
          <ac:chgData name="Gurram Rakesh" userId="c841b334433006ac" providerId="LiveId" clId="{C680CCB2-F411-4466-A775-D33C19AAAF88}" dt="2024-04-19T07:26:05.544" v="3677" actId="21"/>
          <ac:spMkLst>
            <pc:docMk/>
            <pc:sldMk cId="2445035944" sldId="273"/>
            <ac:spMk id="2" creationId="{4B8D87AC-B308-A698-C287-E3021A24DFA8}"/>
          </ac:spMkLst>
        </pc:spChg>
        <pc:spChg chg="del mod">
          <ac:chgData name="Gurram Rakesh" userId="c841b334433006ac" providerId="LiveId" clId="{C680CCB2-F411-4466-A775-D33C19AAAF88}" dt="2024-04-19T07:30:31.023" v="3682"/>
          <ac:spMkLst>
            <pc:docMk/>
            <pc:sldMk cId="2445035944" sldId="273"/>
            <ac:spMk id="3" creationId="{0F821E5A-BB1D-7C76-734F-AEC40170553C}"/>
          </ac:spMkLst>
        </pc:spChg>
        <pc:graphicFrameChg chg="add mod">
          <ac:chgData name="Gurram Rakesh" userId="c841b334433006ac" providerId="LiveId" clId="{C680CCB2-F411-4466-A775-D33C19AAAF88}" dt="2024-04-19T07:36:27.928" v="3707" actId="14100"/>
          <ac:graphicFrameMkLst>
            <pc:docMk/>
            <pc:sldMk cId="2445035944" sldId="273"/>
            <ac:graphicFrameMk id="4" creationId="{EF0BBDFA-1BF6-F529-2D3A-FACC5BE7BE44}"/>
          </ac:graphicFrameMkLst>
        </pc:graphicFrameChg>
        <pc:graphicFrameChg chg="add mod">
          <ac:chgData name="Gurram Rakesh" userId="c841b334433006ac" providerId="LiveId" clId="{C680CCB2-F411-4466-A775-D33C19AAAF88}" dt="2024-04-19T07:42:29.348" v="3742"/>
          <ac:graphicFrameMkLst>
            <pc:docMk/>
            <pc:sldMk cId="2445035944" sldId="273"/>
            <ac:graphicFrameMk id="5" creationId="{EF0BBDFA-1BF6-F529-2D3A-FACC5BE7BE44}"/>
          </ac:graphicFrameMkLst>
        </pc:graphicFrameChg>
      </pc:sldChg>
      <pc:sldChg chg="modSp new del mod modClrScheme chgLayout">
        <pc:chgData name="Gurram Rakesh" userId="c841b334433006ac" providerId="LiveId" clId="{C680CCB2-F411-4466-A775-D33C19AAAF88}" dt="2024-04-19T07:58:59.704" v="3836" actId="2696"/>
        <pc:sldMkLst>
          <pc:docMk/>
          <pc:sldMk cId="2066485271" sldId="274"/>
        </pc:sldMkLst>
        <pc:spChg chg="mod ord">
          <ac:chgData name="Gurram Rakesh" userId="c841b334433006ac" providerId="LiveId" clId="{C680CCB2-F411-4466-A775-D33C19AAAF88}" dt="2024-04-19T07:57:41.664" v="3829" actId="1076"/>
          <ac:spMkLst>
            <pc:docMk/>
            <pc:sldMk cId="2066485271" sldId="274"/>
            <ac:spMk id="2" creationId="{F5B7D6A0-212B-F220-9D32-08D8BA9FE88B}"/>
          </ac:spMkLst>
        </pc:spChg>
        <pc:spChg chg="mod ord">
          <ac:chgData name="Gurram Rakesh" userId="c841b334433006ac" providerId="LiveId" clId="{C680CCB2-F411-4466-A775-D33C19AAAF88}" dt="2024-04-19T07:58:21.840" v="3834" actId="20577"/>
          <ac:spMkLst>
            <pc:docMk/>
            <pc:sldMk cId="2066485271" sldId="274"/>
            <ac:spMk id="3" creationId="{CFC26ED5-9C14-7CBD-3218-66181A245893}"/>
          </ac:spMkLst>
        </pc:spChg>
      </pc:sldChg>
      <pc:sldChg chg="addSp delSp modSp new mod modClrScheme chgLayout">
        <pc:chgData name="Gurram Rakesh" userId="c841b334433006ac" providerId="LiveId" clId="{C680CCB2-F411-4466-A775-D33C19AAAF88}" dt="2024-04-19T09:32:49.394" v="4292"/>
        <pc:sldMkLst>
          <pc:docMk/>
          <pc:sldMk cId="2778758952" sldId="274"/>
        </pc:sldMkLst>
        <pc:spChg chg="add mod ord">
          <ac:chgData name="Gurram Rakesh" userId="c841b334433006ac" providerId="LiveId" clId="{C680CCB2-F411-4466-A775-D33C19AAAF88}" dt="2024-04-19T09:06:18.164" v="3883" actId="1076"/>
          <ac:spMkLst>
            <pc:docMk/>
            <pc:sldMk cId="2778758952" sldId="274"/>
            <ac:spMk id="2" creationId="{31BAD010-1A78-B462-D3BD-94E51553BEBE}"/>
          </ac:spMkLst>
        </pc:spChg>
        <pc:spChg chg="del mod ord">
          <ac:chgData name="Gurram Rakesh" userId="c841b334433006ac" providerId="LiveId" clId="{C680CCB2-F411-4466-A775-D33C19AAAF88}" dt="2024-04-19T07:59:50.088" v="3839" actId="700"/>
          <ac:spMkLst>
            <pc:docMk/>
            <pc:sldMk cId="2778758952" sldId="274"/>
            <ac:spMk id="2" creationId="{EC3A96FE-A314-6F71-F68B-744391A5B39A}"/>
          </ac:spMkLst>
        </pc:spChg>
        <pc:spChg chg="del mod ord">
          <ac:chgData name="Gurram Rakesh" userId="c841b334433006ac" providerId="LiveId" clId="{C680CCB2-F411-4466-A775-D33C19AAAF88}" dt="2024-04-19T07:59:50.088" v="3839" actId="700"/>
          <ac:spMkLst>
            <pc:docMk/>
            <pc:sldMk cId="2778758952" sldId="274"/>
            <ac:spMk id="3" creationId="{0AFD41AB-331B-BE96-82F7-388713773A17}"/>
          </ac:spMkLst>
        </pc:spChg>
        <pc:spChg chg="add mod ord">
          <ac:chgData name="Gurram Rakesh" userId="c841b334433006ac" providerId="LiveId" clId="{C680CCB2-F411-4466-A775-D33C19AAAF88}" dt="2024-04-19T09:16:52.029" v="3997" actId="27636"/>
          <ac:spMkLst>
            <pc:docMk/>
            <pc:sldMk cId="2778758952" sldId="274"/>
            <ac:spMk id="3" creationId="{2C65696D-7FDB-9EDA-BFFF-8F4137EA5C68}"/>
          </ac:spMkLst>
        </pc:spChg>
        <pc:spChg chg="add del mod ord">
          <ac:chgData name="Gurram Rakesh" userId="c841b334433006ac" providerId="LiveId" clId="{C680CCB2-F411-4466-A775-D33C19AAAF88}" dt="2024-04-19T09:04:05.096" v="3842" actId="700"/>
          <ac:spMkLst>
            <pc:docMk/>
            <pc:sldMk cId="2778758952" sldId="274"/>
            <ac:spMk id="4" creationId="{72784823-6EE8-FA81-7087-88B97CDBABE2}"/>
          </ac:spMkLst>
        </pc:spChg>
        <pc:spChg chg="add del mod ord">
          <ac:chgData name="Gurram Rakesh" userId="c841b334433006ac" providerId="LiveId" clId="{C680CCB2-F411-4466-A775-D33C19AAAF88}" dt="2024-04-19T09:04:05.096" v="3842" actId="700"/>
          <ac:spMkLst>
            <pc:docMk/>
            <pc:sldMk cId="2778758952" sldId="274"/>
            <ac:spMk id="5" creationId="{DD8F6E99-D966-1C5B-181E-0F6AEDD2E2FB}"/>
          </ac:spMkLst>
        </pc:spChg>
        <pc:spChg chg="add del mod ord">
          <ac:chgData name="Gurram Rakesh" userId="c841b334433006ac" providerId="LiveId" clId="{C680CCB2-F411-4466-A775-D33C19AAAF88}" dt="2024-04-19T09:04:05.096" v="3842" actId="700"/>
          <ac:spMkLst>
            <pc:docMk/>
            <pc:sldMk cId="2778758952" sldId="274"/>
            <ac:spMk id="6" creationId="{E13DD2AF-1232-8E9D-3442-EE49FB08C33C}"/>
          </ac:spMkLst>
        </pc:spChg>
        <pc:spChg chg="add del mod ord">
          <ac:chgData name="Gurram Rakesh" userId="c841b334433006ac" providerId="LiveId" clId="{C680CCB2-F411-4466-A775-D33C19AAAF88}" dt="2024-04-19T09:12:21.825" v="3950" actId="3680"/>
          <ac:spMkLst>
            <pc:docMk/>
            <pc:sldMk cId="2778758952" sldId="274"/>
            <ac:spMk id="7" creationId="{843E3F40-709B-3325-5816-FEB5722CEC69}"/>
          </ac:spMkLst>
        </pc:spChg>
        <pc:spChg chg="add mod ord">
          <ac:chgData name="Gurram Rakesh" userId="c841b334433006ac" providerId="LiveId" clId="{C680CCB2-F411-4466-A775-D33C19AAAF88}" dt="2024-04-19T09:22:32.356" v="4023" actId="14100"/>
          <ac:spMkLst>
            <pc:docMk/>
            <pc:sldMk cId="2778758952" sldId="274"/>
            <ac:spMk id="8" creationId="{4CE0E0FE-22F8-A9DE-308F-13590B52D01A}"/>
          </ac:spMkLst>
        </pc:spChg>
        <pc:spChg chg="add del mod ord">
          <ac:chgData name="Gurram Rakesh" userId="c841b334433006ac" providerId="LiveId" clId="{C680CCB2-F411-4466-A775-D33C19AAAF88}" dt="2024-04-19T09:23:23.378" v="4100"/>
          <ac:spMkLst>
            <pc:docMk/>
            <pc:sldMk cId="2778758952" sldId="274"/>
            <ac:spMk id="9" creationId="{4262E388-71E3-9ACE-2E58-8DF4F7849592}"/>
          </ac:spMkLst>
        </pc:spChg>
        <pc:spChg chg="add del mod">
          <ac:chgData name="Gurram Rakesh" userId="c841b334433006ac" providerId="LiveId" clId="{C680CCB2-F411-4466-A775-D33C19AAAF88}" dt="2024-04-19T09:22:56.591" v="4094" actId="21"/>
          <ac:spMkLst>
            <pc:docMk/>
            <pc:sldMk cId="2778758952" sldId="274"/>
            <ac:spMk id="13" creationId="{71EE7872-129A-0F55-14EE-3DD64DB76A84}"/>
          </ac:spMkLst>
        </pc:spChg>
        <pc:spChg chg="add mod">
          <ac:chgData name="Gurram Rakesh" userId="c841b334433006ac" providerId="LiveId" clId="{C680CCB2-F411-4466-A775-D33C19AAAF88}" dt="2024-04-19T09:32:49.394" v="4292"/>
          <ac:spMkLst>
            <pc:docMk/>
            <pc:sldMk cId="2778758952" sldId="274"/>
            <ac:spMk id="14" creationId="{71EE7872-129A-0F55-14EE-3DD64DB76A84}"/>
          </ac:spMkLst>
        </pc:spChg>
        <pc:graphicFrameChg chg="add mod ord modGraphic">
          <ac:chgData name="Gurram Rakesh" userId="c841b334433006ac" providerId="LiveId" clId="{C680CCB2-F411-4466-A775-D33C19AAAF88}" dt="2024-04-19T09:13:40.061" v="3972" actId="1076"/>
          <ac:graphicFrameMkLst>
            <pc:docMk/>
            <pc:sldMk cId="2778758952" sldId="274"/>
            <ac:graphicFrameMk id="10" creationId="{1476A050-41C5-85DC-9145-A3A8F2DACCFA}"/>
          </ac:graphicFrameMkLst>
        </pc:graphicFrameChg>
        <pc:picChg chg="add del mod">
          <ac:chgData name="Gurram Rakesh" userId="c841b334433006ac" providerId="LiveId" clId="{C680CCB2-F411-4466-A775-D33C19AAAF88}" dt="2024-04-19T09:14:45.101" v="3976" actId="21"/>
          <ac:picMkLst>
            <pc:docMk/>
            <pc:sldMk cId="2778758952" sldId="274"/>
            <ac:picMk id="11" creationId="{593A9355-F7F2-0AAB-F4A5-148CD38EA4E1}"/>
          </ac:picMkLst>
        </pc:picChg>
      </pc:sldChg>
      <pc:sldChg chg="addSp delSp modSp new mod">
        <pc:chgData name="Gurram Rakesh" userId="c841b334433006ac" providerId="LiveId" clId="{C680CCB2-F411-4466-A775-D33C19AAAF88}" dt="2024-04-19T10:01:28.165" v="4439" actId="14100"/>
        <pc:sldMkLst>
          <pc:docMk/>
          <pc:sldMk cId="1589174288" sldId="275"/>
        </pc:sldMkLst>
        <pc:spChg chg="mod">
          <ac:chgData name="Gurram Rakesh" userId="c841b334433006ac" providerId="LiveId" clId="{C680CCB2-F411-4466-A775-D33C19AAAF88}" dt="2024-04-19T09:48:13.169" v="4328" actId="14100"/>
          <ac:spMkLst>
            <pc:docMk/>
            <pc:sldMk cId="1589174288" sldId="275"/>
            <ac:spMk id="2" creationId="{B1A5FA69-54DE-A56C-BA27-B207A457C70C}"/>
          </ac:spMkLst>
        </pc:spChg>
        <pc:spChg chg="mod">
          <ac:chgData name="Gurram Rakesh" userId="c841b334433006ac" providerId="LiveId" clId="{C680CCB2-F411-4466-A775-D33C19AAAF88}" dt="2024-04-19T10:01:28.165" v="4439" actId="14100"/>
          <ac:spMkLst>
            <pc:docMk/>
            <pc:sldMk cId="1589174288" sldId="275"/>
            <ac:spMk id="3" creationId="{AC9F3BB2-8EA6-4155-30AF-01DC1F1200FD}"/>
          </ac:spMkLst>
        </pc:spChg>
        <pc:spChg chg="del mod">
          <ac:chgData name="Gurram Rakesh" userId="c841b334433006ac" providerId="LiveId" clId="{C680CCB2-F411-4466-A775-D33C19AAAF88}" dt="2024-04-19T09:47:59.436" v="4324" actId="21"/>
          <ac:spMkLst>
            <pc:docMk/>
            <pc:sldMk cId="1589174288" sldId="275"/>
            <ac:spMk id="4" creationId="{5B67B661-94C7-D3E7-E0D6-8F63A1D49598}"/>
          </ac:spMkLst>
        </pc:spChg>
        <pc:spChg chg="del mod">
          <ac:chgData name="Gurram Rakesh" userId="c841b334433006ac" providerId="LiveId" clId="{C680CCB2-F411-4466-A775-D33C19AAAF88}" dt="2024-04-19T09:47:26.356" v="4322" actId="21"/>
          <ac:spMkLst>
            <pc:docMk/>
            <pc:sldMk cId="1589174288" sldId="275"/>
            <ac:spMk id="5" creationId="{A2879623-CF36-4655-D7D5-2AF3D3244BE7}"/>
          </ac:spMkLst>
        </pc:spChg>
        <pc:spChg chg="del mod">
          <ac:chgData name="Gurram Rakesh" userId="c841b334433006ac" providerId="LiveId" clId="{C680CCB2-F411-4466-A775-D33C19AAAF88}" dt="2024-04-19T09:48:04.421" v="4325" actId="21"/>
          <ac:spMkLst>
            <pc:docMk/>
            <pc:sldMk cId="1589174288" sldId="275"/>
            <ac:spMk id="6" creationId="{05BBA1B5-DE12-3764-FE09-F31BE85B32C2}"/>
          </ac:spMkLst>
        </pc:spChg>
        <pc:graphicFrameChg chg="add del mod modGraphic">
          <ac:chgData name="Gurram Rakesh" userId="c841b334433006ac" providerId="LiveId" clId="{C680CCB2-F411-4466-A775-D33C19AAAF88}" dt="2024-04-19T09:49:42.891" v="4339" actId="21"/>
          <ac:graphicFrameMkLst>
            <pc:docMk/>
            <pc:sldMk cId="1589174288" sldId="275"/>
            <ac:graphicFrameMk id="7" creationId="{3F6EAF76-EEE5-8986-549D-D0B955B35A96}"/>
          </ac:graphicFrameMkLst>
        </pc:graphicFrameChg>
        <pc:graphicFrameChg chg="add mod modGraphic">
          <ac:chgData name="Gurram Rakesh" userId="c841b334433006ac" providerId="LiveId" clId="{C680CCB2-F411-4466-A775-D33C19AAAF88}" dt="2024-04-19T09:57:31.586" v="4430" actId="14100"/>
          <ac:graphicFrameMkLst>
            <pc:docMk/>
            <pc:sldMk cId="1589174288" sldId="275"/>
            <ac:graphicFrameMk id="8" creationId="{16CFB68B-A131-0249-09F5-FE15EA23D5AA}"/>
          </ac:graphicFrameMkLst>
        </pc:graphicFrameChg>
        <pc:graphicFrameChg chg="add mod">
          <ac:chgData name="Gurram Rakesh" userId="c841b334433006ac" providerId="LiveId" clId="{C680CCB2-F411-4466-A775-D33C19AAAF88}" dt="2024-04-19T10:00:42.136" v="4438" actId="14100"/>
          <ac:graphicFrameMkLst>
            <pc:docMk/>
            <pc:sldMk cId="1589174288" sldId="275"/>
            <ac:graphicFrameMk id="9" creationId="{FE0C639C-39AD-483E-526D-27C20ACA96A5}"/>
          </ac:graphicFrameMkLst>
        </pc:graphicFrameChg>
      </pc:sldChg>
      <pc:sldChg chg="addSp delSp modSp new mod">
        <pc:chgData name="Gurram Rakesh" userId="c841b334433006ac" providerId="LiveId" clId="{C680CCB2-F411-4466-A775-D33C19AAAF88}" dt="2024-04-19T10:23:43.054" v="4746" actId="13822"/>
        <pc:sldMkLst>
          <pc:docMk/>
          <pc:sldMk cId="843755151" sldId="276"/>
        </pc:sldMkLst>
        <pc:spChg chg="mod">
          <ac:chgData name="Gurram Rakesh" userId="c841b334433006ac" providerId="LiveId" clId="{C680CCB2-F411-4466-A775-D33C19AAAF88}" dt="2024-04-19T10:19:18.097" v="4725" actId="14100"/>
          <ac:spMkLst>
            <pc:docMk/>
            <pc:sldMk cId="843755151" sldId="276"/>
            <ac:spMk id="2" creationId="{A0AAC609-8535-68A2-DE5D-3F14D8DF02A7}"/>
          </ac:spMkLst>
        </pc:spChg>
        <pc:spChg chg="del mod">
          <ac:chgData name="Gurram Rakesh" userId="c841b334433006ac" providerId="LiveId" clId="{C680CCB2-F411-4466-A775-D33C19AAAF88}" dt="2024-04-19T10:05:08.401" v="4634" actId="21"/>
          <ac:spMkLst>
            <pc:docMk/>
            <pc:sldMk cId="843755151" sldId="276"/>
            <ac:spMk id="3" creationId="{E4BB0778-030A-532C-B436-ED737B2E07D6}"/>
          </ac:spMkLst>
        </pc:spChg>
        <pc:spChg chg="mod">
          <ac:chgData name="Gurram Rakesh" userId="c841b334433006ac" providerId="LiveId" clId="{C680CCB2-F411-4466-A775-D33C19AAAF88}" dt="2024-04-19T10:23:43.054" v="4746" actId="13822"/>
          <ac:spMkLst>
            <pc:docMk/>
            <pc:sldMk cId="843755151" sldId="276"/>
            <ac:spMk id="4" creationId="{0706B641-474D-1176-88E6-CDFC2A3491C8}"/>
          </ac:spMkLst>
        </pc:spChg>
        <pc:spChg chg="del">
          <ac:chgData name="Gurram Rakesh" userId="c841b334433006ac" providerId="LiveId" clId="{C680CCB2-F411-4466-A775-D33C19AAAF88}" dt="2024-04-19T10:12:23.184" v="4696" actId="21"/>
          <ac:spMkLst>
            <pc:docMk/>
            <pc:sldMk cId="843755151" sldId="276"/>
            <ac:spMk id="5" creationId="{9293560D-C549-5373-C0EF-E5BE44402F31}"/>
          </ac:spMkLst>
        </pc:spChg>
        <pc:spChg chg="del mod">
          <ac:chgData name="Gurram Rakesh" userId="c841b334433006ac" providerId="LiveId" clId="{C680CCB2-F411-4466-A775-D33C19AAAF88}" dt="2024-04-19T10:16:41.583" v="4700" actId="21"/>
          <ac:spMkLst>
            <pc:docMk/>
            <pc:sldMk cId="843755151" sldId="276"/>
            <ac:spMk id="6" creationId="{D66067A6-604B-CF7A-C44B-4285688F40C9}"/>
          </ac:spMkLst>
        </pc:spChg>
        <pc:graphicFrameChg chg="add mod modGraphic">
          <ac:chgData name="Gurram Rakesh" userId="c841b334433006ac" providerId="LiveId" clId="{C680CCB2-F411-4466-A775-D33C19AAAF88}" dt="2024-04-19T10:23:08.831" v="4745" actId="14100"/>
          <ac:graphicFrameMkLst>
            <pc:docMk/>
            <pc:sldMk cId="843755151" sldId="276"/>
            <ac:graphicFrameMk id="7" creationId="{1A53FF22-AE83-ADC1-E471-E9C277BA7325}"/>
          </ac:graphicFrameMkLst>
        </pc:graphicFrameChg>
      </pc:sldChg>
      <pc:sldChg chg="addSp delSp modSp new mod modClrScheme chgLayout">
        <pc:chgData name="Gurram Rakesh" userId="c841b334433006ac" providerId="LiveId" clId="{C680CCB2-F411-4466-A775-D33C19AAAF88}" dt="2024-04-19T10:27:46.500" v="4790" actId="27918"/>
        <pc:sldMkLst>
          <pc:docMk/>
          <pc:sldMk cId="4148247905" sldId="277"/>
        </pc:sldMkLst>
        <pc:spChg chg="del">
          <ac:chgData name="Gurram Rakesh" userId="c841b334433006ac" providerId="LiveId" clId="{C680CCB2-F411-4466-A775-D33C19AAAF88}" dt="2024-04-19T10:24:02.753" v="4748" actId="700"/>
          <ac:spMkLst>
            <pc:docMk/>
            <pc:sldMk cId="4148247905" sldId="277"/>
            <ac:spMk id="2" creationId="{F9B1426E-C159-DEA0-925E-EB6F6BD4B28D}"/>
          </ac:spMkLst>
        </pc:spChg>
        <pc:spChg chg="del">
          <ac:chgData name="Gurram Rakesh" userId="c841b334433006ac" providerId="LiveId" clId="{C680CCB2-F411-4466-A775-D33C19AAAF88}" dt="2024-04-19T10:24:02.753" v="4748" actId="700"/>
          <ac:spMkLst>
            <pc:docMk/>
            <pc:sldMk cId="4148247905" sldId="277"/>
            <ac:spMk id="3" creationId="{03648527-F6E8-3C52-614B-9E708B526FEE}"/>
          </ac:spMkLst>
        </pc:spChg>
        <pc:spChg chg="del">
          <ac:chgData name="Gurram Rakesh" userId="c841b334433006ac" providerId="LiveId" clId="{C680CCB2-F411-4466-A775-D33C19AAAF88}" dt="2024-04-19T10:24:02.753" v="4748" actId="700"/>
          <ac:spMkLst>
            <pc:docMk/>
            <pc:sldMk cId="4148247905" sldId="277"/>
            <ac:spMk id="4" creationId="{0B7F170B-92A4-189C-ABEF-D587B7AE647A}"/>
          </ac:spMkLst>
        </pc:spChg>
        <pc:spChg chg="del">
          <ac:chgData name="Gurram Rakesh" userId="c841b334433006ac" providerId="LiveId" clId="{C680CCB2-F411-4466-A775-D33C19AAAF88}" dt="2024-04-19T10:24:02.753" v="4748" actId="700"/>
          <ac:spMkLst>
            <pc:docMk/>
            <pc:sldMk cId="4148247905" sldId="277"/>
            <ac:spMk id="5" creationId="{D8F56E6E-B86C-2DDA-761E-0D6FCB04978F}"/>
          </ac:spMkLst>
        </pc:spChg>
        <pc:spChg chg="del">
          <ac:chgData name="Gurram Rakesh" userId="c841b334433006ac" providerId="LiveId" clId="{C680CCB2-F411-4466-A775-D33C19AAAF88}" dt="2024-04-19T10:24:02.753" v="4748" actId="700"/>
          <ac:spMkLst>
            <pc:docMk/>
            <pc:sldMk cId="4148247905" sldId="277"/>
            <ac:spMk id="6" creationId="{8DC62C0D-F3A7-CFDA-23F2-A1A83B6E9C5A}"/>
          </ac:spMkLst>
        </pc:spChg>
        <pc:graphicFrameChg chg="add mod">
          <ac:chgData name="Gurram Rakesh" userId="c841b334433006ac" providerId="LiveId" clId="{C680CCB2-F411-4466-A775-D33C19AAAF88}" dt="2024-04-19T10:27:37.480" v="4789" actId="1076"/>
          <ac:graphicFrameMkLst>
            <pc:docMk/>
            <pc:sldMk cId="4148247905" sldId="277"/>
            <ac:graphicFrameMk id="7" creationId="{1FB2E558-C2B3-00CD-5416-88AF5ADEBECD}"/>
          </ac:graphicFrameMkLst>
        </pc:graphicFrameChg>
      </pc:sldChg>
      <pc:sldChg chg="addSp delSp modSp new mod modClrScheme chgLayout">
        <pc:chgData name="Gurram Rakesh" userId="c841b334433006ac" providerId="LiveId" clId="{C680CCB2-F411-4466-A775-D33C19AAAF88}" dt="2024-04-19T10:37:16.665" v="4893" actId="113"/>
        <pc:sldMkLst>
          <pc:docMk/>
          <pc:sldMk cId="1986569603" sldId="278"/>
        </pc:sldMkLst>
        <pc:spChg chg="add mod">
          <ac:chgData name="Gurram Rakesh" userId="c841b334433006ac" providerId="LiveId" clId="{C680CCB2-F411-4466-A775-D33C19AAAF88}" dt="2024-04-19T10:30:07.706" v="4800" actId="14100"/>
          <ac:spMkLst>
            <pc:docMk/>
            <pc:sldMk cId="1986569603" sldId="278"/>
            <ac:spMk id="2" creationId="{6B87F1B3-AD04-155D-12EF-512CA840328D}"/>
          </ac:spMkLst>
        </pc:spChg>
        <pc:spChg chg="add del mod">
          <ac:chgData name="Gurram Rakesh" userId="c841b334433006ac" providerId="LiveId" clId="{C680CCB2-F411-4466-A775-D33C19AAAF88}" dt="2024-04-19T10:30:24.469" v="4801" actId="21"/>
          <ac:spMkLst>
            <pc:docMk/>
            <pc:sldMk cId="1986569603" sldId="278"/>
            <ac:spMk id="3" creationId="{4ABA7042-AB39-68FF-9D3D-FF923C98FCBB}"/>
          </ac:spMkLst>
        </pc:spChg>
        <pc:spChg chg="add mod">
          <ac:chgData name="Gurram Rakesh" userId="c841b334433006ac" providerId="LiveId" clId="{C680CCB2-F411-4466-A775-D33C19AAAF88}" dt="2024-04-19T10:32:26.017" v="4811" actId="13822"/>
          <ac:spMkLst>
            <pc:docMk/>
            <pc:sldMk cId="1986569603" sldId="278"/>
            <ac:spMk id="4" creationId="{550DBC1A-1BBF-97FE-3C1C-EB9BB5410C40}"/>
          </ac:spMkLst>
        </pc:spChg>
        <pc:spChg chg="add del mod">
          <ac:chgData name="Gurram Rakesh" userId="c841b334433006ac" providerId="LiveId" clId="{C680CCB2-F411-4466-A775-D33C19AAAF88}" dt="2024-04-19T10:30:28.086" v="4802" actId="21"/>
          <ac:spMkLst>
            <pc:docMk/>
            <pc:sldMk cId="1986569603" sldId="278"/>
            <ac:spMk id="5" creationId="{4A431A27-20EE-974A-7837-F0D2CDD950B0}"/>
          </ac:spMkLst>
        </pc:spChg>
        <pc:spChg chg="add del mod">
          <ac:chgData name="Gurram Rakesh" userId="c841b334433006ac" providerId="LiveId" clId="{C680CCB2-F411-4466-A775-D33C19AAAF88}" dt="2024-04-19T10:33:32.493" v="4812" actId="21"/>
          <ac:spMkLst>
            <pc:docMk/>
            <pc:sldMk cId="1986569603" sldId="278"/>
            <ac:spMk id="6" creationId="{8F1AF39A-17A6-AD95-D43B-812149C1529A}"/>
          </ac:spMkLst>
        </pc:spChg>
        <pc:graphicFrameChg chg="add mod modGraphic">
          <ac:chgData name="Gurram Rakesh" userId="c841b334433006ac" providerId="LiveId" clId="{C680CCB2-F411-4466-A775-D33C19AAAF88}" dt="2024-04-19T10:37:16.665" v="4893" actId="113"/>
          <ac:graphicFrameMkLst>
            <pc:docMk/>
            <pc:sldMk cId="1986569603" sldId="278"/>
            <ac:graphicFrameMk id="7" creationId="{E70469D6-9D56-85B1-DCC9-B376EF9AF07B}"/>
          </ac:graphicFrameMkLst>
        </pc:graphicFrameChg>
      </pc:sldChg>
      <pc:sldChg chg="addSp delSp modSp new mod modClrScheme chgLayout">
        <pc:chgData name="Gurram Rakesh" userId="c841b334433006ac" providerId="LiveId" clId="{C680CCB2-F411-4466-A775-D33C19AAAF88}" dt="2024-04-19T10:41:28.964" v="4916" actId="14100"/>
        <pc:sldMkLst>
          <pc:docMk/>
          <pc:sldMk cId="777767546" sldId="279"/>
        </pc:sldMkLst>
        <pc:spChg chg="del">
          <ac:chgData name="Gurram Rakesh" userId="c841b334433006ac" providerId="LiveId" clId="{C680CCB2-F411-4466-A775-D33C19AAAF88}" dt="2024-04-19T10:37:33.601" v="4895" actId="700"/>
          <ac:spMkLst>
            <pc:docMk/>
            <pc:sldMk cId="777767546" sldId="279"/>
            <ac:spMk id="2" creationId="{DC57BAA3-222C-8EF4-9D24-BED0BD2E55B0}"/>
          </ac:spMkLst>
        </pc:spChg>
        <pc:spChg chg="del">
          <ac:chgData name="Gurram Rakesh" userId="c841b334433006ac" providerId="LiveId" clId="{C680CCB2-F411-4466-A775-D33C19AAAF88}" dt="2024-04-19T10:37:33.601" v="4895" actId="700"/>
          <ac:spMkLst>
            <pc:docMk/>
            <pc:sldMk cId="777767546" sldId="279"/>
            <ac:spMk id="3" creationId="{DF901897-2FAC-408D-D292-5E8FA37B49FF}"/>
          </ac:spMkLst>
        </pc:spChg>
        <pc:spChg chg="del">
          <ac:chgData name="Gurram Rakesh" userId="c841b334433006ac" providerId="LiveId" clId="{C680CCB2-F411-4466-A775-D33C19AAAF88}" dt="2024-04-19T10:37:33.601" v="4895" actId="700"/>
          <ac:spMkLst>
            <pc:docMk/>
            <pc:sldMk cId="777767546" sldId="279"/>
            <ac:spMk id="4" creationId="{8AAD810B-2201-3993-6E8F-895EEE2F075B}"/>
          </ac:spMkLst>
        </pc:spChg>
        <pc:spChg chg="del">
          <ac:chgData name="Gurram Rakesh" userId="c841b334433006ac" providerId="LiveId" clId="{C680CCB2-F411-4466-A775-D33C19AAAF88}" dt="2024-04-19T10:37:33.601" v="4895" actId="700"/>
          <ac:spMkLst>
            <pc:docMk/>
            <pc:sldMk cId="777767546" sldId="279"/>
            <ac:spMk id="5" creationId="{2C41E1DB-680F-E705-ADA1-B29284C25120}"/>
          </ac:spMkLst>
        </pc:spChg>
        <pc:spChg chg="del">
          <ac:chgData name="Gurram Rakesh" userId="c841b334433006ac" providerId="LiveId" clId="{C680CCB2-F411-4466-A775-D33C19AAAF88}" dt="2024-04-19T10:37:33.601" v="4895" actId="700"/>
          <ac:spMkLst>
            <pc:docMk/>
            <pc:sldMk cId="777767546" sldId="279"/>
            <ac:spMk id="6" creationId="{0AC16005-6A10-E25D-EE55-16AB4AC478FF}"/>
          </ac:spMkLst>
        </pc:spChg>
        <pc:graphicFrameChg chg="add mod">
          <ac:chgData name="Gurram Rakesh" userId="c841b334433006ac" providerId="LiveId" clId="{C680CCB2-F411-4466-A775-D33C19AAAF88}" dt="2024-04-19T10:41:28.964" v="4916" actId="14100"/>
          <ac:graphicFrameMkLst>
            <pc:docMk/>
            <pc:sldMk cId="777767546" sldId="279"/>
            <ac:graphicFrameMk id="7" creationId="{1E8EC577-0A21-454D-116D-1EEE837B1F36}"/>
          </ac:graphicFrameMkLst>
        </pc:graphicFrameChg>
      </pc:sldChg>
      <pc:sldChg chg="addSp delSp modSp new mod modClrScheme chgLayout">
        <pc:chgData name="Gurram Rakesh" userId="c841b334433006ac" providerId="LiveId" clId="{C680CCB2-F411-4466-A775-D33C19AAAF88}" dt="2024-04-19T10:55:51.227" v="5008" actId="1076"/>
        <pc:sldMkLst>
          <pc:docMk/>
          <pc:sldMk cId="1494078648" sldId="280"/>
        </pc:sldMkLst>
        <pc:spChg chg="add mod ord">
          <ac:chgData name="Gurram Rakesh" userId="c841b334433006ac" providerId="LiveId" clId="{C680CCB2-F411-4466-A775-D33C19AAAF88}" dt="2024-04-19T10:49:50.930" v="4966" actId="14100"/>
          <ac:spMkLst>
            <pc:docMk/>
            <pc:sldMk cId="1494078648" sldId="280"/>
            <ac:spMk id="2" creationId="{4863D582-2F33-0A09-D32F-45B106BF9546}"/>
          </ac:spMkLst>
        </pc:spChg>
        <pc:spChg chg="add del mod ord">
          <ac:chgData name="Gurram Rakesh" userId="c841b334433006ac" providerId="LiveId" clId="{C680CCB2-F411-4466-A775-D33C19AAAF88}" dt="2024-04-19T10:43:49.657" v="4929" actId="700"/>
          <ac:spMkLst>
            <pc:docMk/>
            <pc:sldMk cId="1494078648" sldId="280"/>
            <ac:spMk id="3" creationId="{B8C8F57D-005C-F716-D81A-DF54B627972D}"/>
          </ac:spMkLst>
        </pc:spChg>
        <pc:spChg chg="add del mod ord">
          <ac:chgData name="Gurram Rakesh" userId="c841b334433006ac" providerId="LiveId" clId="{C680CCB2-F411-4466-A775-D33C19AAAF88}" dt="2024-04-19T10:43:58.131" v="4930" actId="21"/>
          <ac:spMkLst>
            <pc:docMk/>
            <pc:sldMk cId="1494078648" sldId="280"/>
            <ac:spMk id="4" creationId="{1E290E02-8DF6-60A5-10BC-63A8D319AA9C}"/>
          </ac:spMkLst>
        </pc:spChg>
        <pc:spChg chg="add mod ord">
          <ac:chgData name="Gurram Rakesh" userId="c841b334433006ac" providerId="LiveId" clId="{C680CCB2-F411-4466-A775-D33C19AAAF88}" dt="2024-04-19T10:55:51.227" v="5008" actId="1076"/>
          <ac:spMkLst>
            <pc:docMk/>
            <pc:sldMk cId="1494078648" sldId="280"/>
            <ac:spMk id="5" creationId="{EAC8D0D2-D5D1-CA8A-28DC-83A78AE67545}"/>
          </ac:spMkLst>
        </pc:spChg>
        <pc:spChg chg="add del mod ord">
          <ac:chgData name="Gurram Rakesh" userId="c841b334433006ac" providerId="LiveId" clId="{C680CCB2-F411-4466-A775-D33C19AAAF88}" dt="2024-04-19T10:44:02.022" v="4931" actId="21"/>
          <ac:spMkLst>
            <pc:docMk/>
            <pc:sldMk cId="1494078648" sldId="280"/>
            <ac:spMk id="6" creationId="{F09B4D63-E7E1-BF7D-A021-3DC93058F3BF}"/>
          </ac:spMkLst>
        </pc:spChg>
        <pc:spChg chg="add del mod ord">
          <ac:chgData name="Gurram Rakesh" userId="c841b334433006ac" providerId="LiveId" clId="{C680CCB2-F411-4466-A775-D33C19AAAF88}" dt="2024-04-19T10:47:03.111" v="4949" actId="21"/>
          <ac:spMkLst>
            <pc:docMk/>
            <pc:sldMk cId="1494078648" sldId="280"/>
            <ac:spMk id="7" creationId="{B0E88E1F-9C75-C922-C0C3-5B3AD943A615}"/>
          </ac:spMkLst>
        </pc:spChg>
        <pc:graphicFrameChg chg="add mod modGraphic">
          <ac:chgData name="Gurram Rakesh" userId="c841b334433006ac" providerId="LiveId" clId="{C680CCB2-F411-4466-A775-D33C19AAAF88}" dt="2024-04-19T10:55:26.938" v="5007" actId="1076"/>
          <ac:graphicFrameMkLst>
            <pc:docMk/>
            <pc:sldMk cId="1494078648" sldId="280"/>
            <ac:graphicFrameMk id="8" creationId="{5778DBE8-CCC7-639C-9C73-EB4A4561E029}"/>
          </ac:graphicFrameMkLst>
        </pc:graphicFrameChg>
        <pc:graphicFrameChg chg="add mod">
          <ac:chgData name="Gurram Rakesh" userId="c841b334433006ac" providerId="LiveId" clId="{C680CCB2-F411-4466-A775-D33C19AAAF88}" dt="2024-04-19T10:55:11.476" v="5006" actId="14100"/>
          <ac:graphicFrameMkLst>
            <pc:docMk/>
            <pc:sldMk cId="1494078648" sldId="280"/>
            <ac:graphicFrameMk id="9" creationId="{537F3457-FEB6-E614-136C-47E812F533A3}"/>
          </ac:graphicFrameMkLst>
        </pc:graphicFrameChg>
      </pc:sldChg>
      <pc:sldChg chg="addSp delSp modSp new mod">
        <pc:chgData name="Gurram Rakesh" userId="c841b334433006ac" providerId="LiveId" clId="{C680CCB2-F411-4466-A775-D33C19AAAF88}" dt="2024-04-19T11:09:29.805" v="5066" actId="14100"/>
        <pc:sldMkLst>
          <pc:docMk/>
          <pc:sldMk cId="4281067916" sldId="281"/>
        </pc:sldMkLst>
        <pc:spChg chg="mod">
          <ac:chgData name="Gurram Rakesh" userId="c841b334433006ac" providerId="LiveId" clId="{C680CCB2-F411-4466-A775-D33C19AAAF88}" dt="2024-04-19T11:01:13.952" v="5019" actId="14100"/>
          <ac:spMkLst>
            <pc:docMk/>
            <pc:sldMk cId="4281067916" sldId="281"/>
            <ac:spMk id="2" creationId="{17445765-08DA-3B83-D8B2-E72209E27015}"/>
          </ac:spMkLst>
        </pc:spChg>
        <pc:spChg chg="del">
          <ac:chgData name="Gurram Rakesh" userId="c841b334433006ac" providerId="LiveId" clId="{C680CCB2-F411-4466-A775-D33C19AAAF88}" dt="2024-04-19T11:01:19.145" v="5020" actId="21"/>
          <ac:spMkLst>
            <pc:docMk/>
            <pc:sldMk cId="4281067916" sldId="281"/>
            <ac:spMk id="3" creationId="{47477F8C-534D-3346-1975-C02304E73EEC}"/>
          </ac:spMkLst>
        </pc:spChg>
        <pc:spChg chg="mod">
          <ac:chgData name="Gurram Rakesh" userId="c841b334433006ac" providerId="LiveId" clId="{C680CCB2-F411-4466-A775-D33C19AAAF88}" dt="2024-04-19T11:06:32.570" v="5048" actId="13822"/>
          <ac:spMkLst>
            <pc:docMk/>
            <pc:sldMk cId="4281067916" sldId="281"/>
            <ac:spMk id="4" creationId="{9C7D32AC-68C5-BB49-3C69-7901314C40BB}"/>
          </ac:spMkLst>
        </pc:spChg>
        <pc:spChg chg="del">
          <ac:chgData name="Gurram Rakesh" userId="c841b334433006ac" providerId="LiveId" clId="{C680CCB2-F411-4466-A775-D33C19AAAF88}" dt="2024-04-19T11:01:23.471" v="5021" actId="21"/>
          <ac:spMkLst>
            <pc:docMk/>
            <pc:sldMk cId="4281067916" sldId="281"/>
            <ac:spMk id="5" creationId="{25A017C1-1B4B-C50B-3A13-421BB5A28D9F}"/>
          </ac:spMkLst>
        </pc:spChg>
        <pc:spChg chg="del">
          <ac:chgData name="Gurram Rakesh" userId="c841b334433006ac" providerId="LiveId" clId="{C680CCB2-F411-4466-A775-D33C19AAAF88}" dt="2024-04-19T11:03:18.292" v="5028" actId="21"/>
          <ac:spMkLst>
            <pc:docMk/>
            <pc:sldMk cId="4281067916" sldId="281"/>
            <ac:spMk id="6" creationId="{1946A8E1-6647-5E98-6058-BCE115831485}"/>
          </ac:spMkLst>
        </pc:spChg>
        <pc:graphicFrameChg chg="add mod modGraphic">
          <ac:chgData name="Gurram Rakesh" userId="c841b334433006ac" providerId="LiveId" clId="{C680CCB2-F411-4466-A775-D33C19AAAF88}" dt="2024-04-19T11:09:29.805" v="5066" actId="14100"/>
          <ac:graphicFrameMkLst>
            <pc:docMk/>
            <pc:sldMk cId="4281067916" sldId="281"/>
            <ac:graphicFrameMk id="7" creationId="{59B3B28D-627A-AD7D-8043-24072506290E}"/>
          </ac:graphicFrameMkLst>
        </pc:graphicFrameChg>
        <pc:graphicFrameChg chg="add mod">
          <ac:chgData name="Gurram Rakesh" userId="c841b334433006ac" providerId="LiveId" clId="{C680CCB2-F411-4466-A775-D33C19AAAF88}" dt="2024-04-19T11:08:12.374" v="5061" actId="1076"/>
          <ac:graphicFrameMkLst>
            <pc:docMk/>
            <pc:sldMk cId="4281067916" sldId="281"/>
            <ac:graphicFrameMk id="8" creationId="{589B876C-4645-D3F9-1928-C02C4DC1ABA7}"/>
          </ac:graphicFrameMkLst>
        </pc:graphicFrameChg>
      </pc:sldChg>
      <pc:sldChg chg="addSp delSp modSp new mod chgLayout">
        <pc:chgData name="Gurram Rakesh" userId="c841b334433006ac" providerId="LiveId" clId="{C680CCB2-F411-4466-A775-D33C19AAAF88}" dt="2024-04-19T11:24:22.362" v="5154" actId="13822"/>
        <pc:sldMkLst>
          <pc:docMk/>
          <pc:sldMk cId="2219263160" sldId="282"/>
        </pc:sldMkLst>
        <pc:spChg chg="mod ord">
          <ac:chgData name="Gurram Rakesh" userId="c841b334433006ac" providerId="LiveId" clId="{C680CCB2-F411-4466-A775-D33C19AAAF88}" dt="2024-04-19T11:24:16.322" v="5153" actId="1076"/>
          <ac:spMkLst>
            <pc:docMk/>
            <pc:sldMk cId="2219263160" sldId="282"/>
            <ac:spMk id="2" creationId="{51A05FE7-EB9F-A7B3-A0F4-076AC14E56CD}"/>
          </ac:spMkLst>
        </pc:spChg>
        <pc:spChg chg="del">
          <ac:chgData name="Gurram Rakesh" userId="c841b334433006ac" providerId="LiveId" clId="{C680CCB2-F411-4466-A775-D33C19AAAF88}" dt="2024-04-19T11:12:40.400" v="5081" actId="21"/>
          <ac:spMkLst>
            <pc:docMk/>
            <pc:sldMk cId="2219263160" sldId="282"/>
            <ac:spMk id="3" creationId="{599B1217-CA9A-12EE-8290-2D242776C945}"/>
          </ac:spMkLst>
        </pc:spChg>
        <pc:spChg chg="mod ord">
          <ac:chgData name="Gurram Rakesh" userId="c841b334433006ac" providerId="LiveId" clId="{C680CCB2-F411-4466-A775-D33C19AAAF88}" dt="2024-04-19T11:24:08.949" v="5152" actId="1076"/>
          <ac:spMkLst>
            <pc:docMk/>
            <pc:sldMk cId="2219263160" sldId="282"/>
            <ac:spMk id="4" creationId="{5EF47C44-F0AA-20DB-8B2F-7312C3277197}"/>
          </ac:spMkLst>
        </pc:spChg>
        <pc:spChg chg="del">
          <ac:chgData name="Gurram Rakesh" userId="c841b334433006ac" providerId="LiveId" clId="{C680CCB2-F411-4466-A775-D33C19AAAF88}" dt="2024-04-19T11:12:44.207" v="5082" actId="21"/>
          <ac:spMkLst>
            <pc:docMk/>
            <pc:sldMk cId="2219263160" sldId="282"/>
            <ac:spMk id="5" creationId="{76860B3D-6D47-80CD-64C5-11D60BC965D0}"/>
          </ac:spMkLst>
        </pc:spChg>
        <pc:spChg chg="mod ord">
          <ac:chgData name="Gurram Rakesh" userId="c841b334433006ac" providerId="LiveId" clId="{C680CCB2-F411-4466-A775-D33C19AAAF88}" dt="2024-04-19T11:23:29.544" v="5148" actId="1076"/>
          <ac:spMkLst>
            <pc:docMk/>
            <pc:sldMk cId="2219263160" sldId="282"/>
            <ac:spMk id="6" creationId="{BAACEB77-756A-5B3C-29AB-5EAF03A5C3CF}"/>
          </ac:spMkLst>
        </pc:spChg>
        <pc:spChg chg="add del mod ord">
          <ac:chgData name="Gurram Rakesh" userId="c841b334433006ac" providerId="LiveId" clId="{C680CCB2-F411-4466-A775-D33C19AAAF88}" dt="2024-04-19T11:19:52.352" v="5126" actId="21"/>
          <ac:spMkLst>
            <pc:docMk/>
            <pc:sldMk cId="2219263160" sldId="282"/>
            <ac:spMk id="7" creationId="{AFE9F4DE-6DA8-AF9E-45B0-C31A417D6D9D}"/>
          </ac:spMkLst>
        </pc:spChg>
        <pc:spChg chg="add mod ord">
          <ac:chgData name="Gurram Rakesh" userId="c841b334433006ac" providerId="LiveId" clId="{C680CCB2-F411-4466-A775-D33C19AAAF88}" dt="2024-04-19T11:24:22.362" v="5154" actId="13822"/>
          <ac:spMkLst>
            <pc:docMk/>
            <pc:sldMk cId="2219263160" sldId="282"/>
            <ac:spMk id="8" creationId="{8B353A6F-32B5-6D81-454B-9C011AFF7722}"/>
          </ac:spMkLst>
        </pc:spChg>
      </pc:sldChg>
      <pc:sldChg chg="addSp delSp modSp new mod modClrScheme chgLayout">
        <pc:chgData name="Gurram Rakesh" userId="c841b334433006ac" providerId="LiveId" clId="{C680CCB2-F411-4466-A775-D33C19AAAF88}" dt="2024-04-19T11:30:34.159" v="5173" actId="12385"/>
        <pc:sldMkLst>
          <pc:docMk/>
          <pc:sldMk cId="3592017315" sldId="283"/>
        </pc:sldMkLst>
        <pc:spChg chg="del mod ord">
          <ac:chgData name="Gurram Rakesh" userId="c841b334433006ac" providerId="LiveId" clId="{C680CCB2-F411-4466-A775-D33C19AAAF88}" dt="2024-04-19T11:24:48.365" v="5156" actId="700"/>
          <ac:spMkLst>
            <pc:docMk/>
            <pc:sldMk cId="3592017315" sldId="283"/>
            <ac:spMk id="2" creationId="{1D68A5DB-6B9E-C9C6-C8E4-225B5CB4D0E6}"/>
          </ac:spMkLst>
        </pc:spChg>
        <pc:spChg chg="del">
          <ac:chgData name="Gurram Rakesh" userId="c841b334433006ac" providerId="LiveId" clId="{C680CCB2-F411-4466-A775-D33C19AAAF88}" dt="2024-04-19T11:24:48.365" v="5156" actId="700"/>
          <ac:spMkLst>
            <pc:docMk/>
            <pc:sldMk cId="3592017315" sldId="283"/>
            <ac:spMk id="3" creationId="{B65D8228-C482-D80B-C63C-D64D6B76D98F}"/>
          </ac:spMkLst>
        </pc:spChg>
        <pc:spChg chg="del mod ord">
          <ac:chgData name="Gurram Rakesh" userId="c841b334433006ac" providerId="LiveId" clId="{C680CCB2-F411-4466-A775-D33C19AAAF88}" dt="2024-04-19T11:24:48.365" v="5156" actId="700"/>
          <ac:spMkLst>
            <pc:docMk/>
            <pc:sldMk cId="3592017315" sldId="283"/>
            <ac:spMk id="4" creationId="{A4C1B24C-EA62-63C6-BB3F-3554FAF7D7ED}"/>
          </ac:spMkLst>
        </pc:spChg>
        <pc:spChg chg="del">
          <ac:chgData name="Gurram Rakesh" userId="c841b334433006ac" providerId="LiveId" clId="{C680CCB2-F411-4466-A775-D33C19AAAF88}" dt="2024-04-19T11:24:48.365" v="5156" actId="700"/>
          <ac:spMkLst>
            <pc:docMk/>
            <pc:sldMk cId="3592017315" sldId="283"/>
            <ac:spMk id="5" creationId="{9DC7E513-EAFB-9DAE-09A3-CA3093B83308}"/>
          </ac:spMkLst>
        </pc:spChg>
        <pc:spChg chg="del">
          <ac:chgData name="Gurram Rakesh" userId="c841b334433006ac" providerId="LiveId" clId="{C680CCB2-F411-4466-A775-D33C19AAAF88}" dt="2024-04-19T11:24:48.365" v="5156" actId="700"/>
          <ac:spMkLst>
            <pc:docMk/>
            <pc:sldMk cId="3592017315" sldId="283"/>
            <ac:spMk id="6" creationId="{9E8F922C-D1A3-2C80-B7DF-E5704704CF01}"/>
          </ac:spMkLst>
        </pc:spChg>
        <pc:spChg chg="add del mod ord">
          <ac:chgData name="Gurram Rakesh" userId="c841b334433006ac" providerId="LiveId" clId="{C680CCB2-F411-4466-A775-D33C19AAAF88}" dt="2024-04-19T11:24:54.192" v="5157" actId="21"/>
          <ac:spMkLst>
            <pc:docMk/>
            <pc:sldMk cId="3592017315" sldId="283"/>
            <ac:spMk id="7" creationId="{3CB5C13F-FFBC-4435-90AB-6715B3A6A155}"/>
          </ac:spMkLst>
        </pc:spChg>
        <pc:spChg chg="add del mod ord">
          <ac:chgData name="Gurram Rakesh" userId="c841b334433006ac" providerId="LiveId" clId="{C680CCB2-F411-4466-A775-D33C19AAAF88}" dt="2024-04-19T11:25:01.455" v="5159" actId="21"/>
          <ac:spMkLst>
            <pc:docMk/>
            <pc:sldMk cId="3592017315" sldId="283"/>
            <ac:spMk id="8" creationId="{491EF8C4-1715-65EA-B5AF-97340DD64234}"/>
          </ac:spMkLst>
        </pc:spChg>
        <pc:graphicFrameChg chg="add mod modGraphic">
          <ac:chgData name="Gurram Rakesh" userId="c841b334433006ac" providerId="LiveId" clId="{C680CCB2-F411-4466-A775-D33C19AAAF88}" dt="2024-04-19T11:30:34.159" v="5173" actId="12385"/>
          <ac:graphicFrameMkLst>
            <pc:docMk/>
            <pc:sldMk cId="3592017315" sldId="283"/>
            <ac:graphicFrameMk id="9" creationId="{C29B2FDB-8926-DA94-9725-AB451141E193}"/>
          </ac:graphicFrameMkLst>
        </pc:graphicFrameChg>
      </pc:sldChg>
      <pc:sldChg chg="addSp modSp new mod">
        <pc:chgData name="Gurram Rakesh" userId="c841b334433006ac" providerId="LiveId" clId="{C680CCB2-F411-4466-A775-D33C19AAAF88}" dt="2024-04-19T11:39:26.905" v="5213" actId="1076"/>
        <pc:sldMkLst>
          <pc:docMk/>
          <pc:sldMk cId="963039443" sldId="284"/>
        </pc:sldMkLst>
        <pc:spChg chg="mod">
          <ac:chgData name="Gurram Rakesh" userId="c841b334433006ac" providerId="LiveId" clId="{C680CCB2-F411-4466-A775-D33C19AAAF88}" dt="2024-04-19T11:35:55.495" v="5190" actId="14100"/>
          <ac:spMkLst>
            <pc:docMk/>
            <pc:sldMk cId="963039443" sldId="284"/>
            <ac:spMk id="2" creationId="{4017ADF8-5BEE-D276-258A-B6A9A39124BA}"/>
          </ac:spMkLst>
        </pc:spChg>
        <pc:spChg chg="mod">
          <ac:chgData name="Gurram Rakesh" userId="c841b334433006ac" providerId="LiveId" clId="{C680CCB2-F411-4466-A775-D33C19AAAF88}" dt="2024-04-19T11:36:08.177" v="5192" actId="13822"/>
          <ac:spMkLst>
            <pc:docMk/>
            <pc:sldMk cId="963039443" sldId="284"/>
            <ac:spMk id="3" creationId="{4BBCE5AA-EE9A-7786-A7F8-4FB000B25C4A}"/>
          </ac:spMkLst>
        </pc:spChg>
        <pc:graphicFrameChg chg="add mod modGraphic">
          <ac:chgData name="Gurram Rakesh" userId="c841b334433006ac" providerId="LiveId" clId="{C680CCB2-F411-4466-A775-D33C19AAAF88}" dt="2024-04-19T11:39:26.905" v="5213" actId="1076"/>
          <ac:graphicFrameMkLst>
            <pc:docMk/>
            <pc:sldMk cId="963039443" sldId="284"/>
            <ac:graphicFrameMk id="4" creationId="{D661987A-9D59-A71B-D302-BC515CB3488E}"/>
          </ac:graphicFrameMkLst>
        </pc:graphicFrameChg>
      </pc:sldChg>
      <pc:sldChg chg="addSp delSp modSp new mod modClrScheme chgLayout">
        <pc:chgData name="Gurram Rakesh" userId="c841b334433006ac" providerId="LiveId" clId="{C680CCB2-F411-4466-A775-D33C19AAAF88}" dt="2024-04-19T11:53:09.013" v="5278" actId="255"/>
        <pc:sldMkLst>
          <pc:docMk/>
          <pc:sldMk cId="2933608847" sldId="285"/>
        </pc:sldMkLst>
        <pc:spChg chg="del mod ord">
          <ac:chgData name="Gurram Rakesh" userId="c841b334433006ac" providerId="LiveId" clId="{C680CCB2-F411-4466-A775-D33C19AAAF88}" dt="2024-04-19T11:47:21.914" v="5216" actId="700"/>
          <ac:spMkLst>
            <pc:docMk/>
            <pc:sldMk cId="2933608847" sldId="285"/>
            <ac:spMk id="2" creationId="{0B44269A-5E7A-3CDB-C518-D105ADD0E8D7}"/>
          </ac:spMkLst>
        </pc:spChg>
        <pc:spChg chg="del mod ord">
          <ac:chgData name="Gurram Rakesh" userId="c841b334433006ac" providerId="LiveId" clId="{C680CCB2-F411-4466-A775-D33C19AAAF88}" dt="2024-04-19T11:47:21.914" v="5216" actId="700"/>
          <ac:spMkLst>
            <pc:docMk/>
            <pc:sldMk cId="2933608847" sldId="285"/>
            <ac:spMk id="3" creationId="{CD465570-CC8C-6AE1-8472-861FAC302B2A}"/>
          </ac:spMkLst>
        </pc:spChg>
        <pc:spChg chg="add mod ord">
          <ac:chgData name="Gurram Rakesh" userId="c841b334433006ac" providerId="LiveId" clId="{C680CCB2-F411-4466-A775-D33C19AAAF88}" dt="2024-04-19T11:53:09.013" v="5278" actId="255"/>
          <ac:spMkLst>
            <pc:docMk/>
            <pc:sldMk cId="2933608847" sldId="285"/>
            <ac:spMk id="4" creationId="{8621AE02-0DA9-68B4-55F5-80CFB80FC1D2}"/>
          </ac:spMkLst>
        </pc:spChg>
        <pc:spChg chg="add del mod ord">
          <ac:chgData name="Gurram Rakesh" userId="c841b334433006ac" providerId="LiveId" clId="{C680CCB2-F411-4466-A775-D33C19AAAF88}" dt="2024-04-19T11:47:37.436" v="5222" actId="21"/>
          <ac:spMkLst>
            <pc:docMk/>
            <pc:sldMk cId="2933608847" sldId="285"/>
            <ac:spMk id="5" creationId="{B23ABE94-0180-667D-2B9D-9B6D6DF09091}"/>
          </ac:spMkLst>
        </pc:spChg>
        <pc:spChg chg="add mod ord">
          <ac:chgData name="Gurram Rakesh" userId="c841b334433006ac" providerId="LiveId" clId="{C680CCB2-F411-4466-A775-D33C19AAAF88}" dt="2024-04-19T11:51:05.783" v="5248" actId="13822"/>
          <ac:spMkLst>
            <pc:docMk/>
            <pc:sldMk cId="2933608847" sldId="285"/>
            <ac:spMk id="6" creationId="{3B87C34E-A10D-8824-4CAF-EC36BF1FE090}"/>
          </ac:spMkLst>
        </pc:spChg>
        <pc:spChg chg="add del mod ord">
          <ac:chgData name="Gurram Rakesh" userId="c841b334433006ac" providerId="LiveId" clId="{C680CCB2-F411-4466-A775-D33C19AAAF88}" dt="2024-04-19T11:47:45.630" v="5223" actId="21"/>
          <ac:spMkLst>
            <pc:docMk/>
            <pc:sldMk cId="2933608847" sldId="285"/>
            <ac:spMk id="7" creationId="{94BB967C-E3E6-669B-0A82-0052CFDDF166}"/>
          </ac:spMkLst>
        </pc:spChg>
        <pc:spChg chg="add mod ord">
          <ac:chgData name="Gurram Rakesh" userId="c841b334433006ac" providerId="LiveId" clId="{C680CCB2-F411-4466-A775-D33C19AAAF88}" dt="2024-04-19T11:52:19.062" v="5253" actId="13822"/>
          <ac:spMkLst>
            <pc:docMk/>
            <pc:sldMk cId="2933608847" sldId="285"/>
            <ac:spMk id="8" creationId="{C7A8036E-244A-B505-AC1D-E369D1B7C19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Rakesh\Downloads\t1.csv"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Rakesh\Downloads\t6.csv"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Rakesh\Downloads\data-1687846672094.csv"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Rakesh\Downloads\data-1687846672094.csv"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Rakesh\Downloads\data-1687846672094.csv"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1.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dirty="0"/>
              <a:t>Best</a:t>
            </a:r>
            <a:r>
              <a:rPr lang="en-US" sz="1600" b="1" baseline="0" dirty="0"/>
              <a:t> Strike Rate</a:t>
            </a:r>
            <a:endParaRPr lang="en-IN" sz="1600" b="1" dirty="0"/>
          </a:p>
        </c:rich>
      </c:tx>
      <c:layout>
        <c:manualLayout>
          <c:xMode val="edge"/>
          <c:yMode val="edge"/>
          <c:x val="0.39966991520608652"/>
          <c:y val="3.674256686299899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2824590466811015E-2"/>
          <c:y val="0.14810163211550806"/>
          <c:w val="0.90557688695252891"/>
          <c:h val="0.6902700746970849"/>
        </c:manualLayout>
      </c:layout>
      <c:barChart>
        <c:barDir val="col"/>
        <c:grouping val="clustered"/>
        <c:varyColors val="0"/>
        <c:ser>
          <c:idx val="0"/>
          <c:order val="0"/>
          <c:tx>
            <c:strRef>
              <c:f>'t1'!$B$1</c:f>
              <c:strCache>
                <c:ptCount val="1"/>
                <c:pt idx="0">
                  <c:v>total_runs</c:v>
                </c:pt>
              </c:strCache>
            </c:strRef>
          </c:tx>
          <c:spPr>
            <a:solidFill>
              <a:schemeClr val="accent1"/>
            </a:solidFill>
            <a:ln>
              <a:noFill/>
            </a:ln>
            <a:effectLst/>
          </c:spPr>
          <c:invertIfNegative val="0"/>
          <c:cat>
            <c:strRef>
              <c:f>'t1'!$A$2:$A$11</c:f>
              <c:strCache>
                <c:ptCount val="10"/>
                <c:pt idx="0">
                  <c:v>AD Russell</c:v>
                </c:pt>
                <c:pt idx="1">
                  <c:v>SP Narine</c:v>
                </c:pt>
                <c:pt idx="2">
                  <c:v>HH Pandya</c:v>
                </c:pt>
                <c:pt idx="3">
                  <c:v>V Sehwag</c:v>
                </c:pt>
                <c:pt idx="4">
                  <c:v>GJ Maxwell</c:v>
                </c:pt>
                <c:pt idx="5">
                  <c:v>RR Pant</c:v>
                </c:pt>
                <c:pt idx="6">
                  <c:v>AB de Villiers</c:v>
                </c:pt>
                <c:pt idx="7">
                  <c:v>CH Gayle</c:v>
                </c:pt>
                <c:pt idx="8">
                  <c:v>KA Pollard</c:v>
                </c:pt>
                <c:pt idx="9">
                  <c:v>JC Buttler</c:v>
                </c:pt>
              </c:strCache>
            </c:strRef>
          </c:cat>
          <c:val>
            <c:numRef>
              <c:f>'t1'!$B$2:$B$11</c:f>
              <c:numCache>
                <c:formatCode>General</c:formatCode>
                <c:ptCount val="10"/>
                <c:pt idx="0">
                  <c:v>1517</c:v>
                </c:pt>
                <c:pt idx="1">
                  <c:v>892</c:v>
                </c:pt>
                <c:pt idx="2">
                  <c:v>1349</c:v>
                </c:pt>
                <c:pt idx="3">
                  <c:v>2728</c:v>
                </c:pt>
                <c:pt idx="4">
                  <c:v>1505</c:v>
                </c:pt>
                <c:pt idx="5">
                  <c:v>2079</c:v>
                </c:pt>
                <c:pt idx="6">
                  <c:v>4849</c:v>
                </c:pt>
                <c:pt idx="7">
                  <c:v>4772</c:v>
                </c:pt>
                <c:pt idx="8">
                  <c:v>3023</c:v>
                </c:pt>
                <c:pt idx="9">
                  <c:v>1714</c:v>
                </c:pt>
              </c:numCache>
            </c:numRef>
          </c:val>
          <c:extLst>
            <c:ext xmlns:c16="http://schemas.microsoft.com/office/drawing/2014/chart" uri="{C3380CC4-5D6E-409C-BE32-E72D297353CC}">
              <c16:uniqueId val="{00000000-4CC3-4396-9902-76A08CED6AEB}"/>
            </c:ext>
          </c:extLst>
        </c:ser>
        <c:ser>
          <c:idx val="1"/>
          <c:order val="1"/>
          <c:tx>
            <c:strRef>
              <c:f>'t1'!$C$1</c:f>
              <c:strCache>
                <c:ptCount val="1"/>
                <c:pt idx="0">
                  <c:v>number_balls</c:v>
                </c:pt>
              </c:strCache>
            </c:strRef>
          </c:tx>
          <c:spPr>
            <a:solidFill>
              <a:schemeClr val="accent2"/>
            </a:solidFill>
            <a:ln>
              <a:noFill/>
            </a:ln>
            <a:effectLst/>
          </c:spPr>
          <c:invertIfNegative val="0"/>
          <c:cat>
            <c:strRef>
              <c:f>'t1'!$A$2:$A$11</c:f>
              <c:strCache>
                <c:ptCount val="10"/>
                <c:pt idx="0">
                  <c:v>AD Russell</c:v>
                </c:pt>
                <c:pt idx="1">
                  <c:v>SP Narine</c:v>
                </c:pt>
                <c:pt idx="2">
                  <c:v>HH Pandya</c:v>
                </c:pt>
                <c:pt idx="3">
                  <c:v>V Sehwag</c:v>
                </c:pt>
                <c:pt idx="4">
                  <c:v>GJ Maxwell</c:v>
                </c:pt>
                <c:pt idx="5">
                  <c:v>RR Pant</c:v>
                </c:pt>
                <c:pt idx="6">
                  <c:v>AB de Villiers</c:v>
                </c:pt>
                <c:pt idx="7">
                  <c:v>CH Gayle</c:v>
                </c:pt>
                <c:pt idx="8">
                  <c:v>KA Pollard</c:v>
                </c:pt>
                <c:pt idx="9">
                  <c:v>JC Buttler</c:v>
                </c:pt>
              </c:strCache>
            </c:strRef>
          </c:cat>
          <c:val>
            <c:numRef>
              <c:f>'t1'!$C$2:$C$11</c:f>
              <c:numCache>
                <c:formatCode>General</c:formatCode>
                <c:ptCount val="10"/>
                <c:pt idx="0">
                  <c:v>832</c:v>
                </c:pt>
                <c:pt idx="1">
                  <c:v>543</c:v>
                </c:pt>
                <c:pt idx="2">
                  <c:v>847</c:v>
                </c:pt>
                <c:pt idx="3">
                  <c:v>1755</c:v>
                </c:pt>
                <c:pt idx="4">
                  <c:v>973</c:v>
                </c:pt>
                <c:pt idx="5">
                  <c:v>1368</c:v>
                </c:pt>
                <c:pt idx="6">
                  <c:v>3192</c:v>
                </c:pt>
                <c:pt idx="7">
                  <c:v>3179</c:v>
                </c:pt>
                <c:pt idx="8">
                  <c:v>2017</c:v>
                </c:pt>
                <c:pt idx="9">
                  <c:v>1146</c:v>
                </c:pt>
              </c:numCache>
            </c:numRef>
          </c:val>
          <c:extLst>
            <c:ext xmlns:c16="http://schemas.microsoft.com/office/drawing/2014/chart" uri="{C3380CC4-5D6E-409C-BE32-E72D297353CC}">
              <c16:uniqueId val="{00000001-4CC3-4396-9902-76A08CED6AEB}"/>
            </c:ext>
          </c:extLst>
        </c:ser>
        <c:ser>
          <c:idx val="2"/>
          <c:order val="2"/>
          <c:tx>
            <c:strRef>
              <c:f>'t1'!$D$1</c:f>
              <c:strCache>
                <c:ptCount val="1"/>
                <c:pt idx="0">
                  <c:v>Strike rate</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't1'!$A$2:$A$11</c:f>
              <c:strCache>
                <c:ptCount val="10"/>
                <c:pt idx="0">
                  <c:v>AD Russell</c:v>
                </c:pt>
                <c:pt idx="1">
                  <c:v>SP Narine</c:v>
                </c:pt>
                <c:pt idx="2">
                  <c:v>HH Pandya</c:v>
                </c:pt>
                <c:pt idx="3">
                  <c:v>V Sehwag</c:v>
                </c:pt>
                <c:pt idx="4">
                  <c:v>GJ Maxwell</c:v>
                </c:pt>
                <c:pt idx="5">
                  <c:v>RR Pant</c:v>
                </c:pt>
                <c:pt idx="6">
                  <c:v>AB de Villiers</c:v>
                </c:pt>
                <c:pt idx="7">
                  <c:v>CH Gayle</c:v>
                </c:pt>
                <c:pt idx="8">
                  <c:v>KA Pollard</c:v>
                </c:pt>
                <c:pt idx="9">
                  <c:v>JC Buttler</c:v>
                </c:pt>
              </c:strCache>
            </c:strRef>
          </c:cat>
          <c:val>
            <c:numRef>
              <c:f>'t1'!$D$2:$D$11</c:f>
              <c:numCache>
                <c:formatCode>General</c:formatCode>
                <c:ptCount val="10"/>
                <c:pt idx="0">
                  <c:v>182.33173076923001</c:v>
                </c:pt>
                <c:pt idx="1">
                  <c:v>164.27255985267001</c:v>
                </c:pt>
                <c:pt idx="2">
                  <c:v>159.26800472254999</c:v>
                </c:pt>
                <c:pt idx="3">
                  <c:v>155.44159544159501</c:v>
                </c:pt>
                <c:pt idx="4">
                  <c:v>154.676258992805</c:v>
                </c:pt>
                <c:pt idx="5">
                  <c:v>151.97368421052599</c:v>
                </c:pt>
                <c:pt idx="6">
                  <c:v>151.91102756892201</c:v>
                </c:pt>
                <c:pt idx="7">
                  <c:v>150.110097514941</c:v>
                </c:pt>
                <c:pt idx="8">
                  <c:v>149.876053544868</c:v>
                </c:pt>
                <c:pt idx="9">
                  <c:v>149.56369982547901</c:v>
                </c:pt>
              </c:numCache>
            </c:numRef>
          </c:val>
          <c:extLst>
            <c:ext xmlns:c16="http://schemas.microsoft.com/office/drawing/2014/chart" uri="{C3380CC4-5D6E-409C-BE32-E72D297353CC}">
              <c16:uniqueId val="{00000002-4CC3-4396-9902-76A08CED6AEB}"/>
            </c:ext>
          </c:extLst>
        </c:ser>
        <c:dLbls>
          <c:showLegendKey val="0"/>
          <c:showVal val="0"/>
          <c:showCatName val="0"/>
          <c:showSerName val="0"/>
          <c:showPercent val="0"/>
          <c:showBubbleSize val="0"/>
        </c:dLbls>
        <c:gapWidth val="219"/>
        <c:overlap val="-27"/>
        <c:axId val="1071579184"/>
        <c:axId val="1071567184"/>
      </c:barChart>
      <c:catAx>
        <c:axId val="1071579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1567184"/>
        <c:crosses val="autoZero"/>
        <c:auto val="1"/>
        <c:lblAlgn val="ctr"/>
        <c:lblOffset val="100"/>
        <c:noMultiLvlLbl val="0"/>
      </c:catAx>
      <c:valAx>
        <c:axId val="1071567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1579184"/>
        <c:crosses val="autoZero"/>
        <c:crossBetween val="between"/>
      </c:valAx>
      <c:spPr>
        <a:noFill/>
        <a:ln>
          <a:noFill/>
        </a:ln>
        <a:effectLst/>
      </c:spPr>
    </c:plotArea>
    <c:legend>
      <c:legendPos val="b"/>
      <c:layout>
        <c:manualLayout>
          <c:xMode val="edge"/>
          <c:yMode val="edge"/>
          <c:x val="0.27166225909414526"/>
          <c:y val="0.90815718677199642"/>
          <c:w val="0.45863882925803584"/>
          <c:h val="7.6095969532405341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r>
              <a:rPr lang="en-US" dirty="0"/>
              <a:t>STRIKE_RATE</a:t>
            </a:r>
          </a:p>
        </c:rich>
      </c:tx>
      <c:layout>
        <c:manualLayout>
          <c:xMode val="edge"/>
          <c:yMode val="edge"/>
          <c:x val="0.40021897810218976"/>
          <c:y val="3.7622272385252072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endParaRPr lang="en-US"/>
        </a:p>
      </c:txPr>
    </c:title>
    <c:autoTitleDeleted val="0"/>
    <c:plotArea>
      <c:layout>
        <c:manualLayout>
          <c:layoutTarget val="inner"/>
          <c:xMode val="edge"/>
          <c:yMode val="edge"/>
          <c:x val="0.17604574975573309"/>
          <c:y val="0.1569279291555824"/>
          <c:w val="0.61384543172979289"/>
          <c:h val="0.63278272495847721"/>
        </c:manualLayout>
      </c:layout>
      <c:doughnutChart>
        <c:varyColors val="1"/>
        <c:ser>
          <c:idx val="0"/>
          <c:order val="0"/>
          <c:tx>
            <c:strRef>
              <c:f>'t5'!$D$1</c:f>
              <c:strCache>
                <c:ptCount val="1"/>
                <c:pt idx="0">
                  <c:v>strike_rate</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52D1-41E9-8724-6A824953FDF0}"/>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52D1-41E9-8724-6A824953FDF0}"/>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52D1-41E9-8724-6A824953FDF0}"/>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52D1-41E9-8724-6A824953FDF0}"/>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52D1-41E9-8724-6A824953FDF0}"/>
              </c:ext>
            </c:extLst>
          </c:dPt>
          <c:dPt>
            <c:idx val="5"/>
            <c:bubble3D val="0"/>
            <c:spPr>
              <a:solidFill>
                <a:schemeClr val="accent6"/>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B-52D1-41E9-8724-6A824953FDF0}"/>
              </c:ext>
            </c:extLst>
          </c:dPt>
          <c:dPt>
            <c:idx val="6"/>
            <c:bubble3D val="0"/>
            <c:spPr>
              <a:solidFill>
                <a:schemeClr val="accent1">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D-52D1-41E9-8724-6A824953FDF0}"/>
              </c:ext>
            </c:extLst>
          </c:dPt>
          <c:dPt>
            <c:idx val="7"/>
            <c:bubble3D val="0"/>
            <c:spPr>
              <a:solidFill>
                <a:schemeClr val="accent2">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F-52D1-41E9-8724-6A824953FDF0}"/>
              </c:ext>
            </c:extLst>
          </c:dPt>
          <c:dPt>
            <c:idx val="8"/>
            <c:bubble3D val="0"/>
            <c:spPr>
              <a:solidFill>
                <a:schemeClr val="accent3">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11-52D1-41E9-8724-6A824953FDF0}"/>
              </c:ext>
            </c:extLst>
          </c:dPt>
          <c:dPt>
            <c:idx val="9"/>
            <c:bubble3D val="0"/>
            <c:spPr>
              <a:solidFill>
                <a:schemeClr val="accent4">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13-52D1-41E9-8724-6A824953FDF0}"/>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't5'!$A$2:$A$11</c:f>
              <c:strCache>
                <c:ptCount val="10"/>
                <c:pt idx="0">
                  <c:v>K Rabada</c:v>
                </c:pt>
                <c:pt idx="1">
                  <c:v>DE Bollinger</c:v>
                </c:pt>
                <c:pt idx="2">
                  <c:v>AJ Tye</c:v>
                </c:pt>
                <c:pt idx="3">
                  <c:v>MA Starc</c:v>
                </c:pt>
                <c:pt idx="4">
                  <c:v>SL Malinga</c:v>
                </c:pt>
                <c:pt idx="5">
                  <c:v>Imran Tahir</c:v>
                </c:pt>
                <c:pt idx="6">
                  <c:v>DJ Bravo</c:v>
                </c:pt>
                <c:pt idx="7">
                  <c:v>A Nehra</c:v>
                </c:pt>
                <c:pt idx="8">
                  <c:v>S Aravind</c:v>
                </c:pt>
                <c:pt idx="9">
                  <c:v>KK Cooper</c:v>
                </c:pt>
              </c:strCache>
            </c:strRef>
          </c:cat>
          <c:val>
            <c:numRef>
              <c:f>'t5'!$D$2:$D$11</c:f>
              <c:numCache>
                <c:formatCode>General</c:formatCode>
                <c:ptCount val="10"/>
                <c:pt idx="0">
                  <c:v>12.7272727272727</c:v>
                </c:pt>
                <c:pt idx="1">
                  <c:v>13.953488372093</c:v>
                </c:pt>
                <c:pt idx="2">
                  <c:v>14.3333333333333</c:v>
                </c:pt>
                <c:pt idx="3">
                  <c:v>15.692307692307599</c:v>
                </c:pt>
                <c:pt idx="4">
                  <c:v>15.819148936170199</c:v>
                </c:pt>
                <c:pt idx="5">
                  <c:v>15.831325301204799</c:v>
                </c:pt>
                <c:pt idx="6">
                  <c:v>16.262857142857101</c:v>
                </c:pt>
                <c:pt idx="7">
                  <c:v>16.3140495867768</c:v>
                </c:pt>
                <c:pt idx="8">
                  <c:v>16.4166666666666</c:v>
                </c:pt>
                <c:pt idx="9">
                  <c:v>16.6666666666666</c:v>
                </c:pt>
              </c:numCache>
            </c:numRef>
          </c:val>
          <c:extLst>
            <c:ext xmlns:c16="http://schemas.microsoft.com/office/drawing/2014/chart" uri="{C3380CC4-5D6E-409C-BE32-E72D297353CC}">
              <c16:uniqueId val="{00000014-52D1-41E9-8724-6A824953FDF0}"/>
            </c:ext>
          </c:extLst>
        </c:ser>
        <c:dLbls>
          <c:showLegendKey val="0"/>
          <c:showVal val="0"/>
          <c:showCatName val="0"/>
          <c:showSerName val="0"/>
          <c:showPercent val="1"/>
          <c:showBubbleSize val="0"/>
          <c:showLeaderLines val="1"/>
        </c:dLbls>
        <c:firstSliceAng val="0"/>
        <c:holeSize val="70"/>
      </c:doughnutChart>
      <c:spPr>
        <a:noFill/>
        <a:ln>
          <a:noFill/>
        </a:ln>
        <a:effectLst/>
      </c:spPr>
    </c:plotArea>
    <c:legend>
      <c:legendPos val="b"/>
      <c:layout>
        <c:manualLayout>
          <c:xMode val="edge"/>
          <c:yMode val="edge"/>
          <c:x val="0.10418548958752419"/>
          <c:y val="0.8589158860785745"/>
          <c:w val="0.82325899955936166"/>
          <c:h val="0.1260352049673249"/>
        </c:manualLayout>
      </c:layout>
      <c:overlay val="0"/>
      <c:spPr>
        <a:solidFill>
          <a:schemeClr val="lt1">
            <a:alpha val="78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US" dirty="0"/>
              <a:t>ALL</a:t>
            </a:r>
            <a:r>
              <a:rPr lang="en-US" baseline="0" dirty="0"/>
              <a:t>_ROUNDERS</a:t>
            </a:r>
            <a:endParaRPr lang="en-IN" dirty="0"/>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't6'!$B$1</c:f>
              <c:strCache>
                <c:ptCount val="1"/>
                <c:pt idx="0">
                  <c:v>balls_faced</c:v>
                </c:pt>
              </c:strCache>
            </c:strRef>
          </c:tx>
          <c:spPr>
            <a:solidFill>
              <a:schemeClr val="accent1">
                <a:alpha val="70000"/>
              </a:schemeClr>
            </a:solidFill>
            <a:ln>
              <a:noFill/>
            </a:ln>
            <a:effectLst/>
          </c:spPr>
          <c:invertIfNegative val="0"/>
          <c:cat>
            <c:strRef>
              <c:f>'t6'!$A$2:$A$11</c:f>
              <c:strCache>
                <c:ptCount val="10"/>
                <c:pt idx="0">
                  <c:v>AD Russell</c:v>
                </c:pt>
                <c:pt idx="1">
                  <c:v>SP Narine</c:v>
                </c:pt>
                <c:pt idx="2">
                  <c:v>HH Pandya</c:v>
                </c:pt>
                <c:pt idx="3">
                  <c:v>GJ Maxwell</c:v>
                </c:pt>
                <c:pt idx="4">
                  <c:v>CH Gayle</c:v>
                </c:pt>
                <c:pt idx="5">
                  <c:v>KA Pollard</c:v>
                </c:pt>
                <c:pt idx="6">
                  <c:v>YK Pathan</c:v>
                </c:pt>
                <c:pt idx="7">
                  <c:v>KH Pandya</c:v>
                </c:pt>
                <c:pt idx="8">
                  <c:v>JA Morkel</c:v>
                </c:pt>
                <c:pt idx="9">
                  <c:v>Harbhajan Singh</c:v>
                </c:pt>
              </c:strCache>
            </c:strRef>
          </c:cat>
          <c:val>
            <c:numRef>
              <c:f>'t6'!$B$2:$B$11</c:f>
              <c:numCache>
                <c:formatCode>General</c:formatCode>
                <c:ptCount val="10"/>
                <c:pt idx="0">
                  <c:v>832</c:v>
                </c:pt>
                <c:pt idx="1">
                  <c:v>543</c:v>
                </c:pt>
                <c:pt idx="2">
                  <c:v>847</c:v>
                </c:pt>
                <c:pt idx="3">
                  <c:v>973</c:v>
                </c:pt>
                <c:pt idx="4">
                  <c:v>3179</c:v>
                </c:pt>
                <c:pt idx="5">
                  <c:v>2017</c:v>
                </c:pt>
                <c:pt idx="6">
                  <c:v>2241</c:v>
                </c:pt>
                <c:pt idx="7">
                  <c:v>702</c:v>
                </c:pt>
                <c:pt idx="8">
                  <c:v>686</c:v>
                </c:pt>
                <c:pt idx="9">
                  <c:v>600</c:v>
                </c:pt>
              </c:numCache>
            </c:numRef>
          </c:val>
          <c:extLst>
            <c:ext xmlns:c16="http://schemas.microsoft.com/office/drawing/2014/chart" uri="{C3380CC4-5D6E-409C-BE32-E72D297353CC}">
              <c16:uniqueId val="{00000000-6F6C-46C0-B261-5C4729A632A1}"/>
            </c:ext>
          </c:extLst>
        </c:ser>
        <c:ser>
          <c:idx val="1"/>
          <c:order val="1"/>
          <c:tx>
            <c:strRef>
              <c:f>'t6'!$C$1</c:f>
              <c:strCache>
                <c:ptCount val="1"/>
                <c:pt idx="0">
                  <c:v>total_runs</c:v>
                </c:pt>
              </c:strCache>
            </c:strRef>
          </c:tx>
          <c:spPr>
            <a:solidFill>
              <a:schemeClr val="accent2">
                <a:alpha val="70000"/>
              </a:schemeClr>
            </a:solidFill>
            <a:ln>
              <a:noFill/>
            </a:ln>
            <a:effectLst/>
          </c:spPr>
          <c:invertIfNegative val="0"/>
          <c:cat>
            <c:strRef>
              <c:f>'t6'!$A$2:$A$11</c:f>
              <c:strCache>
                <c:ptCount val="10"/>
                <c:pt idx="0">
                  <c:v>AD Russell</c:v>
                </c:pt>
                <c:pt idx="1">
                  <c:v>SP Narine</c:v>
                </c:pt>
                <c:pt idx="2">
                  <c:v>HH Pandya</c:v>
                </c:pt>
                <c:pt idx="3">
                  <c:v>GJ Maxwell</c:v>
                </c:pt>
                <c:pt idx="4">
                  <c:v>CH Gayle</c:v>
                </c:pt>
                <c:pt idx="5">
                  <c:v>KA Pollard</c:v>
                </c:pt>
                <c:pt idx="6">
                  <c:v>YK Pathan</c:v>
                </c:pt>
                <c:pt idx="7">
                  <c:v>KH Pandya</c:v>
                </c:pt>
                <c:pt idx="8">
                  <c:v>JA Morkel</c:v>
                </c:pt>
                <c:pt idx="9">
                  <c:v>Harbhajan Singh</c:v>
                </c:pt>
              </c:strCache>
            </c:strRef>
          </c:cat>
          <c:val>
            <c:numRef>
              <c:f>'t6'!$C$2:$C$11</c:f>
              <c:numCache>
                <c:formatCode>General</c:formatCode>
                <c:ptCount val="10"/>
                <c:pt idx="0">
                  <c:v>1517</c:v>
                </c:pt>
                <c:pt idx="1">
                  <c:v>892</c:v>
                </c:pt>
                <c:pt idx="2">
                  <c:v>1349</c:v>
                </c:pt>
                <c:pt idx="3">
                  <c:v>1505</c:v>
                </c:pt>
                <c:pt idx="4">
                  <c:v>4772</c:v>
                </c:pt>
                <c:pt idx="5">
                  <c:v>3023</c:v>
                </c:pt>
                <c:pt idx="6">
                  <c:v>3204</c:v>
                </c:pt>
                <c:pt idx="7">
                  <c:v>1000</c:v>
                </c:pt>
                <c:pt idx="8">
                  <c:v>974</c:v>
                </c:pt>
                <c:pt idx="9">
                  <c:v>829</c:v>
                </c:pt>
              </c:numCache>
            </c:numRef>
          </c:val>
          <c:extLst>
            <c:ext xmlns:c16="http://schemas.microsoft.com/office/drawing/2014/chart" uri="{C3380CC4-5D6E-409C-BE32-E72D297353CC}">
              <c16:uniqueId val="{00000001-6F6C-46C0-B261-5C4729A632A1}"/>
            </c:ext>
          </c:extLst>
        </c:ser>
        <c:ser>
          <c:idx val="2"/>
          <c:order val="2"/>
          <c:tx>
            <c:strRef>
              <c:f>'t6'!$D$1</c:f>
              <c:strCache>
                <c:ptCount val="1"/>
                <c:pt idx="0">
                  <c:v>batting_strike_rate</c:v>
                </c:pt>
              </c:strCache>
            </c:strRef>
          </c:tx>
          <c:spPr>
            <a:solidFill>
              <a:schemeClr val="accent3">
                <a:alpha val="70000"/>
              </a:schemeClr>
            </a:solidFill>
            <a:ln>
              <a:noFill/>
            </a:ln>
            <a:effectLst/>
          </c:spPr>
          <c:invertIfNegative val="0"/>
          <c:cat>
            <c:strRef>
              <c:f>'t6'!$A$2:$A$11</c:f>
              <c:strCache>
                <c:ptCount val="10"/>
                <c:pt idx="0">
                  <c:v>AD Russell</c:v>
                </c:pt>
                <c:pt idx="1">
                  <c:v>SP Narine</c:v>
                </c:pt>
                <c:pt idx="2">
                  <c:v>HH Pandya</c:v>
                </c:pt>
                <c:pt idx="3">
                  <c:v>GJ Maxwell</c:v>
                </c:pt>
                <c:pt idx="4">
                  <c:v>CH Gayle</c:v>
                </c:pt>
                <c:pt idx="5">
                  <c:v>KA Pollard</c:v>
                </c:pt>
                <c:pt idx="6">
                  <c:v>YK Pathan</c:v>
                </c:pt>
                <c:pt idx="7">
                  <c:v>KH Pandya</c:v>
                </c:pt>
                <c:pt idx="8">
                  <c:v>JA Morkel</c:v>
                </c:pt>
                <c:pt idx="9">
                  <c:v>Harbhajan Singh</c:v>
                </c:pt>
              </c:strCache>
            </c:strRef>
          </c:cat>
          <c:val>
            <c:numRef>
              <c:f>'t6'!$D$2:$D$11</c:f>
              <c:numCache>
                <c:formatCode>General</c:formatCode>
                <c:ptCount val="10"/>
                <c:pt idx="0">
                  <c:v>182.33173076923001</c:v>
                </c:pt>
                <c:pt idx="1">
                  <c:v>164.27255985267001</c:v>
                </c:pt>
                <c:pt idx="2">
                  <c:v>159.26800472254999</c:v>
                </c:pt>
                <c:pt idx="3">
                  <c:v>154.676258992805</c:v>
                </c:pt>
                <c:pt idx="4">
                  <c:v>150.110097514941</c:v>
                </c:pt>
                <c:pt idx="5">
                  <c:v>149.876053544868</c:v>
                </c:pt>
                <c:pt idx="6">
                  <c:v>142.97188755019999</c:v>
                </c:pt>
                <c:pt idx="7">
                  <c:v>142.45014245014201</c:v>
                </c:pt>
                <c:pt idx="8">
                  <c:v>141.98250728862899</c:v>
                </c:pt>
                <c:pt idx="9">
                  <c:v>138.166666666666</c:v>
                </c:pt>
              </c:numCache>
            </c:numRef>
          </c:val>
          <c:extLst>
            <c:ext xmlns:c16="http://schemas.microsoft.com/office/drawing/2014/chart" uri="{C3380CC4-5D6E-409C-BE32-E72D297353CC}">
              <c16:uniqueId val="{00000002-6F6C-46C0-B261-5C4729A632A1}"/>
            </c:ext>
          </c:extLst>
        </c:ser>
        <c:ser>
          <c:idx val="3"/>
          <c:order val="3"/>
          <c:tx>
            <c:strRef>
              <c:f>'t6'!$E$1</c:f>
              <c:strCache>
                <c:ptCount val="1"/>
                <c:pt idx="0">
                  <c:v>balls_bowled</c:v>
                </c:pt>
              </c:strCache>
            </c:strRef>
          </c:tx>
          <c:spPr>
            <a:solidFill>
              <a:schemeClr val="accent4">
                <a:alpha val="70000"/>
              </a:schemeClr>
            </a:solidFill>
            <a:ln>
              <a:noFill/>
            </a:ln>
            <a:effectLst/>
          </c:spPr>
          <c:invertIfNegative val="0"/>
          <c:cat>
            <c:strRef>
              <c:f>'t6'!$A$2:$A$11</c:f>
              <c:strCache>
                <c:ptCount val="10"/>
                <c:pt idx="0">
                  <c:v>AD Russell</c:v>
                </c:pt>
                <c:pt idx="1">
                  <c:v>SP Narine</c:v>
                </c:pt>
                <c:pt idx="2">
                  <c:v>HH Pandya</c:v>
                </c:pt>
                <c:pt idx="3">
                  <c:v>GJ Maxwell</c:v>
                </c:pt>
                <c:pt idx="4">
                  <c:v>CH Gayle</c:v>
                </c:pt>
                <c:pt idx="5">
                  <c:v>KA Pollard</c:v>
                </c:pt>
                <c:pt idx="6">
                  <c:v>YK Pathan</c:v>
                </c:pt>
                <c:pt idx="7">
                  <c:v>KH Pandya</c:v>
                </c:pt>
                <c:pt idx="8">
                  <c:v>JA Morkel</c:v>
                </c:pt>
                <c:pt idx="9">
                  <c:v>Harbhajan Singh</c:v>
                </c:pt>
              </c:strCache>
            </c:strRef>
          </c:cat>
          <c:val>
            <c:numRef>
              <c:f>'t6'!$E$2:$E$11</c:f>
              <c:numCache>
                <c:formatCode>General</c:formatCode>
                <c:ptCount val="10"/>
                <c:pt idx="0">
                  <c:v>1153</c:v>
                </c:pt>
                <c:pt idx="1">
                  <c:v>2787</c:v>
                </c:pt>
                <c:pt idx="2">
                  <c:v>872</c:v>
                </c:pt>
                <c:pt idx="3">
                  <c:v>546</c:v>
                </c:pt>
                <c:pt idx="4">
                  <c:v>557</c:v>
                </c:pt>
                <c:pt idx="5">
                  <c:v>1332</c:v>
                </c:pt>
                <c:pt idx="6">
                  <c:v>1147</c:v>
                </c:pt>
                <c:pt idx="7">
                  <c:v>1246</c:v>
                </c:pt>
                <c:pt idx="8">
                  <c:v>1736</c:v>
                </c:pt>
                <c:pt idx="9">
                  <c:v>3377</c:v>
                </c:pt>
              </c:numCache>
            </c:numRef>
          </c:val>
          <c:extLst>
            <c:ext xmlns:c16="http://schemas.microsoft.com/office/drawing/2014/chart" uri="{C3380CC4-5D6E-409C-BE32-E72D297353CC}">
              <c16:uniqueId val="{00000003-6F6C-46C0-B261-5C4729A632A1}"/>
            </c:ext>
          </c:extLst>
        </c:ser>
        <c:ser>
          <c:idx val="4"/>
          <c:order val="4"/>
          <c:tx>
            <c:strRef>
              <c:f>'t6'!$F$1</c:f>
              <c:strCache>
                <c:ptCount val="1"/>
                <c:pt idx="0">
                  <c:v>total_wickets</c:v>
                </c:pt>
              </c:strCache>
            </c:strRef>
          </c:tx>
          <c:spPr>
            <a:solidFill>
              <a:schemeClr val="accent5">
                <a:alpha val="70000"/>
              </a:schemeClr>
            </a:solidFill>
            <a:ln>
              <a:noFill/>
            </a:ln>
            <a:effectLst/>
          </c:spPr>
          <c:invertIfNegative val="0"/>
          <c:cat>
            <c:strRef>
              <c:f>'t6'!$A$2:$A$11</c:f>
              <c:strCache>
                <c:ptCount val="10"/>
                <c:pt idx="0">
                  <c:v>AD Russell</c:v>
                </c:pt>
                <c:pt idx="1">
                  <c:v>SP Narine</c:v>
                </c:pt>
                <c:pt idx="2">
                  <c:v>HH Pandya</c:v>
                </c:pt>
                <c:pt idx="3">
                  <c:v>GJ Maxwell</c:v>
                </c:pt>
                <c:pt idx="4">
                  <c:v>CH Gayle</c:v>
                </c:pt>
                <c:pt idx="5">
                  <c:v>KA Pollard</c:v>
                </c:pt>
                <c:pt idx="6">
                  <c:v>YK Pathan</c:v>
                </c:pt>
                <c:pt idx="7">
                  <c:v>KH Pandya</c:v>
                </c:pt>
                <c:pt idx="8">
                  <c:v>JA Morkel</c:v>
                </c:pt>
                <c:pt idx="9">
                  <c:v>Harbhajan Singh</c:v>
                </c:pt>
              </c:strCache>
            </c:strRef>
          </c:cat>
          <c:val>
            <c:numRef>
              <c:f>'t6'!$F$2:$F$11</c:f>
              <c:numCache>
                <c:formatCode>General</c:formatCode>
                <c:ptCount val="10"/>
                <c:pt idx="0">
                  <c:v>67</c:v>
                </c:pt>
                <c:pt idx="1">
                  <c:v>143</c:v>
                </c:pt>
                <c:pt idx="2">
                  <c:v>45</c:v>
                </c:pt>
                <c:pt idx="3">
                  <c:v>20</c:v>
                </c:pt>
                <c:pt idx="4">
                  <c:v>19</c:v>
                </c:pt>
                <c:pt idx="5">
                  <c:v>70</c:v>
                </c:pt>
                <c:pt idx="6">
                  <c:v>45</c:v>
                </c:pt>
                <c:pt idx="7">
                  <c:v>47</c:v>
                </c:pt>
                <c:pt idx="8">
                  <c:v>96</c:v>
                </c:pt>
                <c:pt idx="9">
                  <c:v>157</c:v>
                </c:pt>
              </c:numCache>
            </c:numRef>
          </c:val>
          <c:extLst>
            <c:ext xmlns:c16="http://schemas.microsoft.com/office/drawing/2014/chart" uri="{C3380CC4-5D6E-409C-BE32-E72D297353CC}">
              <c16:uniqueId val="{00000004-6F6C-46C0-B261-5C4729A632A1}"/>
            </c:ext>
          </c:extLst>
        </c:ser>
        <c:ser>
          <c:idx val="5"/>
          <c:order val="5"/>
          <c:tx>
            <c:strRef>
              <c:f>'t6'!$G$1</c:f>
              <c:strCache>
                <c:ptCount val="1"/>
                <c:pt idx="0">
                  <c:v>bowling_strike_rate</c:v>
                </c:pt>
              </c:strCache>
            </c:strRef>
          </c:tx>
          <c:spPr>
            <a:solidFill>
              <a:schemeClr val="accent6">
                <a:alpha val="70000"/>
              </a:schemeClr>
            </a:solidFill>
            <a:ln>
              <a:noFill/>
            </a:ln>
            <a:effectLst/>
          </c:spPr>
          <c:invertIfNegative val="0"/>
          <c:cat>
            <c:strRef>
              <c:f>'t6'!$A$2:$A$11</c:f>
              <c:strCache>
                <c:ptCount val="10"/>
                <c:pt idx="0">
                  <c:v>AD Russell</c:v>
                </c:pt>
                <c:pt idx="1">
                  <c:v>SP Narine</c:v>
                </c:pt>
                <c:pt idx="2">
                  <c:v>HH Pandya</c:v>
                </c:pt>
                <c:pt idx="3">
                  <c:v>GJ Maxwell</c:v>
                </c:pt>
                <c:pt idx="4">
                  <c:v>CH Gayle</c:v>
                </c:pt>
                <c:pt idx="5">
                  <c:v>KA Pollard</c:v>
                </c:pt>
                <c:pt idx="6">
                  <c:v>YK Pathan</c:v>
                </c:pt>
                <c:pt idx="7">
                  <c:v>KH Pandya</c:v>
                </c:pt>
                <c:pt idx="8">
                  <c:v>JA Morkel</c:v>
                </c:pt>
                <c:pt idx="9">
                  <c:v>Harbhajan Singh</c:v>
                </c:pt>
              </c:strCache>
            </c:strRef>
          </c:cat>
          <c:val>
            <c:numRef>
              <c:f>'t6'!$G$2:$G$11</c:f>
              <c:numCache>
                <c:formatCode>General</c:formatCode>
                <c:ptCount val="10"/>
                <c:pt idx="0">
                  <c:v>17.208955223880501</c:v>
                </c:pt>
                <c:pt idx="1">
                  <c:v>19.489510489510401</c:v>
                </c:pt>
                <c:pt idx="2">
                  <c:v>19.377777777777698</c:v>
                </c:pt>
                <c:pt idx="3">
                  <c:v>27.3</c:v>
                </c:pt>
                <c:pt idx="4">
                  <c:v>29.315789473684202</c:v>
                </c:pt>
                <c:pt idx="5">
                  <c:v>19.0285714285714</c:v>
                </c:pt>
                <c:pt idx="6">
                  <c:v>25.488888888888798</c:v>
                </c:pt>
                <c:pt idx="7">
                  <c:v>26.510638297872301</c:v>
                </c:pt>
                <c:pt idx="8">
                  <c:v>18.0833333333333</c:v>
                </c:pt>
                <c:pt idx="9">
                  <c:v>21.5095541401273</c:v>
                </c:pt>
              </c:numCache>
            </c:numRef>
          </c:val>
          <c:extLst>
            <c:ext xmlns:c16="http://schemas.microsoft.com/office/drawing/2014/chart" uri="{C3380CC4-5D6E-409C-BE32-E72D297353CC}">
              <c16:uniqueId val="{00000005-6F6C-46C0-B261-5C4729A632A1}"/>
            </c:ext>
          </c:extLst>
        </c:ser>
        <c:dLbls>
          <c:showLegendKey val="0"/>
          <c:showVal val="0"/>
          <c:showCatName val="0"/>
          <c:showSerName val="0"/>
          <c:showPercent val="0"/>
          <c:showBubbleSize val="0"/>
        </c:dLbls>
        <c:gapWidth val="80"/>
        <c:overlap val="25"/>
        <c:axId val="271319312"/>
        <c:axId val="271313072"/>
      </c:barChart>
      <c:catAx>
        <c:axId val="271319312"/>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271313072"/>
        <c:crosses val="autoZero"/>
        <c:auto val="1"/>
        <c:lblAlgn val="ctr"/>
        <c:lblOffset val="100"/>
        <c:noMultiLvlLbl val="0"/>
      </c:catAx>
      <c:valAx>
        <c:axId val="271313072"/>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271319312"/>
        <c:crosses val="autoZero"/>
        <c:crossBetween val="between"/>
      </c:valAx>
      <c:spPr>
        <a:solidFill>
          <a:schemeClr val="lt1"/>
        </a:solidFill>
        <a:ln w="12700" cap="flat" cmpd="sng" algn="ctr">
          <a:solidFill>
            <a:schemeClr val="accent1"/>
          </a:solidFill>
          <a:prstDash val="solid"/>
          <a:miter lim="800000"/>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Best Strike Rate</a:t>
            </a:r>
            <a:r>
              <a:rPr lang="en-IN" baseline="0" dirty="0"/>
              <a:t> Players</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't6'!$F$15</c:f>
              <c:strCache>
                <c:ptCount val="1"/>
                <c:pt idx="0">
                  <c:v>batting_strike_rate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't6'!$E$16:$E$25</c:f>
              <c:strCache>
                <c:ptCount val="10"/>
                <c:pt idx="0">
                  <c:v>AD Russell</c:v>
                </c:pt>
                <c:pt idx="1">
                  <c:v>SP Narine</c:v>
                </c:pt>
                <c:pt idx="2">
                  <c:v>HH Pandya</c:v>
                </c:pt>
                <c:pt idx="3">
                  <c:v>GJ Maxwell</c:v>
                </c:pt>
                <c:pt idx="4">
                  <c:v>CH Gayle</c:v>
                </c:pt>
                <c:pt idx="5">
                  <c:v>KA Pollard</c:v>
                </c:pt>
                <c:pt idx="6">
                  <c:v>YK Pathan</c:v>
                </c:pt>
                <c:pt idx="7">
                  <c:v>KH Pandya</c:v>
                </c:pt>
                <c:pt idx="8">
                  <c:v>JA Morkel</c:v>
                </c:pt>
                <c:pt idx="9">
                  <c:v>Harbhajan Singh</c:v>
                </c:pt>
              </c:strCache>
            </c:strRef>
          </c:cat>
          <c:val>
            <c:numRef>
              <c:f>'t6'!$F$16:$F$25</c:f>
              <c:numCache>
                <c:formatCode>General</c:formatCode>
                <c:ptCount val="10"/>
                <c:pt idx="0">
                  <c:v>182.33173076923001</c:v>
                </c:pt>
                <c:pt idx="1">
                  <c:v>164.27255985267001</c:v>
                </c:pt>
                <c:pt idx="2">
                  <c:v>159.26800472254999</c:v>
                </c:pt>
                <c:pt idx="3">
                  <c:v>154.676258992805</c:v>
                </c:pt>
                <c:pt idx="4">
                  <c:v>150.110097514941</c:v>
                </c:pt>
                <c:pt idx="5">
                  <c:v>149.876053544868</c:v>
                </c:pt>
                <c:pt idx="6">
                  <c:v>142.97188755019999</c:v>
                </c:pt>
                <c:pt idx="7">
                  <c:v>142.45014245014201</c:v>
                </c:pt>
                <c:pt idx="8">
                  <c:v>141.98250728862899</c:v>
                </c:pt>
                <c:pt idx="9">
                  <c:v>138.166666666666</c:v>
                </c:pt>
              </c:numCache>
            </c:numRef>
          </c:val>
          <c:smooth val="0"/>
          <c:extLst>
            <c:ext xmlns:c16="http://schemas.microsoft.com/office/drawing/2014/chart" uri="{C3380CC4-5D6E-409C-BE32-E72D297353CC}">
              <c16:uniqueId val="{00000000-CB33-46EF-A306-022C6C25D3F3}"/>
            </c:ext>
          </c:extLst>
        </c:ser>
        <c:ser>
          <c:idx val="1"/>
          <c:order val="1"/>
          <c:tx>
            <c:strRef>
              <c:f>'t6'!$G$15</c:f>
              <c:strCache>
                <c:ptCount val="1"/>
                <c:pt idx="0">
                  <c:v>bowling_strike_rate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't6'!$E$16:$E$25</c:f>
              <c:strCache>
                <c:ptCount val="10"/>
                <c:pt idx="0">
                  <c:v>AD Russell</c:v>
                </c:pt>
                <c:pt idx="1">
                  <c:v>SP Narine</c:v>
                </c:pt>
                <c:pt idx="2">
                  <c:v>HH Pandya</c:v>
                </c:pt>
                <c:pt idx="3">
                  <c:v>GJ Maxwell</c:v>
                </c:pt>
                <c:pt idx="4">
                  <c:v>CH Gayle</c:v>
                </c:pt>
                <c:pt idx="5">
                  <c:v>KA Pollard</c:v>
                </c:pt>
                <c:pt idx="6">
                  <c:v>YK Pathan</c:v>
                </c:pt>
                <c:pt idx="7">
                  <c:v>KH Pandya</c:v>
                </c:pt>
                <c:pt idx="8">
                  <c:v>JA Morkel</c:v>
                </c:pt>
                <c:pt idx="9">
                  <c:v>Harbhajan Singh</c:v>
                </c:pt>
              </c:strCache>
            </c:strRef>
          </c:cat>
          <c:val>
            <c:numRef>
              <c:f>'t6'!$G$16:$G$25</c:f>
              <c:numCache>
                <c:formatCode>General</c:formatCode>
                <c:ptCount val="10"/>
                <c:pt idx="0">
                  <c:v>17.208955223880501</c:v>
                </c:pt>
                <c:pt idx="1">
                  <c:v>19.489510489510401</c:v>
                </c:pt>
                <c:pt idx="2">
                  <c:v>19.377777777777698</c:v>
                </c:pt>
                <c:pt idx="3">
                  <c:v>27.3</c:v>
                </c:pt>
                <c:pt idx="4">
                  <c:v>29.315789473684202</c:v>
                </c:pt>
                <c:pt idx="5">
                  <c:v>19.0285714285714</c:v>
                </c:pt>
                <c:pt idx="6">
                  <c:v>25.488888888888798</c:v>
                </c:pt>
                <c:pt idx="7">
                  <c:v>26.510638297872301</c:v>
                </c:pt>
                <c:pt idx="8">
                  <c:v>18.0833333333333</c:v>
                </c:pt>
                <c:pt idx="9">
                  <c:v>21.5095541401273</c:v>
                </c:pt>
              </c:numCache>
            </c:numRef>
          </c:val>
          <c:smooth val="0"/>
          <c:extLst>
            <c:ext xmlns:c16="http://schemas.microsoft.com/office/drawing/2014/chart" uri="{C3380CC4-5D6E-409C-BE32-E72D297353CC}">
              <c16:uniqueId val="{00000001-CB33-46EF-A306-022C6C25D3F3}"/>
            </c:ext>
          </c:extLst>
        </c:ser>
        <c:dLbls>
          <c:showLegendKey val="0"/>
          <c:showVal val="0"/>
          <c:showCatName val="0"/>
          <c:showSerName val="0"/>
          <c:showPercent val="0"/>
          <c:showBubbleSize val="0"/>
        </c:dLbls>
        <c:marker val="1"/>
        <c:smooth val="0"/>
        <c:axId val="265703056"/>
        <c:axId val="265700176"/>
      </c:lineChart>
      <c:catAx>
        <c:axId val="265703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5700176"/>
        <c:crosses val="autoZero"/>
        <c:auto val="1"/>
        <c:lblAlgn val="ctr"/>
        <c:lblOffset val="100"/>
        <c:noMultiLvlLbl val="0"/>
      </c:catAx>
      <c:valAx>
        <c:axId val="265700176"/>
        <c:scaling>
          <c:orientation val="minMax"/>
        </c:scaling>
        <c:delete val="0"/>
        <c:axPos val="l"/>
        <c:majorGridlines>
          <c:spPr>
            <a:ln w="6350" cap="flat" cmpd="sng" algn="ctr">
              <a:solidFill>
                <a:schemeClr val="dk1"/>
              </a:solidFill>
              <a:prstDash val="solid"/>
              <a:miter lim="800000"/>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57030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'data-1687846672094'!$L$6</c:f>
              <c:strCache>
                <c:ptCount val="1"/>
                <c:pt idx="0">
                  <c:v>MS Dhoni</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'data-1687846672094'!$M$5:$O$5</c:f>
              <c:strCache>
                <c:ptCount val="3"/>
                <c:pt idx="0">
                  <c:v>Runs</c:v>
                </c:pt>
                <c:pt idx="1">
                  <c:v>Strike Rate</c:v>
                </c:pt>
                <c:pt idx="2">
                  <c:v>Total catches</c:v>
                </c:pt>
              </c:strCache>
            </c:strRef>
          </c:cat>
          <c:val>
            <c:numRef>
              <c:f>'data-1687846672094'!$M$6:$O$6</c:f>
              <c:numCache>
                <c:formatCode>General</c:formatCode>
                <c:ptCount val="3"/>
                <c:pt idx="0">
                  <c:v>4632</c:v>
                </c:pt>
                <c:pt idx="1">
                  <c:v>139.72999999999999</c:v>
                </c:pt>
                <c:pt idx="2">
                  <c:v>164</c:v>
                </c:pt>
              </c:numCache>
            </c:numRef>
          </c:val>
          <c:extLst>
            <c:ext xmlns:c16="http://schemas.microsoft.com/office/drawing/2014/chart" uri="{C3380CC4-5D6E-409C-BE32-E72D297353CC}">
              <c16:uniqueId val="{00000000-A1FE-4927-849E-9065C5F85D1A}"/>
            </c:ext>
          </c:extLst>
        </c:ser>
        <c:dLbls>
          <c:dLblPos val="ctr"/>
          <c:showLegendKey val="0"/>
          <c:showVal val="1"/>
          <c:showCatName val="0"/>
          <c:showSerName val="0"/>
          <c:showPercent val="0"/>
          <c:showBubbleSize val="0"/>
        </c:dLbls>
        <c:gapWidth val="150"/>
        <c:overlap val="100"/>
        <c:axId val="912746112"/>
        <c:axId val="912751872"/>
      </c:barChart>
      <c:catAx>
        <c:axId val="912746112"/>
        <c:scaling>
          <c:orientation val="minMax"/>
        </c:scaling>
        <c:delete val="0"/>
        <c:axPos val="b"/>
        <c:numFmt formatCode="General" sourceLinked="1"/>
        <c:majorTickMark val="out"/>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912751872"/>
        <c:crosses val="autoZero"/>
        <c:auto val="1"/>
        <c:lblAlgn val="ctr"/>
        <c:lblOffset val="100"/>
        <c:noMultiLvlLbl val="0"/>
      </c:catAx>
      <c:valAx>
        <c:axId val="912751872"/>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912746112"/>
        <c:crosses val="autoZero"/>
        <c:crossBetween val="between"/>
      </c:valAx>
      <c:dTable>
        <c:showHorzBorder val="1"/>
        <c:showVertBorder val="1"/>
        <c:showOutline val="1"/>
        <c:showKeys val="1"/>
        <c:spPr>
          <a:noFill/>
          <a:ln w="9525">
            <a:solidFill>
              <a:schemeClr val="dk1">
                <a:lumMod val="35000"/>
                <a:lumOff val="65000"/>
              </a:schemeClr>
            </a:solidFill>
          </a:ln>
          <a:effectLst/>
        </c:spPr>
        <c:txPr>
          <a:bodyPr rot="0" spcFirstLastPara="1" vertOverflow="ellipsis" vert="horz" wrap="square" anchor="ctr" anchorCtr="1"/>
          <a:lstStyle/>
          <a:p>
            <a:pPr rtl="0">
              <a:defRPr sz="900" b="0" i="0" u="none" strike="noStrike" kern="1200" baseline="0">
                <a:solidFill>
                  <a:schemeClr val="dk1">
                    <a:lumMod val="75000"/>
                    <a:lumOff val="2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580387630699257"/>
          <c:y val="8.59934086629002E-2"/>
          <c:w val="0.82241726298870621"/>
          <c:h val="0.82878631166866856"/>
        </c:manualLayout>
      </c:layout>
      <c:areaChart>
        <c:grouping val="standard"/>
        <c:varyColors val="0"/>
        <c:ser>
          <c:idx val="0"/>
          <c:order val="0"/>
          <c:tx>
            <c:strRef>
              <c:f>'data-1687846672094'!$L$7</c:f>
              <c:strCache>
                <c:ptCount val="1"/>
                <c:pt idx="0">
                  <c:v>AB de Villiers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Lbls>
            <c:dLbl>
              <c:idx val="0"/>
              <c:layout>
                <c:manualLayout>
                  <c:x val="-4.3431053203040172E-2"/>
                  <c:y val="9.4162885359669029E-3"/>
                </c:manualLayout>
              </c:layout>
              <c:spPr>
                <a:solidFill>
                  <a:srgbClr val="00B050"/>
                </a:solid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5.2638436482084688E-2"/>
                      <c:h val="5.1753859157435821E-2"/>
                    </c:manualLayout>
                  </c15:layout>
                </c:ext>
                <c:ext xmlns:c16="http://schemas.microsoft.com/office/drawing/2014/chart" uri="{C3380CC4-5D6E-409C-BE32-E72D297353CC}">
                  <c16:uniqueId val="{00000001-8B52-4496-A26C-D59870A3E1FF}"/>
                </c:ext>
              </c:extLst>
            </c:dLbl>
            <c:dLbl>
              <c:idx val="1"/>
              <c:layout>
                <c:manualLayout>
                  <c:x val="3.9087947882736077E-2"/>
                  <c:y val="-5.649717514124293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B52-4496-A26C-D59870A3E1FF}"/>
                </c:ext>
              </c:extLst>
            </c:dLbl>
            <c:dLbl>
              <c:idx val="2"/>
              <c:layout>
                <c:manualLayout>
                  <c:x val="6.5146579804560263E-3"/>
                  <c:y val="-3.76647834274954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B52-4496-A26C-D59870A3E1FF}"/>
                </c:ext>
              </c:extLst>
            </c:dLbl>
            <c:spPr>
              <a:solidFill>
                <a:srgbClr val="00B050"/>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'data-1687846672094'!$M$5:$O$5</c:f>
              <c:strCache>
                <c:ptCount val="3"/>
                <c:pt idx="0">
                  <c:v>Runs</c:v>
                </c:pt>
                <c:pt idx="1">
                  <c:v>Strike Rate</c:v>
                </c:pt>
                <c:pt idx="2">
                  <c:v>Total catches</c:v>
                </c:pt>
              </c:strCache>
            </c:strRef>
          </c:cat>
          <c:val>
            <c:numRef>
              <c:f>'data-1687846672094'!$M$7:$O$7</c:f>
              <c:numCache>
                <c:formatCode>General</c:formatCode>
                <c:ptCount val="3"/>
                <c:pt idx="0">
                  <c:v>4849</c:v>
                </c:pt>
                <c:pt idx="1">
                  <c:v>154.53</c:v>
                </c:pt>
                <c:pt idx="2">
                  <c:v>117</c:v>
                </c:pt>
              </c:numCache>
            </c:numRef>
          </c:val>
          <c:extLst>
            <c:ext xmlns:c16="http://schemas.microsoft.com/office/drawing/2014/chart" uri="{C3380CC4-5D6E-409C-BE32-E72D297353CC}">
              <c16:uniqueId val="{00000000-8B52-4496-A26C-D59870A3E1FF}"/>
            </c:ext>
          </c:extLst>
        </c:ser>
        <c:dLbls>
          <c:showLegendKey val="0"/>
          <c:showVal val="1"/>
          <c:showCatName val="0"/>
          <c:showSerName val="0"/>
          <c:showPercent val="0"/>
          <c:showBubbleSize val="0"/>
        </c:dLbls>
        <c:axId val="912746112"/>
        <c:axId val="912751872"/>
      </c:areaChart>
      <c:catAx>
        <c:axId val="912746112"/>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12751872"/>
        <c:crosses val="autoZero"/>
        <c:auto val="1"/>
        <c:lblAlgn val="ctr"/>
        <c:lblOffset val="100"/>
        <c:noMultiLvlLbl val="0"/>
      </c:catAx>
      <c:valAx>
        <c:axId val="91275187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12746112"/>
        <c:crosses val="autoZero"/>
        <c:crossBetween val="midCat"/>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areaChart>
        <c:grouping val="standard"/>
        <c:varyColors val="0"/>
        <c:ser>
          <c:idx val="0"/>
          <c:order val="0"/>
          <c:tx>
            <c:strRef>
              <c:f>'data-1687846672094'!$P$1</c:f>
              <c:strCache>
                <c:ptCount val="1"/>
                <c:pt idx="0">
                  <c:v>Total_count</c:v>
                </c:pt>
              </c:strCache>
            </c:strRef>
          </c:tx>
          <c:spPr>
            <a:pattFill prst="ltUpDiag">
              <a:fgClr>
                <a:schemeClr val="accent1"/>
              </a:fgClr>
              <a:bgClr>
                <a:schemeClr val="accent1">
                  <a:lumMod val="20000"/>
                  <a:lumOff val="80000"/>
                </a:schemeClr>
              </a:bgClr>
            </a:pattFill>
            <a:ln>
              <a:noFill/>
            </a:ln>
            <a:effectLst>
              <a:innerShdw blurRad="114300">
                <a:schemeClr val="accent1"/>
              </a:innerShdw>
            </a:effectLst>
          </c:spPr>
          <c:cat>
            <c:strRef>
              <c:f>'data-1687846672094'!$O$2:$O$3</c:f>
              <c:strCache>
                <c:ptCount val="2"/>
                <c:pt idx="0">
                  <c:v>Boundary</c:v>
                </c:pt>
                <c:pt idx="1">
                  <c:v>Dot</c:v>
                </c:pt>
              </c:strCache>
            </c:strRef>
          </c:cat>
          <c:val>
            <c:numRef>
              <c:f>'data-1687846672094'!$P$2:$P$3</c:f>
              <c:numCache>
                <c:formatCode>General</c:formatCode>
                <c:ptCount val="2"/>
                <c:pt idx="0">
                  <c:v>31468</c:v>
                </c:pt>
                <c:pt idx="1">
                  <c:v>67841</c:v>
                </c:pt>
              </c:numCache>
            </c:numRef>
          </c:val>
          <c:extLst>
            <c:ext xmlns:c16="http://schemas.microsoft.com/office/drawing/2014/chart" uri="{C3380CC4-5D6E-409C-BE32-E72D297353CC}">
              <c16:uniqueId val="{00000000-EBF5-4C21-9EE7-3AD353F32553}"/>
            </c:ext>
          </c:extLst>
        </c:ser>
        <c:dLbls>
          <c:showLegendKey val="0"/>
          <c:showVal val="0"/>
          <c:showCatName val="0"/>
          <c:showSerName val="0"/>
          <c:showPercent val="0"/>
          <c:showBubbleSize val="0"/>
        </c:dLbls>
        <c:axId val="833607279"/>
        <c:axId val="833616399"/>
      </c:areaChart>
      <c:catAx>
        <c:axId val="833607279"/>
        <c:scaling>
          <c:orientation val="minMax"/>
        </c:scaling>
        <c:delete val="0"/>
        <c:axPos val="b"/>
        <c:numFmt formatCode="General" sourceLinked="1"/>
        <c:majorTickMark val="out"/>
        <c:minorTickMark val="out"/>
        <c:tickLblPos val="nextTo"/>
        <c:spPr>
          <a:noFill/>
          <a:ln>
            <a:noFill/>
          </a:ln>
          <a:effectLst/>
        </c:spPr>
        <c:txPr>
          <a:bodyPr rot="-60000000" spcFirstLastPara="1" vertOverflow="ellipsis" vert="horz" wrap="square" anchor="ctr" anchorCtr="1"/>
          <a:lstStyle/>
          <a:p>
            <a:pPr>
              <a:defRPr sz="900" b="0" i="0" u="none" strike="noStrike" kern="1200" cap="all" spc="120" normalizeH="0" baseline="0">
                <a:solidFill>
                  <a:schemeClr val="tx1">
                    <a:lumMod val="65000"/>
                    <a:lumOff val="35000"/>
                  </a:schemeClr>
                </a:solidFill>
                <a:latin typeface="+mn-lt"/>
                <a:ea typeface="+mn-ea"/>
                <a:cs typeface="+mn-cs"/>
              </a:defRPr>
            </a:pPr>
            <a:endParaRPr lang="en-US"/>
          </a:p>
        </c:txPr>
        <c:crossAx val="833616399"/>
        <c:crosses val="autoZero"/>
        <c:auto val="1"/>
        <c:lblAlgn val="ctr"/>
        <c:lblOffset val="100"/>
        <c:noMultiLvlLbl val="0"/>
      </c:catAx>
      <c:valAx>
        <c:axId val="8336163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3607279"/>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US" sz="1800" dirty="0" err="1"/>
              <a:t>Total_Boundaries</a:t>
            </a:r>
            <a:r>
              <a:rPr lang="en-US" sz="1800" dirty="0"/>
              <a:t> By Teams</a:t>
            </a:r>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bar"/>
        <c:grouping val="clustered"/>
        <c:varyColors val="0"/>
        <c:ser>
          <c:idx val="0"/>
          <c:order val="0"/>
          <c:tx>
            <c:strRef>
              <c:f>'a4'!$B$1</c:f>
              <c:strCache>
                <c:ptCount val="1"/>
                <c:pt idx="0">
                  <c:v>total_boundaries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'a4'!$A$2:$A$16</c:f>
              <c:strCache>
                <c:ptCount val="15"/>
                <c:pt idx="0">
                  <c:v>Mumbai Indians</c:v>
                </c:pt>
                <c:pt idx="1">
                  <c:v>Royal Challengers Bangalore</c:v>
                </c:pt>
                <c:pt idx="2">
                  <c:v>Kings XI Punjab</c:v>
                </c:pt>
                <c:pt idx="3">
                  <c:v>Kolkata Knight Riders</c:v>
                </c:pt>
                <c:pt idx="4">
                  <c:v>Chennai Super Kings</c:v>
                </c:pt>
                <c:pt idx="5">
                  <c:v>Rajasthan Royals</c:v>
                </c:pt>
                <c:pt idx="6">
                  <c:v>Delhi Daredevils</c:v>
                </c:pt>
                <c:pt idx="7">
                  <c:v>Sunrisers Hyderabad</c:v>
                </c:pt>
                <c:pt idx="8">
                  <c:v>Deccan Chargers</c:v>
                </c:pt>
                <c:pt idx="9">
                  <c:v>Pune Warriors</c:v>
                </c:pt>
                <c:pt idx="10">
                  <c:v>Delhi Capitals</c:v>
                </c:pt>
                <c:pt idx="11">
                  <c:v>Gujarat Lions</c:v>
                </c:pt>
                <c:pt idx="12">
                  <c:v>Rising Pune Supergiant</c:v>
                </c:pt>
                <c:pt idx="13">
                  <c:v>Rising Pune Supergiants</c:v>
                </c:pt>
                <c:pt idx="14">
                  <c:v>Kochi Tuskers Kerala</c:v>
                </c:pt>
              </c:strCache>
            </c:strRef>
          </c:cat>
          <c:val>
            <c:numRef>
              <c:f>'a4'!$B$2:$B$16</c:f>
              <c:numCache>
                <c:formatCode>General</c:formatCode>
                <c:ptCount val="15"/>
                <c:pt idx="0">
                  <c:v>4118</c:v>
                </c:pt>
                <c:pt idx="1">
                  <c:v>3800</c:v>
                </c:pt>
                <c:pt idx="2">
                  <c:v>3780</c:v>
                </c:pt>
                <c:pt idx="3">
                  <c:v>3739</c:v>
                </c:pt>
                <c:pt idx="4">
                  <c:v>3496</c:v>
                </c:pt>
                <c:pt idx="5">
                  <c:v>3041</c:v>
                </c:pt>
                <c:pt idx="6">
                  <c:v>3022</c:v>
                </c:pt>
                <c:pt idx="7">
                  <c:v>2306</c:v>
                </c:pt>
                <c:pt idx="8">
                  <c:v>1387</c:v>
                </c:pt>
                <c:pt idx="9">
                  <c:v>733</c:v>
                </c:pt>
                <c:pt idx="10">
                  <c:v>659</c:v>
                </c:pt>
                <c:pt idx="11">
                  <c:v>624</c:v>
                </c:pt>
                <c:pt idx="12">
                  <c:v>290</c:v>
                </c:pt>
                <c:pt idx="13">
                  <c:v>242</c:v>
                </c:pt>
                <c:pt idx="14">
                  <c:v>231</c:v>
                </c:pt>
              </c:numCache>
            </c:numRef>
          </c:val>
          <c:extLst>
            <c:ext xmlns:c16="http://schemas.microsoft.com/office/drawing/2014/chart" uri="{C3380CC4-5D6E-409C-BE32-E72D297353CC}">
              <c16:uniqueId val="{00000000-FAF9-4606-936B-80C9835C3A42}"/>
            </c:ext>
          </c:extLst>
        </c:ser>
        <c:dLbls>
          <c:dLblPos val="outEnd"/>
          <c:showLegendKey val="0"/>
          <c:showVal val="1"/>
          <c:showCatName val="0"/>
          <c:showSerName val="0"/>
          <c:showPercent val="0"/>
          <c:showBubbleSize val="0"/>
        </c:dLbls>
        <c:gapWidth val="247"/>
        <c:axId val="892665263"/>
        <c:axId val="892668143"/>
      </c:barChart>
      <c:catAx>
        <c:axId val="892665263"/>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IN" sz="1200" dirty="0"/>
                  <a:t>TEAMS</a:t>
                </a:r>
              </a:p>
            </c:rich>
          </c:tx>
          <c:layout>
            <c:manualLayout>
              <c:xMode val="edge"/>
              <c:yMode val="edge"/>
              <c:x val="1.6396182619112906E-2"/>
              <c:y val="0.45525713506729532"/>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892668143"/>
        <c:crosses val="autoZero"/>
        <c:auto val="1"/>
        <c:lblAlgn val="ctr"/>
        <c:lblOffset val="100"/>
        <c:noMultiLvlLbl val="0"/>
      </c:catAx>
      <c:valAx>
        <c:axId val="892668143"/>
        <c:scaling>
          <c:orientation val="minMax"/>
        </c:scaling>
        <c:delete val="0"/>
        <c:axPos val="b"/>
        <c:majorGridlines>
          <c:spPr>
            <a:ln w="9525" cap="flat" cmpd="sng" algn="ctr">
              <a:solidFill>
                <a:schemeClr val="dk1">
                  <a:lumMod val="15000"/>
                  <a:lumOff val="85000"/>
                </a:schemeClr>
              </a:solidFill>
              <a:round/>
            </a:ln>
            <a:effectLst/>
          </c:spPr>
        </c:majorGridlines>
        <c:title>
          <c:overlay val="0"/>
          <c:spPr>
            <a:noFill/>
            <a:ln>
              <a:noFill/>
            </a:ln>
            <a:effectLst/>
          </c:spPr>
          <c:txPr>
            <a:bodyPr rot="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892665263"/>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err="1"/>
              <a:t>Total_dot_balls</a:t>
            </a:r>
            <a:endParaRPr lang="en-US"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'a5'!$B$1</c:f>
              <c:strCache>
                <c:ptCount val="1"/>
                <c:pt idx="0">
                  <c:v>total_dot_balls</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'a5'!$A$2:$A$17</c:f>
              <c:strCache>
                <c:ptCount val="16"/>
                <c:pt idx="0">
                  <c:v>Mumbai Indians</c:v>
                </c:pt>
                <c:pt idx="1">
                  <c:v>Royal Challengers Bangalore</c:v>
                </c:pt>
                <c:pt idx="2">
                  <c:v>Kolkata Knight Riders</c:v>
                </c:pt>
                <c:pt idx="3">
                  <c:v>Kings XI Punjab</c:v>
                </c:pt>
                <c:pt idx="4">
                  <c:v>Chennai Super Kings</c:v>
                </c:pt>
                <c:pt idx="5">
                  <c:v>Rajasthan Royals</c:v>
                </c:pt>
                <c:pt idx="6">
                  <c:v>Delhi Daredevils</c:v>
                </c:pt>
                <c:pt idx="7">
                  <c:v>Sunrisers Hyderabad</c:v>
                </c:pt>
                <c:pt idx="8">
                  <c:v>Deccan Chargers</c:v>
                </c:pt>
                <c:pt idx="9">
                  <c:v>Pune Warriors</c:v>
                </c:pt>
                <c:pt idx="10">
                  <c:v>Delhi Capitals</c:v>
                </c:pt>
                <c:pt idx="11">
                  <c:v>Gujarat Lions</c:v>
                </c:pt>
                <c:pt idx="12">
                  <c:v>Rising Pune Supergiant</c:v>
                </c:pt>
                <c:pt idx="13">
                  <c:v>Kochi Tuskers Kerala</c:v>
                </c:pt>
                <c:pt idx="14">
                  <c:v>Rising Pune Supergiants</c:v>
                </c:pt>
                <c:pt idx="15">
                  <c:v>NA</c:v>
                </c:pt>
              </c:strCache>
            </c:strRef>
          </c:cat>
          <c:val>
            <c:numRef>
              <c:f>'a5'!$B$2:$B$17</c:f>
              <c:numCache>
                <c:formatCode>General</c:formatCode>
                <c:ptCount val="16"/>
                <c:pt idx="0">
                  <c:v>8714</c:v>
                </c:pt>
                <c:pt idx="1">
                  <c:v>7955</c:v>
                </c:pt>
                <c:pt idx="2">
                  <c:v>7894</c:v>
                </c:pt>
                <c:pt idx="3">
                  <c:v>7679</c:v>
                </c:pt>
                <c:pt idx="4">
                  <c:v>7593</c:v>
                </c:pt>
                <c:pt idx="5">
                  <c:v>6665</c:v>
                </c:pt>
                <c:pt idx="6">
                  <c:v>6520</c:v>
                </c:pt>
                <c:pt idx="7">
                  <c:v>5248</c:v>
                </c:pt>
                <c:pt idx="8">
                  <c:v>3306</c:v>
                </c:pt>
                <c:pt idx="9">
                  <c:v>1900</c:v>
                </c:pt>
                <c:pt idx="10">
                  <c:v>1338</c:v>
                </c:pt>
                <c:pt idx="11">
                  <c:v>1095</c:v>
                </c:pt>
                <c:pt idx="12">
                  <c:v>698</c:v>
                </c:pt>
                <c:pt idx="13">
                  <c:v>626</c:v>
                </c:pt>
                <c:pt idx="14">
                  <c:v>539</c:v>
                </c:pt>
                <c:pt idx="15">
                  <c:v>71</c:v>
                </c:pt>
              </c:numCache>
            </c:numRef>
          </c:val>
          <c:extLst>
            <c:ext xmlns:c16="http://schemas.microsoft.com/office/drawing/2014/chart" uri="{C3380CC4-5D6E-409C-BE32-E72D297353CC}">
              <c16:uniqueId val="{00000000-8A2F-4D0A-864C-B790D0CF2CB6}"/>
            </c:ext>
          </c:extLst>
        </c:ser>
        <c:dLbls>
          <c:showLegendKey val="0"/>
          <c:showVal val="0"/>
          <c:showCatName val="0"/>
          <c:showSerName val="0"/>
          <c:showPercent val="0"/>
          <c:showBubbleSize val="0"/>
        </c:dLbls>
        <c:gapWidth val="65"/>
        <c:shape val="box"/>
        <c:axId val="1650981168"/>
        <c:axId val="1650976848"/>
        <c:axId val="0"/>
      </c:bar3DChart>
      <c:catAx>
        <c:axId val="165098116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650976848"/>
        <c:crosses val="autoZero"/>
        <c:auto val="1"/>
        <c:lblAlgn val="ctr"/>
        <c:lblOffset val="100"/>
        <c:noMultiLvlLbl val="0"/>
      </c:catAx>
      <c:valAx>
        <c:axId val="1650976848"/>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650981168"/>
        <c:crosses val="autoZero"/>
        <c:crossBetween val="between"/>
      </c:valAx>
      <c:dTable>
        <c:showHorzBorder val="1"/>
        <c:showVertBorder val="1"/>
        <c:showOutline val="1"/>
        <c:showKeys val="1"/>
        <c:spPr>
          <a:noFill/>
          <a:ln w="9525">
            <a:solidFill>
              <a:schemeClr val="dk1">
                <a:lumMod val="35000"/>
                <a:lumOff val="65000"/>
              </a:schemeClr>
            </a:solidFill>
          </a:ln>
          <a:effectLst/>
        </c:spPr>
        <c:txPr>
          <a:bodyPr rot="0" spcFirstLastPara="1" vertOverflow="ellipsis" vert="horz" wrap="square" anchor="ctr" anchorCtr="1"/>
          <a:lstStyle/>
          <a:p>
            <a:pPr rtl="0">
              <a:defRPr sz="900" b="0" i="0" u="none" strike="noStrike" kern="1200" baseline="0">
                <a:solidFill>
                  <a:schemeClr val="dk1">
                    <a:lumMod val="75000"/>
                    <a:lumOff val="2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pieChart>
        <c:varyColors val="1"/>
        <c:ser>
          <c:idx val="0"/>
          <c:order val="0"/>
          <c:tx>
            <c:strRef>
              <c:f>'a6'!$B$1</c:f>
              <c:strCache>
                <c:ptCount val="1"/>
                <c:pt idx="0">
                  <c:v>total_dismissals</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B523-4C71-8327-B2B95D1B0264}"/>
              </c:ext>
            </c:extLst>
          </c:dPt>
          <c:dPt>
            <c:idx val="1"/>
            <c:bubble3D val="0"/>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extLst>
              <c:ext xmlns:c16="http://schemas.microsoft.com/office/drawing/2014/chart" uri="{C3380CC4-5D6E-409C-BE32-E72D297353CC}">
                <c16:uniqueId val="{00000003-B523-4C71-8327-B2B95D1B0264}"/>
              </c:ext>
            </c:extLst>
          </c:dPt>
          <c:dPt>
            <c:idx val="2"/>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5-B523-4C71-8327-B2B95D1B0264}"/>
              </c:ext>
            </c:extLst>
          </c:dPt>
          <c:dPt>
            <c:idx val="3"/>
            <c:bubble3D val="0"/>
            <c:spPr>
              <a:pattFill prst="ltUpDiag">
                <a:fgClr>
                  <a:schemeClr val="accent4"/>
                </a:fgClr>
                <a:bgClr>
                  <a:schemeClr val="accent4">
                    <a:lumMod val="20000"/>
                    <a:lumOff val="80000"/>
                  </a:schemeClr>
                </a:bgClr>
              </a:pattFill>
              <a:ln w="19050">
                <a:solidFill>
                  <a:schemeClr val="lt1"/>
                </a:solidFill>
              </a:ln>
              <a:effectLst>
                <a:innerShdw blurRad="114300">
                  <a:schemeClr val="accent4"/>
                </a:innerShdw>
              </a:effectLst>
            </c:spPr>
            <c:extLst>
              <c:ext xmlns:c16="http://schemas.microsoft.com/office/drawing/2014/chart" uri="{C3380CC4-5D6E-409C-BE32-E72D297353CC}">
                <c16:uniqueId val="{00000007-B523-4C71-8327-B2B95D1B0264}"/>
              </c:ext>
            </c:extLst>
          </c:dPt>
          <c:dPt>
            <c:idx val="4"/>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9-B523-4C71-8327-B2B95D1B0264}"/>
              </c:ext>
            </c:extLst>
          </c:dPt>
          <c:dPt>
            <c:idx val="5"/>
            <c:bubble3D val="0"/>
            <c:spPr>
              <a:pattFill prst="ltUpDiag">
                <a:fgClr>
                  <a:schemeClr val="accent6"/>
                </a:fgClr>
                <a:bgClr>
                  <a:schemeClr val="accent6">
                    <a:lumMod val="20000"/>
                    <a:lumOff val="80000"/>
                  </a:schemeClr>
                </a:bgClr>
              </a:pattFill>
              <a:ln w="19050">
                <a:solidFill>
                  <a:schemeClr val="lt1"/>
                </a:solidFill>
              </a:ln>
              <a:effectLst>
                <a:innerShdw blurRad="114300">
                  <a:schemeClr val="accent6"/>
                </a:innerShdw>
              </a:effectLst>
            </c:spPr>
            <c:extLst>
              <c:ext xmlns:c16="http://schemas.microsoft.com/office/drawing/2014/chart" uri="{C3380CC4-5D6E-409C-BE32-E72D297353CC}">
                <c16:uniqueId val="{0000000B-B523-4C71-8327-B2B95D1B0264}"/>
              </c:ext>
            </c:extLst>
          </c:dPt>
          <c:dPt>
            <c:idx val="6"/>
            <c:bubble3D val="0"/>
            <c:spPr>
              <a:pattFill prst="ltUpDiag">
                <a:fgClr>
                  <a:schemeClr val="accent1">
                    <a:lumMod val="60000"/>
                  </a:schemeClr>
                </a:fgClr>
                <a:bgClr>
                  <a:schemeClr val="accent1">
                    <a:lumMod val="60000"/>
                    <a:lumMod val="20000"/>
                    <a:lumOff val="80000"/>
                  </a:schemeClr>
                </a:bgClr>
              </a:pattFill>
              <a:ln w="19050">
                <a:solidFill>
                  <a:schemeClr val="lt1"/>
                </a:solidFill>
              </a:ln>
              <a:effectLst>
                <a:innerShdw blurRad="114300">
                  <a:schemeClr val="accent1">
                    <a:lumMod val="60000"/>
                  </a:schemeClr>
                </a:innerShdw>
              </a:effectLst>
            </c:spPr>
            <c:extLst>
              <c:ext xmlns:c16="http://schemas.microsoft.com/office/drawing/2014/chart" uri="{C3380CC4-5D6E-409C-BE32-E72D297353CC}">
                <c16:uniqueId val="{0000000D-B523-4C71-8327-B2B95D1B0264}"/>
              </c:ext>
            </c:extLst>
          </c:dPt>
          <c:dPt>
            <c:idx val="7"/>
            <c:bubble3D val="0"/>
            <c:spPr>
              <a:pattFill prst="ltUpDiag">
                <a:fgClr>
                  <a:schemeClr val="accent2">
                    <a:lumMod val="60000"/>
                  </a:schemeClr>
                </a:fgClr>
                <a:bgClr>
                  <a:schemeClr val="accent2">
                    <a:lumMod val="60000"/>
                    <a:lumMod val="20000"/>
                    <a:lumOff val="80000"/>
                  </a:schemeClr>
                </a:bgClr>
              </a:pattFill>
              <a:ln w="19050">
                <a:solidFill>
                  <a:schemeClr val="lt1"/>
                </a:solidFill>
              </a:ln>
              <a:effectLst>
                <a:innerShdw blurRad="114300">
                  <a:schemeClr val="accent2">
                    <a:lumMod val="60000"/>
                  </a:schemeClr>
                </a:innerShdw>
              </a:effectLst>
            </c:spPr>
            <c:extLst>
              <c:ext xmlns:c16="http://schemas.microsoft.com/office/drawing/2014/chart" uri="{C3380CC4-5D6E-409C-BE32-E72D297353CC}">
                <c16:uniqueId val="{0000000F-B523-4C71-8327-B2B95D1B0264}"/>
              </c:ext>
            </c:extLst>
          </c:dPt>
          <c:dPt>
            <c:idx val="8"/>
            <c:bubble3D val="0"/>
            <c:spPr>
              <a:pattFill prst="ltUpDiag">
                <a:fgClr>
                  <a:schemeClr val="accent3">
                    <a:lumMod val="60000"/>
                  </a:schemeClr>
                </a:fgClr>
                <a:bgClr>
                  <a:schemeClr val="accent3">
                    <a:lumMod val="60000"/>
                    <a:lumMod val="20000"/>
                    <a:lumOff val="80000"/>
                  </a:schemeClr>
                </a:bgClr>
              </a:pattFill>
              <a:ln w="19050">
                <a:solidFill>
                  <a:schemeClr val="lt1"/>
                </a:solidFill>
              </a:ln>
              <a:effectLst>
                <a:innerShdw blurRad="114300">
                  <a:schemeClr val="accent3">
                    <a:lumMod val="60000"/>
                  </a:schemeClr>
                </a:innerShdw>
              </a:effectLst>
            </c:spPr>
            <c:extLst>
              <c:ext xmlns:c16="http://schemas.microsoft.com/office/drawing/2014/chart" uri="{C3380CC4-5D6E-409C-BE32-E72D297353CC}">
                <c16:uniqueId val="{00000011-B523-4C71-8327-B2B95D1B0264}"/>
              </c:ext>
            </c:extLst>
          </c:dPt>
          <c:cat>
            <c:strRef>
              <c:f>'a6'!$A$2:$A$10</c:f>
              <c:strCache>
                <c:ptCount val="9"/>
                <c:pt idx="0">
                  <c:v>bowled</c:v>
                </c:pt>
                <c:pt idx="1">
                  <c:v>caught</c:v>
                </c:pt>
                <c:pt idx="2">
                  <c:v>caught and bowled</c:v>
                </c:pt>
                <c:pt idx="3">
                  <c:v>hit wicket</c:v>
                </c:pt>
                <c:pt idx="4">
                  <c:v>lbw</c:v>
                </c:pt>
                <c:pt idx="5">
                  <c:v>obstructing the field</c:v>
                </c:pt>
                <c:pt idx="6">
                  <c:v>retired hurt</c:v>
                </c:pt>
                <c:pt idx="7">
                  <c:v>run out</c:v>
                </c:pt>
                <c:pt idx="8">
                  <c:v>stumped</c:v>
                </c:pt>
              </c:strCache>
            </c:strRef>
          </c:cat>
          <c:val>
            <c:numRef>
              <c:f>'a6'!$B$2:$B$10</c:f>
              <c:numCache>
                <c:formatCode>General</c:formatCode>
                <c:ptCount val="9"/>
                <c:pt idx="0">
                  <c:v>1700</c:v>
                </c:pt>
                <c:pt idx="1">
                  <c:v>5743</c:v>
                </c:pt>
                <c:pt idx="2">
                  <c:v>269</c:v>
                </c:pt>
                <c:pt idx="3">
                  <c:v>12</c:v>
                </c:pt>
                <c:pt idx="4">
                  <c:v>571</c:v>
                </c:pt>
                <c:pt idx="5">
                  <c:v>2</c:v>
                </c:pt>
                <c:pt idx="6">
                  <c:v>11</c:v>
                </c:pt>
                <c:pt idx="7">
                  <c:v>893</c:v>
                </c:pt>
                <c:pt idx="8">
                  <c:v>294</c:v>
                </c:pt>
              </c:numCache>
            </c:numRef>
          </c:val>
          <c:extLst>
            <c:ext xmlns:c16="http://schemas.microsoft.com/office/drawing/2014/chart" uri="{C3380CC4-5D6E-409C-BE32-E72D297353CC}">
              <c16:uniqueId val="{00000012-B523-4C71-8327-B2B95D1B0264}"/>
            </c:ext>
          </c:extLst>
        </c:ser>
        <c:dLbls>
          <c:showLegendKey val="0"/>
          <c:showVal val="0"/>
          <c:showCatName val="0"/>
          <c:showSerName val="0"/>
          <c:showPercent val="0"/>
          <c:showBubbleSize val="0"/>
          <c:showLeaderLines val="1"/>
        </c:dLbls>
        <c:firstSliceAng val="0"/>
      </c:pieChart>
      <c:spPr>
        <a:noFill/>
        <a:ln>
          <a:noFill/>
        </a:ln>
        <a:effectLst/>
      </c:spPr>
    </c:plotArea>
    <c:legend>
      <c:legendPos val="t"/>
      <c:layout>
        <c:manualLayout>
          <c:xMode val="edge"/>
          <c:yMode val="edge"/>
          <c:x val="0.17231299908639852"/>
          <c:y val="0.14327396523832975"/>
          <c:w val="0.65311402152284226"/>
          <c:h val="0.1903550186452065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barChart>
        <c:barDir val="bar"/>
        <c:grouping val="clustered"/>
        <c:varyColors val="0"/>
        <c:ser>
          <c:idx val="0"/>
          <c:order val="0"/>
          <c:tx>
            <c:strRef>
              <c:f>'a7'!$B$1</c:f>
              <c:strCache>
                <c:ptCount val="1"/>
                <c:pt idx="0">
                  <c:v>total_extra_runs</c:v>
                </c:pt>
              </c:strCache>
            </c:strRef>
          </c:tx>
          <c:spPr>
            <a:pattFill prst="narVert">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'a7'!$A$2:$A$6</c:f>
              <c:strCache>
                <c:ptCount val="5"/>
                <c:pt idx="0">
                  <c:v>SL Malinga</c:v>
                </c:pt>
                <c:pt idx="1">
                  <c:v>P Kumar</c:v>
                </c:pt>
                <c:pt idx="2">
                  <c:v>UT Yadav</c:v>
                </c:pt>
                <c:pt idx="3">
                  <c:v>DJ Bravo</c:v>
                </c:pt>
                <c:pt idx="4">
                  <c:v>B Kumar</c:v>
                </c:pt>
              </c:strCache>
            </c:strRef>
          </c:cat>
          <c:val>
            <c:numRef>
              <c:f>'a7'!$B$2:$B$6</c:f>
              <c:numCache>
                <c:formatCode>General</c:formatCode>
                <c:ptCount val="5"/>
                <c:pt idx="0">
                  <c:v>293</c:v>
                </c:pt>
                <c:pt idx="1">
                  <c:v>236</c:v>
                </c:pt>
                <c:pt idx="2">
                  <c:v>226</c:v>
                </c:pt>
                <c:pt idx="3">
                  <c:v>210</c:v>
                </c:pt>
                <c:pt idx="4">
                  <c:v>201</c:v>
                </c:pt>
              </c:numCache>
            </c:numRef>
          </c:val>
          <c:extLst>
            <c:ext xmlns:c16="http://schemas.microsoft.com/office/drawing/2014/chart" uri="{C3380CC4-5D6E-409C-BE32-E72D297353CC}">
              <c16:uniqueId val="{00000000-829D-414D-AEF2-6180C316EF06}"/>
            </c:ext>
          </c:extLst>
        </c:ser>
        <c:dLbls>
          <c:dLblPos val="outEnd"/>
          <c:showLegendKey val="0"/>
          <c:showVal val="1"/>
          <c:showCatName val="0"/>
          <c:showSerName val="0"/>
          <c:showPercent val="0"/>
          <c:showBubbleSize val="0"/>
        </c:dLbls>
        <c:gapWidth val="227"/>
        <c:overlap val="-48"/>
        <c:axId val="152712016"/>
        <c:axId val="152712496"/>
      </c:barChart>
      <c:catAx>
        <c:axId val="152712016"/>
        <c:scaling>
          <c:orientation val="minMax"/>
        </c:scaling>
        <c:delete val="0"/>
        <c:axPos val="l"/>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712496"/>
        <c:crosses val="autoZero"/>
        <c:auto val="1"/>
        <c:lblAlgn val="ctr"/>
        <c:lblOffset val="100"/>
        <c:noMultiLvlLbl val="0"/>
      </c:catAx>
      <c:valAx>
        <c:axId val="152712496"/>
        <c:scaling>
          <c:orientation val="minMax"/>
        </c:scaling>
        <c:delete val="0"/>
        <c:axPos val="b"/>
        <c:majorGridlines>
          <c:spPr>
            <a:ln>
              <a:solidFill>
                <a:schemeClr val="tx1">
                  <a:lumMod val="15000"/>
                  <a:lumOff val="85000"/>
                </a:schemeClr>
              </a:solidFill>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7120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dirty="0" err="1"/>
              <a:t>Total_runs</a:t>
            </a:r>
            <a:endParaRPr lang="en-US" sz="18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't1'!$B$1</c:f>
              <c:strCache>
                <c:ptCount val="1"/>
                <c:pt idx="0">
                  <c:v>total_runs</c:v>
                </c:pt>
              </c:strCache>
            </c:strRef>
          </c:tx>
          <c:dPt>
            <c:idx val="0"/>
            <c:bubble3D val="0"/>
            <c:spPr>
              <a:solidFill>
                <a:schemeClr val="accent1"/>
              </a:solidFill>
              <a:ln>
                <a:noFill/>
              </a:ln>
              <a:effectLst/>
            </c:spPr>
            <c:extLst>
              <c:ext xmlns:c16="http://schemas.microsoft.com/office/drawing/2014/chart" uri="{C3380CC4-5D6E-409C-BE32-E72D297353CC}">
                <c16:uniqueId val="{00000001-57E9-495D-8430-1F302C7F8CC0}"/>
              </c:ext>
            </c:extLst>
          </c:dPt>
          <c:dPt>
            <c:idx val="1"/>
            <c:bubble3D val="0"/>
            <c:spPr>
              <a:solidFill>
                <a:schemeClr val="accent2"/>
              </a:solidFill>
              <a:ln>
                <a:noFill/>
              </a:ln>
              <a:effectLst/>
            </c:spPr>
            <c:extLst>
              <c:ext xmlns:c16="http://schemas.microsoft.com/office/drawing/2014/chart" uri="{C3380CC4-5D6E-409C-BE32-E72D297353CC}">
                <c16:uniqueId val="{00000003-57E9-495D-8430-1F302C7F8CC0}"/>
              </c:ext>
            </c:extLst>
          </c:dPt>
          <c:dPt>
            <c:idx val="2"/>
            <c:bubble3D val="0"/>
            <c:spPr>
              <a:solidFill>
                <a:schemeClr val="accent3"/>
              </a:solidFill>
              <a:ln>
                <a:noFill/>
              </a:ln>
              <a:effectLst/>
            </c:spPr>
            <c:extLst>
              <c:ext xmlns:c16="http://schemas.microsoft.com/office/drawing/2014/chart" uri="{C3380CC4-5D6E-409C-BE32-E72D297353CC}">
                <c16:uniqueId val="{00000005-57E9-495D-8430-1F302C7F8CC0}"/>
              </c:ext>
            </c:extLst>
          </c:dPt>
          <c:dPt>
            <c:idx val="3"/>
            <c:bubble3D val="0"/>
            <c:spPr>
              <a:solidFill>
                <a:schemeClr val="accent4"/>
              </a:solidFill>
              <a:ln>
                <a:noFill/>
              </a:ln>
              <a:effectLst/>
            </c:spPr>
            <c:extLst>
              <c:ext xmlns:c16="http://schemas.microsoft.com/office/drawing/2014/chart" uri="{C3380CC4-5D6E-409C-BE32-E72D297353CC}">
                <c16:uniqueId val="{00000007-57E9-495D-8430-1F302C7F8CC0}"/>
              </c:ext>
            </c:extLst>
          </c:dPt>
          <c:dPt>
            <c:idx val="4"/>
            <c:bubble3D val="0"/>
            <c:spPr>
              <a:solidFill>
                <a:schemeClr val="accent5"/>
              </a:solidFill>
              <a:ln>
                <a:noFill/>
              </a:ln>
              <a:effectLst/>
            </c:spPr>
            <c:extLst>
              <c:ext xmlns:c16="http://schemas.microsoft.com/office/drawing/2014/chart" uri="{C3380CC4-5D6E-409C-BE32-E72D297353CC}">
                <c16:uniqueId val="{00000009-57E9-495D-8430-1F302C7F8CC0}"/>
              </c:ext>
            </c:extLst>
          </c:dPt>
          <c:dPt>
            <c:idx val="5"/>
            <c:bubble3D val="0"/>
            <c:spPr>
              <a:solidFill>
                <a:schemeClr val="accent6"/>
              </a:solidFill>
              <a:ln>
                <a:noFill/>
              </a:ln>
              <a:effectLst/>
            </c:spPr>
            <c:extLst>
              <c:ext xmlns:c16="http://schemas.microsoft.com/office/drawing/2014/chart" uri="{C3380CC4-5D6E-409C-BE32-E72D297353CC}">
                <c16:uniqueId val="{0000000B-57E9-495D-8430-1F302C7F8CC0}"/>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D-57E9-495D-8430-1F302C7F8CC0}"/>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0F-57E9-495D-8430-1F302C7F8CC0}"/>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11-57E9-495D-8430-1F302C7F8CC0}"/>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13-57E9-495D-8430-1F302C7F8CC0}"/>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't1'!$A$2:$A$11</c:f>
              <c:strCache>
                <c:ptCount val="10"/>
                <c:pt idx="0">
                  <c:v>AD Russell</c:v>
                </c:pt>
                <c:pt idx="1">
                  <c:v>SP Narine</c:v>
                </c:pt>
                <c:pt idx="2">
                  <c:v>HH Pandya</c:v>
                </c:pt>
                <c:pt idx="3">
                  <c:v>V Sehwag</c:v>
                </c:pt>
                <c:pt idx="4">
                  <c:v>GJ Maxwell</c:v>
                </c:pt>
                <c:pt idx="5">
                  <c:v>RR Pant</c:v>
                </c:pt>
                <c:pt idx="6">
                  <c:v>AB de Villiers</c:v>
                </c:pt>
                <c:pt idx="7">
                  <c:v>CH Gayle</c:v>
                </c:pt>
                <c:pt idx="8">
                  <c:v>KA Pollard</c:v>
                </c:pt>
                <c:pt idx="9">
                  <c:v>JC Buttler</c:v>
                </c:pt>
              </c:strCache>
            </c:strRef>
          </c:cat>
          <c:val>
            <c:numRef>
              <c:f>'t1'!$B$2:$B$11</c:f>
              <c:numCache>
                <c:formatCode>General</c:formatCode>
                <c:ptCount val="10"/>
                <c:pt idx="0">
                  <c:v>1517</c:v>
                </c:pt>
                <c:pt idx="1">
                  <c:v>892</c:v>
                </c:pt>
                <c:pt idx="2">
                  <c:v>1349</c:v>
                </c:pt>
                <c:pt idx="3">
                  <c:v>2728</c:v>
                </c:pt>
                <c:pt idx="4">
                  <c:v>1505</c:v>
                </c:pt>
                <c:pt idx="5">
                  <c:v>2079</c:v>
                </c:pt>
                <c:pt idx="6">
                  <c:v>4849</c:v>
                </c:pt>
                <c:pt idx="7">
                  <c:v>4772</c:v>
                </c:pt>
                <c:pt idx="8">
                  <c:v>3023</c:v>
                </c:pt>
                <c:pt idx="9">
                  <c:v>1714</c:v>
                </c:pt>
              </c:numCache>
            </c:numRef>
          </c:val>
          <c:extLst>
            <c:ext xmlns:c16="http://schemas.microsoft.com/office/drawing/2014/chart" uri="{C3380CC4-5D6E-409C-BE32-E72D297353CC}">
              <c16:uniqueId val="{00000014-57E9-495D-8430-1F302C7F8CC0}"/>
            </c:ext>
          </c:extLst>
        </c:ser>
        <c:ser>
          <c:idx val="1"/>
          <c:order val="1"/>
          <c:tx>
            <c:strRef>
              <c:f>'t1'!$C$1</c:f>
              <c:strCache>
                <c:ptCount val="1"/>
                <c:pt idx="0">
                  <c:v>number_balls</c:v>
                </c:pt>
              </c:strCache>
            </c:strRef>
          </c:tx>
          <c:dPt>
            <c:idx val="0"/>
            <c:bubble3D val="0"/>
            <c:spPr>
              <a:solidFill>
                <a:schemeClr val="accent1"/>
              </a:solidFill>
              <a:ln>
                <a:noFill/>
              </a:ln>
              <a:effectLst/>
            </c:spPr>
            <c:extLst>
              <c:ext xmlns:c16="http://schemas.microsoft.com/office/drawing/2014/chart" uri="{C3380CC4-5D6E-409C-BE32-E72D297353CC}">
                <c16:uniqueId val="{00000016-57E9-495D-8430-1F302C7F8CC0}"/>
              </c:ext>
            </c:extLst>
          </c:dPt>
          <c:dPt>
            <c:idx val="1"/>
            <c:bubble3D val="0"/>
            <c:spPr>
              <a:solidFill>
                <a:schemeClr val="accent2"/>
              </a:solidFill>
              <a:ln>
                <a:noFill/>
              </a:ln>
              <a:effectLst/>
            </c:spPr>
            <c:extLst>
              <c:ext xmlns:c16="http://schemas.microsoft.com/office/drawing/2014/chart" uri="{C3380CC4-5D6E-409C-BE32-E72D297353CC}">
                <c16:uniqueId val="{00000018-57E9-495D-8430-1F302C7F8CC0}"/>
              </c:ext>
            </c:extLst>
          </c:dPt>
          <c:dPt>
            <c:idx val="2"/>
            <c:bubble3D val="0"/>
            <c:spPr>
              <a:solidFill>
                <a:schemeClr val="accent3"/>
              </a:solidFill>
              <a:ln>
                <a:noFill/>
              </a:ln>
              <a:effectLst/>
            </c:spPr>
            <c:extLst>
              <c:ext xmlns:c16="http://schemas.microsoft.com/office/drawing/2014/chart" uri="{C3380CC4-5D6E-409C-BE32-E72D297353CC}">
                <c16:uniqueId val="{0000001A-57E9-495D-8430-1F302C7F8CC0}"/>
              </c:ext>
            </c:extLst>
          </c:dPt>
          <c:dPt>
            <c:idx val="3"/>
            <c:bubble3D val="0"/>
            <c:spPr>
              <a:solidFill>
                <a:schemeClr val="accent4"/>
              </a:solidFill>
              <a:ln>
                <a:noFill/>
              </a:ln>
              <a:effectLst/>
            </c:spPr>
            <c:extLst>
              <c:ext xmlns:c16="http://schemas.microsoft.com/office/drawing/2014/chart" uri="{C3380CC4-5D6E-409C-BE32-E72D297353CC}">
                <c16:uniqueId val="{0000001C-57E9-495D-8430-1F302C7F8CC0}"/>
              </c:ext>
            </c:extLst>
          </c:dPt>
          <c:dPt>
            <c:idx val="4"/>
            <c:bubble3D val="0"/>
            <c:spPr>
              <a:solidFill>
                <a:schemeClr val="accent5"/>
              </a:solidFill>
              <a:ln>
                <a:noFill/>
              </a:ln>
              <a:effectLst/>
            </c:spPr>
            <c:extLst>
              <c:ext xmlns:c16="http://schemas.microsoft.com/office/drawing/2014/chart" uri="{C3380CC4-5D6E-409C-BE32-E72D297353CC}">
                <c16:uniqueId val="{0000001E-57E9-495D-8430-1F302C7F8CC0}"/>
              </c:ext>
            </c:extLst>
          </c:dPt>
          <c:dPt>
            <c:idx val="5"/>
            <c:bubble3D val="0"/>
            <c:spPr>
              <a:solidFill>
                <a:schemeClr val="accent6"/>
              </a:solidFill>
              <a:ln>
                <a:noFill/>
              </a:ln>
              <a:effectLst/>
            </c:spPr>
            <c:extLst>
              <c:ext xmlns:c16="http://schemas.microsoft.com/office/drawing/2014/chart" uri="{C3380CC4-5D6E-409C-BE32-E72D297353CC}">
                <c16:uniqueId val="{00000020-57E9-495D-8430-1F302C7F8CC0}"/>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22-57E9-495D-8430-1F302C7F8CC0}"/>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24-57E9-495D-8430-1F302C7F8CC0}"/>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26-57E9-495D-8430-1F302C7F8CC0}"/>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28-57E9-495D-8430-1F302C7F8CC0}"/>
              </c:ext>
            </c:extLst>
          </c:dPt>
          <c:cat>
            <c:strRef>
              <c:f>'t1'!$A$2:$A$11</c:f>
              <c:strCache>
                <c:ptCount val="10"/>
                <c:pt idx="0">
                  <c:v>AD Russell</c:v>
                </c:pt>
                <c:pt idx="1">
                  <c:v>SP Narine</c:v>
                </c:pt>
                <c:pt idx="2">
                  <c:v>HH Pandya</c:v>
                </c:pt>
                <c:pt idx="3">
                  <c:v>V Sehwag</c:v>
                </c:pt>
                <c:pt idx="4">
                  <c:v>GJ Maxwell</c:v>
                </c:pt>
                <c:pt idx="5">
                  <c:v>RR Pant</c:v>
                </c:pt>
                <c:pt idx="6">
                  <c:v>AB de Villiers</c:v>
                </c:pt>
                <c:pt idx="7">
                  <c:v>CH Gayle</c:v>
                </c:pt>
                <c:pt idx="8">
                  <c:v>KA Pollard</c:v>
                </c:pt>
                <c:pt idx="9">
                  <c:v>JC Buttler</c:v>
                </c:pt>
              </c:strCache>
            </c:strRef>
          </c:cat>
          <c:val>
            <c:numRef>
              <c:f>'t1'!$C$2:$C$11</c:f>
              <c:numCache>
                <c:formatCode>General</c:formatCode>
                <c:ptCount val="10"/>
                <c:pt idx="0">
                  <c:v>832</c:v>
                </c:pt>
                <c:pt idx="1">
                  <c:v>543</c:v>
                </c:pt>
                <c:pt idx="2">
                  <c:v>847</c:v>
                </c:pt>
                <c:pt idx="3">
                  <c:v>1755</c:v>
                </c:pt>
                <c:pt idx="4">
                  <c:v>973</c:v>
                </c:pt>
                <c:pt idx="5">
                  <c:v>1368</c:v>
                </c:pt>
                <c:pt idx="6">
                  <c:v>3192</c:v>
                </c:pt>
                <c:pt idx="7">
                  <c:v>3179</c:v>
                </c:pt>
                <c:pt idx="8">
                  <c:v>2017</c:v>
                </c:pt>
                <c:pt idx="9">
                  <c:v>1146</c:v>
                </c:pt>
              </c:numCache>
            </c:numRef>
          </c:val>
          <c:extLst>
            <c:ext xmlns:c16="http://schemas.microsoft.com/office/drawing/2014/chart" uri="{C3380CC4-5D6E-409C-BE32-E72D297353CC}">
              <c16:uniqueId val="{00000029-57E9-495D-8430-1F302C7F8CC0}"/>
            </c:ext>
          </c:extLst>
        </c:ser>
        <c:ser>
          <c:idx val="2"/>
          <c:order val="2"/>
          <c:tx>
            <c:strRef>
              <c:f>'t1'!$D$1</c:f>
              <c:strCache>
                <c:ptCount val="1"/>
                <c:pt idx="0">
                  <c:v>Strike rate</c:v>
                </c:pt>
              </c:strCache>
            </c:strRef>
          </c:tx>
          <c:dPt>
            <c:idx val="0"/>
            <c:bubble3D val="0"/>
            <c:spPr>
              <a:solidFill>
                <a:schemeClr val="accent1"/>
              </a:solidFill>
              <a:ln>
                <a:noFill/>
              </a:ln>
              <a:effectLst/>
            </c:spPr>
            <c:extLst>
              <c:ext xmlns:c16="http://schemas.microsoft.com/office/drawing/2014/chart" uri="{C3380CC4-5D6E-409C-BE32-E72D297353CC}">
                <c16:uniqueId val="{0000002B-57E9-495D-8430-1F302C7F8CC0}"/>
              </c:ext>
            </c:extLst>
          </c:dPt>
          <c:dPt>
            <c:idx val="1"/>
            <c:bubble3D val="0"/>
            <c:spPr>
              <a:solidFill>
                <a:schemeClr val="accent2"/>
              </a:solidFill>
              <a:ln>
                <a:noFill/>
              </a:ln>
              <a:effectLst/>
            </c:spPr>
            <c:extLst>
              <c:ext xmlns:c16="http://schemas.microsoft.com/office/drawing/2014/chart" uri="{C3380CC4-5D6E-409C-BE32-E72D297353CC}">
                <c16:uniqueId val="{0000002D-57E9-495D-8430-1F302C7F8CC0}"/>
              </c:ext>
            </c:extLst>
          </c:dPt>
          <c:dPt>
            <c:idx val="2"/>
            <c:bubble3D val="0"/>
            <c:spPr>
              <a:solidFill>
                <a:schemeClr val="accent3"/>
              </a:solidFill>
              <a:ln>
                <a:noFill/>
              </a:ln>
              <a:effectLst/>
            </c:spPr>
            <c:extLst>
              <c:ext xmlns:c16="http://schemas.microsoft.com/office/drawing/2014/chart" uri="{C3380CC4-5D6E-409C-BE32-E72D297353CC}">
                <c16:uniqueId val="{0000002F-57E9-495D-8430-1F302C7F8CC0}"/>
              </c:ext>
            </c:extLst>
          </c:dPt>
          <c:dPt>
            <c:idx val="3"/>
            <c:bubble3D val="0"/>
            <c:spPr>
              <a:solidFill>
                <a:schemeClr val="accent4"/>
              </a:solidFill>
              <a:ln>
                <a:noFill/>
              </a:ln>
              <a:effectLst/>
            </c:spPr>
            <c:extLst>
              <c:ext xmlns:c16="http://schemas.microsoft.com/office/drawing/2014/chart" uri="{C3380CC4-5D6E-409C-BE32-E72D297353CC}">
                <c16:uniqueId val="{00000031-57E9-495D-8430-1F302C7F8CC0}"/>
              </c:ext>
            </c:extLst>
          </c:dPt>
          <c:dPt>
            <c:idx val="4"/>
            <c:bubble3D val="0"/>
            <c:spPr>
              <a:solidFill>
                <a:schemeClr val="accent5"/>
              </a:solidFill>
              <a:ln>
                <a:noFill/>
              </a:ln>
              <a:effectLst/>
            </c:spPr>
            <c:extLst>
              <c:ext xmlns:c16="http://schemas.microsoft.com/office/drawing/2014/chart" uri="{C3380CC4-5D6E-409C-BE32-E72D297353CC}">
                <c16:uniqueId val="{00000033-57E9-495D-8430-1F302C7F8CC0}"/>
              </c:ext>
            </c:extLst>
          </c:dPt>
          <c:dPt>
            <c:idx val="5"/>
            <c:bubble3D val="0"/>
            <c:spPr>
              <a:solidFill>
                <a:schemeClr val="accent6"/>
              </a:solidFill>
              <a:ln>
                <a:noFill/>
              </a:ln>
              <a:effectLst/>
            </c:spPr>
            <c:extLst>
              <c:ext xmlns:c16="http://schemas.microsoft.com/office/drawing/2014/chart" uri="{C3380CC4-5D6E-409C-BE32-E72D297353CC}">
                <c16:uniqueId val="{00000035-57E9-495D-8430-1F302C7F8CC0}"/>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37-57E9-495D-8430-1F302C7F8CC0}"/>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39-57E9-495D-8430-1F302C7F8CC0}"/>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3B-57E9-495D-8430-1F302C7F8CC0}"/>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3D-57E9-495D-8430-1F302C7F8CC0}"/>
              </c:ext>
            </c:extLst>
          </c:dPt>
          <c:cat>
            <c:strRef>
              <c:f>'t1'!$A$2:$A$11</c:f>
              <c:strCache>
                <c:ptCount val="10"/>
                <c:pt idx="0">
                  <c:v>AD Russell</c:v>
                </c:pt>
                <c:pt idx="1">
                  <c:v>SP Narine</c:v>
                </c:pt>
                <c:pt idx="2">
                  <c:v>HH Pandya</c:v>
                </c:pt>
                <c:pt idx="3">
                  <c:v>V Sehwag</c:v>
                </c:pt>
                <c:pt idx="4">
                  <c:v>GJ Maxwell</c:v>
                </c:pt>
                <c:pt idx="5">
                  <c:v>RR Pant</c:v>
                </c:pt>
                <c:pt idx="6">
                  <c:v>AB de Villiers</c:v>
                </c:pt>
                <c:pt idx="7">
                  <c:v>CH Gayle</c:v>
                </c:pt>
                <c:pt idx="8">
                  <c:v>KA Pollard</c:v>
                </c:pt>
                <c:pt idx="9">
                  <c:v>JC Buttler</c:v>
                </c:pt>
              </c:strCache>
            </c:strRef>
          </c:cat>
          <c:val>
            <c:numRef>
              <c:f>'t1'!$D$2:$D$11</c:f>
              <c:numCache>
                <c:formatCode>General</c:formatCode>
                <c:ptCount val="10"/>
                <c:pt idx="0">
                  <c:v>182.33173076923001</c:v>
                </c:pt>
                <c:pt idx="1">
                  <c:v>164.27255985267001</c:v>
                </c:pt>
                <c:pt idx="2">
                  <c:v>159.26800472254999</c:v>
                </c:pt>
                <c:pt idx="3">
                  <c:v>155.44159544159501</c:v>
                </c:pt>
                <c:pt idx="4">
                  <c:v>154.676258992805</c:v>
                </c:pt>
                <c:pt idx="5">
                  <c:v>151.97368421052599</c:v>
                </c:pt>
                <c:pt idx="6">
                  <c:v>151.91102756892201</c:v>
                </c:pt>
                <c:pt idx="7">
                  <c:v>150.110097514941</c:v>
                </c:pt>
                <c:pt idx="8">
                  <c:v>149.876053544868</c:v>
                </c:pt>
                <c:pt idx="9">
                  <c:v>149.56369982547901</c:v>
                </c:pt>
              </c:numCache>
            </c:numRef>
          </c:val>
          <c:extLst>
            <c:ext xmlns:c16="http://schemas.microsoft.com/office/drawing/2014/chart" uri="{C3380CC4-5D6E-409C-BE32-E72D297353CC}">
              <c16:uniqueId val="{0000003E-57E9-495D-8430-1F302C7F8CC0}"/>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10572953283084191"/>
          <c:y val="0.88313489878602058"/>
          <c:w val="0.8540513076003674"/>
          <c:h val="0.1013825280214696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dirty="0"/>
              <a:t>Good Average Players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't2'!$B$1</c:f>
              <c:strCache>
                <c:ptCount val="1"/>
                <c:pt idx="0">
                  <c:v>total_runs</c:v>
                </c:pt>
              </c:strCache>
            </c:strRef>
          </c:tx>
          <c:spPr>
            <a:solidFill>
              <a:schemeClr val="accent1"/>
            </a:solidFill>
            <a:ln>
              <a:noFill/>
            </a:ln>
            <a:effectLst/>
          </c:spPr>
          <c:invertIfNegative val="0"/>
          <c:cat>
            <c:strRef>
              <c:f>'t2'!$A$2:$A$11</c:f>
              <c:strCache>
                <c:ptCount val="10"/>
                <c:pt idx="0">
                  <c:v>KL Rahul</c:v>
                </c:pt>
                <c:pt idx="1">
                  <c:v>AB de Villiers</c:v>
                </c:pt>
                <c:pt idx="2">
                  <c:v>DA Warner</c:v>
                </c:pt>
                <c:pt idx="3">
                  <c:v>JP Duminy</c:v>
                </c:pt>
                <c:pt idx="4">
                  <c:v>CH Gayle</c:v>
                </c:pt>
                <c:pt idx="5">
                  <c:v>ML Hayden</c:v>
                </c:pt>
                <c:pt idx="6">
                  <c:v>LMP Simmons</c:v>
                </c:pt>
                <c:pt idx="7">
                  <c:v>KS Williamson</c:v>
                </c:pt>
                <c:pt idx="8">
                  <c:v>SE Marsh</c:v>
                </c:pt>
                <c:pt idx="9">
                  <c:v>MEK Hussey</c:v>
                </c:pt>
              </c:strCache>
            </c:strRef>
          </c:cat>
          <c:val>
            <c:numRef>
              <c:f>'t2'!$B$2:$B$11</c:f>
              <c:numCache>
                <c:formatCode>General</c:formatCode>
                <c:ptCount val="10"/>
                <c:pt idx="0">
                  <c:v>2647</c:v>
                </c:pt>
                <c:pt idx="1">
                  <c:v>4849</c:v>
                </c:pt>
                <c:pt idx="2">
                  <c:v>5254</c:v>
                </c:pt>
                <c:pt idx="3">
                  <c:v>2029</c:v>
                </c:pt>
                <c:pt idx="4">
                  <c:v>4772</c:v>
                </c:pt>
                <c:pt idx="5">
                  <c:v>1107</c:v>
                </c:pt>
                <c:pt idx="6">
                  <c:v>1079</c:v>
                </c:pt>
                <c:pt idx="7">
                  <c:v>1619</c:v>
                </c:pt>
                <c:pt idx="8">
                  <c:v>2477</c:v>
                </c:pt>
                <c:pt idx="9">
                  <c:v>1977</c:v>
                </c:pt>
              </c:numCache>
            </c:numRef>
          </c:val>
          <c:extLst>
            <c:ext xmlns:c16="http://schemas.microsoft.com/office/drawing/2014/chart" uri="{C3380CC4-5D6E-409C-BE32-E72D297353CC}">
              <c16:uniqueId val="{00000000-E334-413C-BC4C-D251EB5A7286}"/>
            </c:ext>
          </c:extLst>
        </c:ser>
        <c:ser>
          <c:idx val="1"/>
          <c:order val="1"/>
          <c:tx>
            <c:strRef>
              <c:f>'t2'!$C$1</c:f>
              <c:strCache>
                <c:ptCount val="1"/>
                <c:pt idx="0">
                  <c:v>total_dismissals</c:v>
                </c:pt>
              </c:strCache>
            </c:strRef>
          </c:tx>
          <c:spPr>
            <a:solidFill>
              <a:schemeClr val="accent2"/>
            </a:solidFill>
            <a:ln>
              <a:noFill/>
            </a:ln>
            <a:effectLst/>
          </c:spPr>
          <c:invertIfNegative val="0"/>
          <c:cat>
            <c:strRef>
              <c:f>'t2'!$A$2:$A$11</c:f>
              <c:strCache>
                <c:ptCount val="10"/>
                <c:pt idx="0">
                  <c:v>KL Rahul</c:v>
                </c:pt>
                <c:pt idx="1">
                  <c:v>AB de Villiers</c:v>
                </c:pt>
                <c:pt idx="2">
                  <c:v>DA Warner</c:v>
                </c:pt>
                <c:pt idx="3">
                  <c:v>JP Duminy</c:v>
                </c:pt>
                <c:pt idx="4">
                  <c:v>CH Gayle</c:v>
                </c:pt>
                <c:pt idx="5">
                  <c:v>ML Hayden</c:v>
                </c:pt>
                <c:pt idx="6">
                  <c:v>LMP Simmons</c:v>
                </c:pt>
                <c:pt idx="7">
                  <c:v>KS Williamson</c:v>
                </c:pt>
                <c:pt idx="8">
                  <c:v>SE Marsh</c:v>
                </c:pt>
                <c:pt idx="9">
                  <c:v>MEK Hussey</c:v>
                </c:pt>
              </c:strCache>
            </c:strRef>
          </c:cat>
          <c:val>
            <c:numRef>
              <c:f>'t2'!$C$2:$C$11</c:f>
              <c:numCache>
                <c:formatCode>General</c:formatCode>
                <c:ptCount val="10"/>
                <c:pt idx="0">
                  <c:v>62</c:v>
                </c:pt>
                <c:pt idx="1">
                  <c:v>114</c:v>
                </c:pt>
                <c:pt idx="2">
                  <c:v>126</c:v>
                </c:pt>
                <c:pt idx="3">
                  <c:v>49</c:v>
                </c:pt>
                <c:pt idx="4">
                  <c:v>116</c:v>
                </c:pt>
                <c:pt idx="5">
                  <c:v>27</c:v>
                </c:pt>
                <c:pt idx="6">
                  <c:v>27</c:v>
                </c:pt>
                <c:pt idx="7">
                  <c:v>41</c:v>
                </c:pt>
                <c:pt idx="8">
                  <c:v>64</c:v>
                </c:pt>
                <c:pt idx="9">
                  <c:v>52</c:v>
                </c:pt>
              </c:numCache>
            </c:numRef>
          </c:val>
          <c:extLst>
            <c:ext xmlns:c16="http://schemas.microsoft.com/office/drawing/2014/chart" uri="{C3380CC4-5D6E-409C-BE32-E72D297353CC}">
              <c16:uniqueId val="{00000001-E334-413C-BC4C-D251EB5A7286}"/>
            </c:ext>
          </c:extLst>
        </c:ser>
        <c:ser>
          <c:idx val="2"/>
          <c:order val="2"/>
          <c:tx>
            <c:strRef>
              <c:f>'t2'!$D$1</c:f>
              <c:strCache>
                <c:ptCount val="1"/>
                <c:pt idx="0">
                  <c:v>average</c:v>
                </c:pt>
              </c:strCache>
            </c:strRef>
          </c:tx>
          <c:spPr>
            <a:solidFill>
              <a:schemeClr val="accent3"/>
            </a:solidFill>
            <a:ln>
              <a:noFill/>
            </a:ln>
            <a:effectLst/>
          </c:spPr>
          <c:invertIfNegative val="0"/>
          <c:cat>
            <c:strRef>
              <c:f>'t2'!$A$2:$A$11</c:f>
              <c:strCache>
                <c:ptCount val="10"/>
                <c:pt idx="0">
                  <c:v>KL Rahul</c:v>
                </c:pt>
                <c:pt idx="1">
                  <c:v>AB de Villiers</c:v>
                </c:pt>
                <c:pt idx="2">
                  <c:v>DA Warner</c:v>
                </c:pt>
                <c:pt idx="3">
                  <c:v>JP Duminy</c:v>
                </c:pt>
                <c:pt idx="4">
                  <c:v>CH Gayle</c:v>
                </c:pt>
                <c:pt idx="5">
                  <c:v>ML Hayden</c:v>
                </c:pt>
                <c:pt idx="6">
                  <c:v>LMP Simmons</c:v>
                </c:pt>
                <c:pt idx="7">
                  <c:v>KS Williamson</c:v>
                </c:pt>
                <c:pt idx="8">
                  <c:v>SE Marsh</c:v>
                </c:pt>
                <c:pt idx="9">
                  <c:v>MEK Hussey</c:v>
                </c:pt>
              </c:strCache>
            </c:strRef>
          </c:cat>
          <c:val>
            <c:numRef>
              <c:f>'t2'!$D$2:$D$11</c:f>
              <c:numCache>
                <c:formatCode>General</c:formatCode>
                <c:ptCount val="10"/>
                <c:pt idx="0">
                  <c:v>42.693548387096698</c:v>
                </c:pt>
                <c:pt idx="1">
                  <c:v>42.535087719298197</c:v>
                </c:pt>
                <c:pt idx="2">
                  <c:v>41.698412698412596</c:v>
                </c:pt>
                <c:pt idx="3">
                  <c:v>41.408163265306101</c:v>
                </c:pt>
                <c:pt idx="4">
                  <c:v>41.137931034482698</c:v>
                </c:pt>
                <c:pt idx="5">
                  <c:v>41</c:v>
                </c:pt>
                <c:pt idx="6">
                  <c:v>39.962962962962898</c:v>
                </c:pt>
                <c:pt idx="7">
                  <c:v>39.487804878048699</c:v>
                </c:pt>
                <c:pt idx="8">
                  <c:v>38.703125</c:v>
                </c:pt>
                <c:pt idx="9">
                  <c:v>38.019230769230703</c:v>
                </c:pt>
              </c:numCache>
            </c:numRef>
          </c:val>
          <c:extLst>
            <c:ext xmlns:c16="http://schemas.microsoft.com/office/drawing/2014/chart" uri="{C3380CC4-5D6E-409C-BE32-E72D297353CC}">
              <c16:uniqueId val="{00000002-E334-413C-BC4C-D251EB5A7286}"/>
            </c:ext>
          </c:extLst>
        </c:ser>
        <c:dLbls>
          <c:showLegendKey val="0"/>
          <c:showVal val="0"/>
          <c:showCatName val="0"/>
          <c:showSerName val="0"/>
          <c:showPercent val="0"/>
          <c:showBubbleSize val="0"/>
        </c:dLbls>
        <c:gapWidth val="150"/>
        <c:overlap val="100"/>
        <c:axId val="595586992"/>
        <c:axId val="595582192"/>
      </c:barChart>
      <c:catAx>
        <c:axId val="595586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5582192"/>
        <c:crosses val="autoZero"/>
        <c:auto val="1"/>
        <c:lblAlgn val="ctr"/>
        <c:lblOffset val="100"/>
        <c:noMultiLvlLbl val="0"/>
      </c:catAx>
      <c:valAx>
        <c:axId val="59558219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55869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err="1"/>
              <a:t>Total_runs</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't2'!$B$1</c:f>
              <c:strCache>
                <c:ptCount val="1"/>
                <c:pt idx="0">
                  <c:v>total_runs</c:v>
                </c:pt>
              </c:strCache>
            </c:strRef>
          </c:tx>
          <c:dPt>
            <c:idx val="0"/>
            <c:bubble3D val="0"/>
            <c:spPr>
              <a:solidFill>
                <a:schemeClr val="accent1"/>
              </a:solidFill>
              <a:ln>
                <a:noFill/>
              </a:ln>
              <a:effectLst/>
            </c:spPr>
            <c:extLst>
              <c:ext xmlns:c16="http://schemas.microsoft.com/office/drawing/2014/chart" uri="{C3380CC4-5D6E-409C-BE32-E72D297353CC}">
                <c16:uniqueId val="{00000001-AAF3-4A23-8DA1-177DFC17B204}"/>
              </c:ext>
            </c:extLst>
          </c:dPt>
          <c:dPt>
            <c:idx val="1"/>
            <c:bubble3D val="0"/>
            <c:spPr>
              <a:solidFill>
                <a:schemeClr val="accent2"/>
              </a:solidFill>
              <a:ln>
                <a:noFill/>
              </a:ln>
              <a:effectLst/>
            </c:spPr>
            <c:extLst>
              <c:ext xmlns:c16="http://schemas.microsoft.com/office/drawing/2014/chart" uri="{C3380CC4-5D6E-409C-BE32-E72D297353CC}">
                <c16:uniqueId val="{00000003-AAF3-4A23-8DA1-177DFC17B204}"/>
              </c:ext>
            </c:extLst>
          </c:dPt>
          <c:dPt>
            <c:idx val="2"/>
            <c:bubble3D val="0"/>
            <c:spPr>
              <a:solidFill>
                <a:schemeClr val="accent3"/>
              </a:solidFill>
              <a:ln>
                <a:noFill/>
              </a:ln>
              <a:effectLst/>
            </c:spPr>
            <c:extLst>
              <c:ext xmlns:c16="http://schemas.microsoft.com/office/drawing/2014/chart" uri="{C3380CC4-5D6E-409C-BE32-E72D297353CC}">
                <c16:uniqueId val="{00000005-AAF3-4A23-8DA1-177DFC17B204}"/>
              </c:ext>
            </c:extLst>
          </c:dPt>
          <c:dPt>
            <c:idx val="3"/>
            <c:bubble3D val="0"/>
            <c:spPr>
              <a:solidFill>
                <a:schemeClr val="accent4"/>
              </a:solidFill>
              <a:ln>
                <a:noFill/>
              </a:ln>
              <a:effectLst/>
            </c:spPr>
            <c:extLst>
              <c:ext xmlns:c16="http://schemas.microsoft.com/office/drawing/2014/chart" uri="{C3380CC4-5D6E-409C-BE32-E72D297353CC}">
                <c16:uniqueId val="{00000007-AAF3-4A23-8DA1-177DFC17B204}"/>
              </c:ext>
            </c:extLst>
          </c:dPt>
          <c:dPt>
            <c:idx val="4"/>
            <c:bubble3D val="0"/>
            <c:spPr>
              <a:solidFill>
                <a:schemeClr val="accent5"/>
              </a:solidFill>
              <a:ln>
                <a:noFill/>
              </a:ln>
              <a:effectLst/>
            </c:spPr>
            <c:extLst>
              <c:ext xmlns:c16="http://schemas.microsoft.com/office/drawing/2014/chart" uri="{C3380CC4-5D6E-409C-BE32-E72D297353CC}">
                <c16:uniqueId val="{00000009-AAF3-4A23-8DA1-177DFC17B204}"/>
              </c:ext>
            </c:extLst>
          </c:dPt>
          <c:dPt>
            <c:idx val="5"/>
            <c:bubble3D val="0"/>
            <c:spPr>
              <a:solidFill>
                <a:schemeClr val="accent6"/>
              </a:solidFill>
              <a:ln>
                <a:noFill/>
              </a:ln>
              <a:effectLst/>
            </c:spPr>
            <c:extLst>
              <c:ext xmlns:c16="http://schemas.microsoft.com/office/drawing/2014/chart" uri="{C3380CC4-5D6E-409C-BE32-E72D297353CC}">
                <c16:uniqueId val="{0000000B-AAF3-4A23-8DA1-177DFC17B204}"/>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D-AAF3-4A23-8DA1-177DFC17B204}"/>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0F-AAF3-4A23-8DA1-177DFC17B204}"/>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11-AAF3-4A23-8DA1-177DFC17B204}"/>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13-AAF3-4A23-8DA1-177DFC17B20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't2'!$A$2:$A$11</c:f>
              <c:strCache>
                <c:ptCount val="10"/>
                <c:pt idx="0">
                  <c:v>KL Rahul</c:v>
                </c:pt>
                <c:pt idx="1">
                  <c:v>AB de Villiers</c:v>
                </c:pt>
                <c:pt idx="2">
                  <c:v>DA Warner</c:v>
                </c:pt>
                <c:pt idx="3">
                  <c:v>JP Duminy</c:v>
                </c:pt>
                <c:pt idx="4">
                  <c:v>CH Gayle</c:v>
                </c:pt>
                <c:pt idx="5">
                  <c:v>ML Hayden</c:v>
                </c:pt>
                <c:pt idx="6">
                  <c:v>LMP Simmons</c:v>
                </c:pt>
                <c:pt idx="7">
                  <c:v>KS Williamson</c:v>
                </c:pt>
                <c:pt idx="8">
                  <c:v>SE Marsh</c:v>
                </c:pt>
                <c:pt idx="9">
                  <c:v>MEK Hussey</c:v>
                </c:pt>
              </c:strCache>
            </c:strRef>
          </c:cat>
          <c:val>
            <c:numRef>
              <c:f>'t2'!$B$2:$B$11</c:f>
              <c:numCache>
                <c:formatCode>General</c:formatCode>
                <c:ptCount val="10"/>
                <c:pt idx="0">
                  <c:v>2647</c:v>
                </c:pt>
                <c:pt idx="1">
                  <c:v>4849</c:v>
                </c:pt>
                <c:pt idx="2">
                  <c:v>5254</c:v>
                </c:pt>
                <c:pt idx="3">
                  <c:v>2029</c:v>
                </c:pt>
                <c:pt idx="4">
                  <c:v>4772</c:v>
                </c:pt>
                <c:pt idx="5">
                  <c:v>1107</c:v>
                </c:pt>
                <c:pt idx="6">
                  <c:v>1079</c:v>
                </c:pt>
                <c:pt idx="7">
                  <c:v>1619</c:v>
                </c:pt>
                <c:pt idx="8">
                  <c:v>2477</c:v>
                </c:pt>
                <c:pt idx="9">
                  <c:v>1977</c:v>
                </c:pt>
              </c:numCache>
            </c:numRef>
          </c:val>
          <c:extLst>
            <c:ext xmlns:c16="http://schemas.microsoft.com/office/drawing/2014/chart" uri="{C3380CC4-5D6E-409C-BE32-E72D297353CC}">
              <c16:uniqueId val="{00000014-AAF3-4A23-8DA1-177DFC17B204}"/>
            </c:ext>
          </c:extLst>
        </c:ser>
        <c:ser>
          <c:idx val="1"/>
          <c:order val="1"/>
          <c:tx>
            <c:strRef>
              <c:f>'t2'!$C$1</c:f>
              <c:strCache>
                <c:ptCount val="1"/>
                <c:pt idx="0">
                  <c:v>total_dismissals</c:v>
                </c:pt>
              </c:strCache>
            </c:strRef>
          </c:tx>
          <c:dPt>
            <c:idx val="0"/>
            <c:bubble3D val="0"/>
            <c:spPr>
              <a:solidFill>
                <a:schemeClr val="accent1"/>
              </a:solidFill>
              <a:ln>
                <a:noFill/>
              </a:ln>
              <a:effectLst/>
            </c:spPr>
            <c:extLst>
              <c:ext xmlns:c16="http://schemas.microsoft.com/office/drawing/2014/chart" uri="{C3380CC4-5D6E-409C-BE32-E72D297353CC}">
                <c16:uniqueId val="{00000016-AAF3-4A23-8DA1-177DFC17B204}"/>
              </c:ext>
            </c:extLst>
          </c:dPt>
          <c:dPt>
            <c:idx val="1"/>
            <c:bubble3D val="0"/>
            <c:spPr>
              <a:solidFill>
                <a:schemeClr val="accent2"/>
              </a:solidFill>
              <a:ln>
                <a:noFill/>
              </a:ln>
              <a:effectLst/>
            </c:spPr>
            <c:extLst>
              <c:ext xmlns:c16="http://schemas.microsoft.com/office/drawing/2014/chart" uri="{C3380CC4-5D6E-409C-BE32-E72D297353CC}">
                <c16:uniqueId val="{00000018-AAF3-4A23-8DA1-177DFC17B204}"/>
              </c:ext>
            </c:extLst>
          </c:dPt>
          <c:dPt>
            <c:idx val="2"/>
            <c:bubble3D val="0"/>
            <c:spPr>
              <a:solidFill>
                <a:schemeClr val="accent3"/>
              </a:solidFill>
              <a:ln>
                <a:noFill/>
              </a:ln>
              <a:effectLst/>
            </c:spPr>
            <c:extLst>
              <c:ext xmlns:c16="http://schemas.microsoft.com/office/drawing/2014/chart" uri="{C3380CC4-5D6E-409C-BE32-E72D297353CC}">
                <c16:uniqueId val="{0000001A-AAF3-4A23-8DA1-177DFC17B204}"/>
              </c:ext>
            </c:extLst>
          </c:dPt>
          <c:dPt>
            <c:idx val="3"/>
            <c:bubble3D val="0"/>
            <c:spPr>
              <a:solidFill>
                <a:schemeClr val="accent4"/>
              </a:solidFill>
              <a:ln>
                <a:noFill/>
              </a:ln>
              <a:effectLst/>
            </c:spPr>
            <c:extLst>
              <c:ext xmlns:c16="http://schemas.microsoft.com/office/drawing/2014/chart" uri="{C3380CC4-5D6E-409C-BE32-E72D297353CC}">
                <c16:uniqueId val="{0000001C-AAF3-4A23-8DA1-177DFC17B204}"/>
              </c:ext>
            </c:extLst>
          </c:dPt>
          <c:dPt>
            <c:idx val="4"/>
            <c:bubble3D val="0"/>
            <c:spPr>
              <a:solidFill>
                <a:schemeClr val="accent5"/>
              </a:solidFill>
              <a:ln>
                <a:noFill/>
              </a:ln>
              <a:effectLst/>
            </c:spPr>
            <c:extLst>
              <c:ext xmlns:c16="http://schemas.microsoft.com/office/drawing/2014/chart" uri="{C3380CC4-5D6E-409C-BE32-E72D297353CC}">
                <c16:uniqueId val="{0000001E-AAF3-4A23-8DA1-177DFC17B204}"/>
              </c:ext>
            </c:extLst>
          </c:dPt>
          <c:dPt>
            <c:idx val="5"/>
            <c:bubble3D val="0"/>
            <c:spPr>
              <a:solidFill>
                <a:schemeClr val="accent6"/>
              </a:solidFill>
              <a:ln>
                <a:noFill/>
              </a:ln>
              <a:effectLst/>
            </c:spPr>
            <c:extLst>
              <c:ext xmlns:c16="http://schemas.microsoft.com/office/drawing/2014/chart" uri="{C3380CC4-5D6E-409C-BE32-E72D297353CC}">
                <c16:uniqueId val="{00000020-AAF3-4A23-8DA1-177DFC17B204}"/>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22-AAF3-4A23-8DA1-177DFC17B204}"/>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24-AAF3-4A23-8DA1-177DFC17B204}"/>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26-AAF3-4A23-8DA1-177DFC17B204}"/>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28-AAF3-4A23-8DA1-177DFC17B20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't2'!$A$2:$A$11</c:f>
              <c:strCache>
                <c:ptCount val="10"/>
                <c:pt idx="0">
                  <c:v>KL Rahul</c:v>
                </c:pt>
                <c:pt idx="1">
                  <c:v>AB de Villiers</c:v>
                </c:pt>
                <c:pt idx="2">
                  <c:v>DA Warner</c:v>
                </c:pt>
                <c:pt idx="3">
                  <c:v>JP Duminy</c:v>
                </c:pt>
                <c:pt idx="4">
                  <c:v>CH Gayle</c:v>
                </c:pt>
                <c:pt idx="5">
                  <c:v>ML Hayden</c:v>
                </c:pt>
                <c:pt idx="6">
                  <c:v>LMP Simmons</c:v>
                </c:pt>
                <c:pt idx="7">
                  <c:v>KS Williamson</c:v>
                </c:pt>
                <c:pt idx="8">
                  <c:v>SE Marsh</c:v>
                </c:pt>
                <c:pt idx="9">
                  <c:v>MEK Hussey</c:v>
                </c:pt>
              </c:strCache>
            </c:strRef>
          </c:cat>
          <c:val>
            <c:numRef>
              <c:f>'t2'!$C$2:$C$11</c:f>
              <c:numCache>
                <c:formatCode>General</c:formatCode>
                <c:ptCount val="10"/>
                <c:pt idx="0">
                  <c:v>62</c:v>
                </c:pt>
                <c:pt idx="1">
                  <c:v>114</c:v>
                </c:pt>
                <c:pt idx="2">
                  <c:v>126</c:v>
                </c:pt>
                <c:pt idx="3">
                  <c:v>49</c:v>
                </c:pt>
                <c:pt idx="4">
                  <c:v>116</c:v>
                </c:pt>
                <c:pt idx="5">
                  <c:v>27</c:v>
                </c:pt>
                <c:pt idx="6">
                  <c:v>27</c:v>
                </c:pt>
                <c:pt idx="7">
                  <c:v>41</c:v>
                </c:pt>
                <c:pt idx="8">
                  <c:v>64</c:v>
                </c:pt>
                <c:pt idx="9">
                  <c:v>52</c:v>
                </c:pt>
              </c:numCache>
            </c:numRef>
          </c:val>
          <c:extLst>
            <c:ext xmlns:c16="http://schemas.microsoft.com/office/drawing/2014/chart" uri="{C3380CC4-5D6E-409C-BE32-E72D297353CC}">
              <c16:uniqueId val="{00000029-AAF3-4A23-8DA1-177DFC17B204}"/>
            </c:ext>
          </c:extLst>
        </c:ser>
        <c:ser>
          <c:idx val="2"/>
          <c:order val="2"/>
          <c:tx>
            <c:strRef>
              <c:f>'t2'!$D$1</c:f>
              <c:strCache>
                <c:ptCount val="1"/>
                <c:pt idx="0">
                  <c:v>average</c:v>
                </c:pt>
              </c:strCache>
            </c:strRef>
          </c:tx>
          <c:dPt>
            <c:idx val="0"/>
            <c:bubble3D val="0"/>
            <c:spPr>
              <a:solidFill>
                <a:schemeClr val="accent1"/>
              </a:solidFill>
              <a:ln>
                <a:noFill/>
              </a:ln>
              <a:effectLst/>
            </c:spPr>
            <c:extLst>
              <c:ext xmlns:c16="http://schemas.microsoft.com/office/drawing/2014/chart" uri="{C3380CC4-5D6E-409C-BE32-E72D297353CC}">
                <c16:uniqueId val="{0000002B-AAF3-4A23-8DA1-177DFC17B204}"/>
              </c:ext>
            </c:extLst>
          </c:dPt>
          <c:dPt>
            <c:idx val="1"/>
            <c:bubble3D val="0"/>
            <c:spPr>
              <a:solidFill>
                <a:schemeClr val="accent2"/>
              </a:solidFill>
              <a:ln>
                <a:noFill/>
              </a:ln>
              <a:effectLst/>
            </c:spPr>
            <c:extLst>
              <c:ext xmlns:c16="http://schemas.microsoft.com/office/drawing/2014/chart" uri="{C3380CC4-5D6E-409C-BE32-E72D297353CC}">
                <c16:uniqueId val="{0000002D-AAF3-4A23-8DA1-177DFC17B204}"/>
              </c:ext>
            </c:extLst>
          </c:dPt>
          <c:dPt>
            <c:idx val="2"/>
            <c:bubble3D val="0"/>
            <c:spPr>
              <a:solidFill>
                <a:schemeClr val="accent3"/>
              </a:solidFill>
              <a:ln>
                <a:noFill/>
              </a:ln>
              <a:effectLst/>
            </c:spPr>
            <c:extLst>
              <c:ext xmlns:c16="http://schemas.microsoft.com/office/drawing/2014/chart" uri="{C3380CC4-5D6E-409C-BE32-E72D297353CC}">
                <c16:uniqueId val="{0000002F-AAF3-4A23-8DA1-177DFC17B204}"/>
              </c:ext>
            </c:extLst>
          </c:dPt>
          <c:dPt>
            <c:idx val="3"/>
            <c:bubble3D val="0"/>
            <c:spPr>
              <a:solidFill>
                <a:schemeClr val="accent4"/>
              </a:solidFill>
              <a:ln>
                <a:noFill/>
              </a:ln>
              <a:effectLst/>
            </c:spPr>
            <c:extLst>
              <c:ext xmlns:c16="http://schemas.microsoft.com/office/drawing/2014/chart" uri="{C3380CC4-5D6E-409C-BE32-E72D297353CC}">
                <c16:uniqueId val="{00000031-AAF3-4A23-8DA1-177DFC17B204}"/>
              </c:ext>
            </c:extLst>
          </c:dPt>
          <c:dPt>
            <c:idx val="4"/>
            <c:bubble3D val="0"/>
            <c:spPr>
              <a:solidFill>
                <a:schemeClr val="accent5"/>
              </a:solidFill>
              <a:ln>
                <a:noFill/>
              </a:ln>
              <a:effectLst/>
            </c:spPr>
            <c:extLst>
              <c:ext xmlns:c16="http://schemas.microsoft.com/office/drawing/2014/chart" uri="{C3380CC4-5D6E-409C-BE32-E72D297353CC}">
                <c16:uniqueId val="{00000033-AAF3-4A23-8DA1-177DFC17B204}"/>
              </c:ext>
            </c:extLst>
          </c:dPt>
          <c:dPt>
            <c:idx val="5"/>
            <c:bubble3D val="0"/>
            <c:spPr>
              <a:solidFill>
                <a:schemeClr val="accent6"/>
              </a:solidFill>
              <a:ln>
                <a:noFill/>
              </a:ln>
              <a:effectLst/>
            </c:spPr>
            <c:extLst>
              <c:ext xmlns:c16="http://schemas.microsoft.com/office/drawing/2014/chart" uri="{C3380CC4-5D6E-409C-BE32-E72D297353CC}">
                <c16:uniqueId val="{00000035-AAF3-4A23-8DA1-177DFC17B204}"/>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37-AAF3-4A23-8DA1-177DFC17B204}"/>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39-AAF3-4A23-8DA1-177DFC17B204}"/>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3B-AAF3-4A23-8DA1-177DFC17B204}"/>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3D-AAF3-4A23-8DA1-177DFC17B20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't2'!$A$2:$A$11</c:f>
              <c:strCache>
                <c:ptCount val="10"/>
                <c:pt idx="0">
                  <c:v>KL Rahul</c:v>
                </c:pt>
                <c:pt idx="1">
                  <c:v>AB de Villiers</c:v>
                </c:pt>
                <c:pt idx="2">
                  <c:v>DA Warner</c:v>
                </c:pt>
                <c:pt idx="3">
                  <c:v>JP Duminy</c:v>
                </c:pt>
                <c:pt idx="4">
                  <c:v>CH Gayle</c:v>
                </c:pt>
                <c:pt idx="5">
                  <c:v>ML Hayden</c:v>
                </c:pt>
                <c:pt idx="6">
                  <c:v>LMP Simmons</c:v>
                </c:pt>
                <c:pt idx="7">
                  <c:v>KS Williamson</c:v>
                </c:pt>
                <c:pt idx="8">
                  <c:v>SE Marsh</c:v>
                </c:pt>
                <c:pt idx="9">
                  <c:v>MEK Hussey</c:v>
                </c:pt>
              </c:strCache>
            </c:strRef>
          </c:cat>
          <c:val>
            <c:numRef>
              <c:f>'t2'!$D$2:$D$11</c:f>
              <c:numCache>
                <c:formatCode>General</c:formatCode>
                <c:ptCount val="10"/>
                <c:pt idx="0">
                  <c:v>42.693548387096698</c:v>
                </c:pt>
                <c:pt idx="1">
                  <c:v>42.535087719298197</c:v>
                </c:pt>
                <c:pt idx="2">
                  <c:v>41.698412698412596</c:v>
                </c:pt>
                <c:pt idx="3">
                  <c:v>41.408163265306101</c:v>
                </c:pt>
                <c:pt idx="4">
                  <c:v>41.137931034482698</c:v>
                </c:pt>
                <c:pt idx="5">
                  <c:v>41</c:v>
                </c:pt>
                <c:pt idx="6">
                  <c:v>39.962962962962898</c:v>
                </c:pt>
                <c:pt idx="7">
                  <c:v>39.487804878048699</c:v>
                </c:pt>
                <c:pt idx="8">
                  <c:v>38.703125</c:v>
                </c:pt>
                <c:pt idx="9">
                  <c:v>38.019230769230703</c:v>
                </c:pt>
              </c:numCache>
            </c:numRef>
          </c:val>
          <c:extLst>
            <c:ext xmlns:c16="http://schemas.microsoft.com/office/drawing/2014/chart" uri="{C3380CC4-5D6E-409C-BE32-E72D297353CC}">
              <c16:uniqueId val="{0000003E-AAF3-4A23-8DA1-177DFC17B204}"/>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US" dirty="0"/>
              <a:t>Hard</a:t>
            </a:r>
            <a:r>
              <a:rPr lang="en-US" baseline="0" dirty="0"/>
              <a:t> hitting players</a:t>
            </a:r>
            <a:endParaRPr lang="en-IN" dirty="0"/>
          </a:p>
        </c:rich>
      </c:tx>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barChart>
        <c:barDir val="bar"/>
        <c:grouping val="stacked"/>
        <c:varyColors val="0"/>
        <c:ser>
          <c:idx val="0"/>
          <c:order val="0"/>
          <c:tx>
            <c:strRef>
              <c:f>'t3'!$B$1</c:f>
              <c:strCache>
                <c:ptCount val="1"/>
                <c:pt idx="0">
                  <c:v>fours</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strRef>
              <c:f>'t3'!$A$2:$A$11</c:f>
              <c:strCache>
                <c:ptCount val="10"/>
                <c:pt idx="0">
                  <c:v>SP Narine</c:v>
                </c:pt>
                <c:pt idx="1">
                  <c:v>V Sehwag</c:v>
                </c:pt>
                <c:pt idx="2">
                  <c:v>ST Jayasuriya</c:v>
                </c:pt>
                <c:pt idx="3">
                  <c:v>AC Gilchrist</c:v>
                </c:pt>
                <c:pt idx="4">
                  <c:v>AD Russell</c:v>
                </c:pt>
                <c:pt idx="5">
                  <c:v>CH Gayle</c:v>
                </c:pt>
                <c:pt idx="6">
                  <c:v>PP Shaw</c:v>
                </c:pt>
                <c:pt idx="7">
                  <c:v>DR Smith</c:v>
                </c:pt>
                <c:pt idx="8">
                  <c:v>CA Lynn</c:v>
                </c:pt>
                <c:pt idx="9">
                  <c:v>ML Hayden</c:v>
                </c:pt>
              </c:strCache>
            </c:strRef>
          </c:cat>
          <c:val>
            <c:numRef>
              <c:f>'t3'!$B$2:$B$11</c:f>
              <c:numCache>
                <c:formatCode>General</c:formatCode>
                <c:ptCount val="10"/>
                <c:pt idx="0">
                  <c:v>103</c:v>
                </c:pt>
                <c:pt idx="1">
                  <c:v>334</c:v>
                </c:pt>
                <c:pt idx="2">
                  <c:v>84</c:v>
                </c:pt>
                <c:pt idx="3">
                  <c:v>239</c:v>
                </c:pt>
                <c:pt idx="4">
                  <c:v>105</c:v>
                </c:pt>
                <c:pt idx="5">
                  <c:v>384</c:v>
                </c:pt>
                <c:pt idx="6">
                  <c:v>99</c:v>
                </c:pt>
                <c:pt idx="7">
                  <c:v>245</c:v>
                </c:pt>
                <c:pt idx="8">
                  <c:v>128</c:v>
                </c:pt>
                <c:pt idx="9">
                  <c:v>121</c:v>
                </c:pt>
              </c:numCache>
            </c:numRef>
          </c:val>
          <c:extLst>
            <c:ext xmlns:c16="http://schemas.microsoft.com/office/drawing/2014/chart" uri="{C3380CC4-5D6E-409C-BE32-E72D297353CC}">
              <c16:uniqueId val="{00000000-5593-46A4-AA14-3030986B1F42}"/>
            </c:ext>
          </c:extLst>
        </c:ser>
        <c:ser>
          <c:idx val="1"/>
          <c:order val="1"/>
          <c:tx>
            <c:strRef>
              <c:f>'t3'!$C$1</c:f>
              <c:strCache>
                <c:ptCount val="1"/>
                <c:pt idx="0">
                  <c:v>sixes</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strRef>
              <c:f>'t3'!$A$2:$A$11</c:f>
              <c:strCache>
                <c:ptCount val="10"/>
                <c:pt idx="0">
                  <c:v>SP Narine</c:v>
                </c:pt>
                <c:pt idx="1">
                  <c:v>V Sehwag</c:v>
                </c:pt>
                <c:pt idx="2">
                  <c:v>ST Jayasuriya</c:v>
                </c:pt>
                <c:pt idx="3">
                  <c:v>AC Gilchrist</c:v>
                </c:pt>
                <c:pt idx="4">
                  <c:v>AD Russell</c:v>
                </c:pt>
                <c:pt idx="5">
                  <c:v>CH Gayle</c:v>
                </c:pt>
                <c:pt idx="6">
                  <c:v>PP Shaw</c:v>
                </c:pt>
                <c:pt idx="7">
                  <c:v>DR Smith</c:v>
                </c:pt>
                <c:pt idx="8">
                  <c:v>CA Lynn</c:v>
                </c:pt>
                <c:pt idx="9">
                  <c:v>ML Hayden</c:v>
                </c:pt>
              </c:strCache>
            </c:strRef>
          </c:cat>
          <c:val>
            <c:numRef>
              <c:f>'t3'!$C$2:$C$11</c:f>
              <c:numCache>
                <c:formatCode>General</c:formatCode>
                <c:ptCount val="10"/>
                <c:pt idx="0">
                  <c:v>52</c:v>
                </c:pt>
                <c:pt idx="1">
                  <c:v>106</c:v>
                </c:pt>
                <c:pt idx="2">
                  <c:v>39</c:v>
                </c:pt>
                <c:pt idx="3">
                  <c:v>92</c:v>
                </c:pt>
                <c:pt idx="4">
                  <c:v>129</c:v>
                </c:pt>
                <c:pt idx="5">
                  <c:v>349</c:v>
                </c:pt>
                <c:pt idx="6">
                  <c:v>27</c:v>
                </c:pt>
                <c:pt idx="7">
                  <c:v>117</c:v>
                </c:pt>
                <c:pt idx="8">
                  <c:v>63</c:v>
                </c:pt>
                <c:pt idx="9">
                  <c:v>44</c:v>
                </c:pt>
              </c:numCache>
            </c:numRef>
          </c:val>
          <c:extLst>
            <c:ext xmlns:c16="http://schemas.microsoft.com/office/drawing/2014/chart" uri="{C3380CC4-5D6E-409C-BE32-E72D297353CC}">
              <c16:uniqueId val="{00000001-5593-46A4-AA14-3030986B1F42}"/>
            </c:ext>
          </c:extLst>
        </c:ser>
        <c:ser>
          <c:idx val="2"/>
          <c:order val="2"/>
          <c:tx>
            <c:strRef>
              <c:f>'t3'!$D$1</c:f>
              <c:strCache>
                <c:ptCount val="1"/>
                <c:pt idx="0">
                  <c:v>total_boundaries</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cat>
            <c:strRef>
              <c:f>'t3'!$A$2:$A$11</c:f>
              <c:strCache>
                <c:ptCount val="10"/>
                <c:pt idx="0">
                  <c:v>SP Narine</c:v>
                </c:pt>
                <c:pt idx="1">
                  <c:v>V Sehwag</c:v>
                </c:pt>
                <c:pt idx="2">
                  <c:v>ST Jayasuriya</c:v>
                </c:pt>
                <c:pt idx="3">
                  <c:v>AC Gilchrist</c:v>
                </c:pt>
                <c:pt idx="4">
                  <c:v>AD Russell</c:v>
                </c:pt>
                <c:pt idx="5">
                  <c:v>CH Gayle</c:v>
                </c:pt>
                <c:pt idx="6">
                  <c:v>PP Shaw</c:v>
                </c:pt>
                <c:pt idx="7">
                  <c:v>DR Smith</c:v>
                </c:pt>
                <c:pt idx="8">
                  <c:v>CA Lynn</c:v>
                </c:pt>
                <c:pt idx="9">
                  <c:v>ML Hayden</c:v>
                </c:pt>
              </c:strCache>
            </c:strRef>
          </c:cat>
          <c:val>
            <c:numRef>
              <c:f>'t3'!$D$2:$D$11</c:f>
              <c:numCache>
                <c:formatCode>General</c:formatCode>
                <c:ptCount val="10"/>
                <c:pt idx="0">
                  <c:v>155</c:v>
                </c:pt>
                <c:pt idx="1">
                  <c:v>440</c:v>
                </c:pt>
                <c:pt idx="2">
                  <c:v>123</c:v>
                </c:pt>
                <c:pt idx="3">
                  <c:v>331</c:v>
                </c:pt>
                <c:pt idx="4">
                  <c:v>234</c:v>
                </c:pt>
                <c:pt idx="5">
                  <c:v>733</c:v>
                </c:pt>
                <c:pt idx="6">
                  <c:v>126</c:v>
                </c:pt>
                <c:pt idx="7">
                  <c:v>362</c:v>
                </c:pt>
                <c:pt idx="8">
                  <c:v>191</c:v>
                </c:pt>
                <c:pt idx="9">
                  <c:v>165</c:v>
                </c:pt>
              </c:numCache>
            </c:numRef>
          </c:val>
          <c:extLst>
            <c:ext xmlns:c16="http://schemas.microsoft.com/office/drawing/2014/chart" uri="{C3380CC4-5D6E-409C-BE32-E72D297353CC}">
              <c16:uniqueId val="{00000002-5593-46A4-AA14-3030986B1F42}"/>
            </c:ext>
          </c:extLst>
        </c:ser>
        <c:ser>
          <c:idx val="3"/>
          <c:order val="3"/>
          <c:tx>
            <c:strRef>
              <c:f>'t3'!$E$1</c:f>
              <c:strCache>
                <c:ptCount val="1"/>
                <c:pt idx="0">
                  <c:v>total_runs</c:v>
                </c:pt>
              </c:strCache>
            </c:strRef>
          </c:tx>
          <c:spPr>
            <a:pattFill prst="narHorz">
              <a:fgClr>
                <a:schemeClr val="accent4"/>
              </a:fgClr>
              <a:bgClr>
                <a:schemeClr val="accent4">
                  <a:lumMod val="20000"/>
                  <a:lumOff val="80000"/>
                </a:schemeClr>
              </a:bgClr>
            </a:pattFill>
            <a:ln>
              <a:noFill/>
            </a:ln>
            <a:effectLst>
              <a:innerShdw blurRad="114300">
                <a:schemeClr val="accent4"/>
              </a:innerShdw>
            </a:effectLst>
          </c:spPr>
          <c:invertIfNegative val="0"/>
          <c:cat>
            <c:strRef>
              <c:f>'t3'!$A$2:$A$11</c:f>
              <c:strCache>
                <c:ptCount val="10"/>
                <c:pt idx="0">
                  <c:v>SP Narine</c:v>
                </c:pt>
                <c:pt idx="1">
                  <c:v>V Sehwag</c:v>
                </c:pt>
                <c:pt idx="2">
                  <c:v>ST Jayasuriya</c:v>
                </c:pt>
                <c:pt idx="3">
                  <c:v>AC Gilchrist</c:v>
                </c:pt>
                <c:pt idx="4">
                  <c:v>AD Russell</c:v>
                </c:pt>
                <c:pt idx="5">
                  <c:v>CH Gayle</c:v>
                </c:pt>
                <c:pt idx="6">
                  <c:v>PP Shaw</c:v>
                </c:pt>
                <c:pt idx="7">
                  <c:v>DR Smith</c:v>
                </c:pt>
                <c:pt idx="8">
                  <c:v>CA Lynn</c:v>
                </c:pt>
                <c:pt idx="9">
                  <c:v>ML Hayden</c:v>
                </c:pt>
              </c:strCache>
            </c:strRef>
          </c:cat>
          <c:val>
            <c:numRef>
              <c:f>'t3'!$E$2:$E$11</c:f>
              <c:numCache>
                <c:formatCode>General</c:formatCode>
                <c:ptCount val="10"/>
                <c:pt idx="0">
                  <c:v>892</c:v>
                </c:pt>
                <c:pt idx="1">
                  <c:v>2728</c:v>
                </c:pt>
                <c:pt idx="2">
                  <c:v>768</c:v>
                </c:pt>
                <c:pt idx="3">
                  <c:v>2069</c:v>
                </c:pt>
                <c:pt idx="4">
                  <c:v>1517</c:v>
                </c:pt>
                <c:pt idx="5">
                  <c:v>4772</c:v>
                </c:pt>
                <c:pt idx="6">
                  <c:v>826</c:v>
                </c:pt>
                <c:pt idx="7">
                  <c:v>2385</c:v>
                </c:pt>
                <c:pt idx="8">
                  <c:v>1280</c:v>
                </c:pt>
                <c:pt idx="9">
                  <c:v>1107</c:v>
                </c:pt>
              </c:numCache>
            </c:numRef>
          </c:val>
          <c:extLst>
            <c:ext xmlns:c16="http://schemas.microsoft.com/office/drawing/2014/chart" uri="{C3380CC4-5D6E-409C-BE32-E72D297353CC}">
              <c16:uniqueId val="{00000003-5593-46A4-AA14-3030986B1F42}"/>
            </c:ext>
          </c:extLst>
        </c:ser>
        <c:ser>
          <c:idx val="4"/>
          <c:order val="4"/>
          <c:tx>
            <c:strRef>
              <c:f>'t3'!$F$1</c:f>
              <c:strCache>
                <c:ptCount val="1"/>
                <c:pt idx="0">
                  <c:v>boundary_percentage</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cat>
            <c:strRef>
              <c:f>'t3'!$A$2:$A$11</c:f>
              <c:strCache>
                <c:ptCount val="10"/>
                <c:pt idx="0">
                  <c:v>SP Narine</c:v>
                </c:pt>
                <c:pt idx="1">
                  <c:v>V Sehwag</c:v>
                </c:pt>
                <c:pt idx="2">
                  <c:v>ST Jayasuriya</c:v>
                </c:pt>
                <c:pt idx="3">
                  <c:v>AC Gilchrist</c:v>
                </c:pt>
                <c:pt idx="4">
                  <c:v>AD Russell</c:v>
                </c:pt>
                <c:pt idx="5">
                  <c:v>CH Gayle</c:v>
                </c:pt>
                <c:pt idx="6">
                  <c:v>PP Shaw</c:v>
                </c:pt>
                <c:pt idx="7">
                  <c:v>DR Smith</c:v>
                </c:pt>
                <c:pt idx="8">
                  <c:v>CA Lynn</c:v>
                </c:pt>
                <c:pt idx="9">
                  <c:v>ML Hayden</c:v>
                </c:pt>
              </c:strCache>
            </c:strRef>
          </c:cat>
          <c:val>
            <c:numRef>
              <c:f>'t3'!$F$2:$F$11</c:f>
              <c:numCache>
                <c:formatCode>General</c:formatCode>
                <c:ptCount val="10"/>
                <c:pt idx="0">
                  <c:v>17.3766816143497</c:v>
                </c:pt>
                <c:pt idx="1">
                  <c:v>16.129032258064498</c:v>
                </c:pt>
                <c:pt idx="2">
                  <c:v>16.015625</c:v>
                </c:pt>
                <c:pt idx="3">
                  <c:v>15.9980666988883</c:v>
                </c:pt>
                <c:pt idx="4">
                  <c:v>15.4251812788398</c:v>
                </c:pt>
                <c:pt idx="5">
                  <c:v>15.360435875943001</c:v>
                </c:pt>
                <c:pt idx="6">
                  <c:v>15.254237288135499</c:v>
                </c:pt>
                <c:pt idx="7">
                  <c:v>15.178197064989501</c:v>
                </c:pt>
                <c:pt idx="8">
                  <c:v>14.921875</c:v>
                </c:pt>
                <c:pt idx="9">
                  <c:v>14.905149051490501</c:v>
                </c:pt>
              </c:numCache>
            </c:numRef>
          </c:val>
          <c:extLst>
            <c:ext xmlns:c16="http://schemas.microsoft.com/office/drawing/2014/chart" uri="{C3380CC4-5D6E-409C-BE32-E72D297353CC}">
              <c16:uniqueId val="{00000004-5593-46A4-AA14-3030986B1F42}"/>
            </c:ext>
          </c:extLst>
        </c:ser>
        <c:dLbls>
          <c:showLegendKey val="0"/>
          <c:showVal val="0"/>
          <c:showCatName val="0"/>
          <c:showSerName val="0"/>
          <c:showPercent val="0"/>
          <c:showBubbleSize val="0"/>
        </c:dLbls>
        <c:gapWidth val="150"/>
        <c:overlap val="100"/>
        <c:axId val="121820784"/>
        <c:axId val="121839984"/>
      </c:barChart>
      <c:catAx>
        <c:axId val="121820784"/>
        <c:scaling>
          <c:orientation val="minMax"/>
        </c:scaling>
        <c:delete val="0"/>
        <c:axPos val="l"/>
        <c:numFmt formatCode="General" sourceLinked="1"/>
        <c:majorTickMark val="out"/>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839984"/>
        <c:crosses val="autoZero"/>
        <c:auto val="1"/>
        <c:lblAlgn val="ctr"/>
        <c:lblOffset val="100"/>
        <c:noMultiLvlLbl val="0"/>
      </c:catAx>
      <c:valAx>
        <c:axId val="121839984"/>
        <c:scaling>
          <c:orientation val="minMax"/>
        </c:scaling>
        <c:delete val="0"/>
        <c:axPos val="b"/>
        <c:majorGridlines>
          <c:spPr>
            <a:ln>
              <a:solidFill>
                <a:schemeClr val="tx1">
                  <a:lumMod val="15000"/>
                  <a:lumOff val="85000"/>
                </a:schemeClr>
              </a:solidFill>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820784"/>
        <c:crosses val="autoZero"/>
        <c:crossBetween val="between"/>
      </c:valAx>
      <c:spPr>
        <a:noFill/>
        <a:ln>
          <a:noFill/>
        </a:ln>
        <a:effectLst/>
      </c:spPr>
    </c:plotArea>
    <c:legend>
      <c:legendPos val="t"/>
      <c:layout>
        <c:manualLayout>
          <c:xMode val="edge"/>
          <c:yMode val="edge"/>
          <c:x val="0.10369018653690186"/>
          <c:y val="8.9117954615759803E-2"/>
          <c:w val="0.77842660178426604"/>
          <c:h val="4.0672735864632971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a:t>Most</a:t>
            </a:r>
            <a:r>
              <a:rPr lang="en-US" baseline="0" dirty="0"/>
              <a:t> Boundary Percentage</a:t>
            </a:r>
            <a:endParaRPr lang="en-US" dirty="0"/>
          </a:p>
        </c:rich>
      </c:tx>
      <c:layout>
        <c:manualLayout>
          <c:xMode val="edge"/>
          <c:yMode val="edge"/>
          <c:x val="0.26463154713205522"/>
          <c:y val="2.336448598130841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1"/>
          <c:order val="0"/>
          <c:tx>
            <c:strRef>
              <c:f>'t3'!$F$1</c:f>
              <c:strCache>
                <c:ptCount val="1"/>
                <c:pt idx="0">
                  <c:v>boundary_percentage</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6-B542-43E1-8598-57917D0AD2B0}"/>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8-B542-43E1-8598-57917D0AD2B0}"/>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A-B542-43E1-8598-57917D0AD2B0}"/>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C-B542-43E1-8598-57917D0AD2B0}"/>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E-B542-43E1-8598-57917D0AD2B0}"/>
              </c:ext>
            </c:extLst>
          </c:dPt>
          <c:dPt>
            <c:idx val="5"/>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0-B542-43E1-8598-57917D0AD2B0}"/>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2-B542-43E1-8598-57917D0AD2B0}"/>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4-B542-43E1-8598-57917D0AD2B0}"/>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6-B542-43E1-8598-57917D0AD2B0}"/>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8-B542-43E1-8598-57917D0AD2B0}"/>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't3'!$A$2:$A$11</c:f>
              <c:strCache>
                <c:ptCount val="10"/>
                <c:pt idx="0">
                  <c:v>SP Narine</c:v>
                </c:pt>
                <c:pt idx="1">
                  <c:v>V Sehwag</c:v>
                </c:pt>
                <c:pt idx="2">
                  <c:v>ST Jayasuriya</c:v>
                </c:pt>
                <c:pt idx="3">
                  <c:v>AC Gilchrist</c:v>
                </c:pt>
                <c:pt idx="4">
                  <c:v>AD Russell</c:v>
                </c:pt>
                <c:pt idx="5">
                  <c:v>CH Gayle</c:v>
                </c:pt>
                <c:pt idx="6">
                  <c:v>PP Shaw</c:v>
                </c:pt>
                <c:pt idx="7">
                  <c:v>DR Smith</c:v>
                </c:pt>
                <c:pt idx="8">
                  <c:v>CA Lynn</c:v>
                </c:pt>
                <c:pt idx="9">
                  <c:v>ML Hayden</c:v>
                </c:pt>
              </c:strCache>
            </c:strRef>
          </c:cat>
          <c:val>
            <c:numRef>
              <c:f>'t3'!$F$2:$F$11</c:f>
              <c:numCache>
                <c:formatCode>General</c:formatCode>
                <c:ptCount val="10"/>
                <c:pt idx="0">
                  <c:v>17.3766816143497</c:v>
                </c:pt>
                <c:pt idx="1">
                  <c:v>16.129032258064498</c:v>
                </c:pt>
                <c:pt idx="2">
                  <c:v>16.015625</c:v>
                </c:pt>
                <c:pt idx="3">
                  <c:v>15.9980666988883</c:v>
                </c:pt>
                <c:pt idx="4">
                  <c:v>15.4251812788398</c:v>
                </c:pt>
                <c:pt idx="5">
                  <c:v>15.360435875943001</c:v>
                </c:pt>
                <c:pt idx="6">
                  <c:v>15.254237288135499</c:v>
                </c:pt>
                <c:pt idx="7">
                  <c:v>15.178197064989501</c:v>
                </c:pt>
                <c:pt idx="8">
                  <c:v>14.921875</c:v>
                </c:pt>
                <c:pt idx="9">
                  <c:v>14.905149051490501</c:v>
                </c:pt>
              </c:numCache>
            </c:numRef>
          </c:val>
          <c:extLst>
            <c:ext xmlns:c16="http://schemas.microsoft.com/office/drawing/2014/chart" uri="{C3380CC4-5D6E-409C-BE32-E72D297353CC}">
              <c16:uniqueId val="{00000029-B542-43E1-8598-57917D0AD2B0}"/>
            </c:ext>
          </c:extLst>
        </c:ser>
        <c:dLbls>
          <c:dLblPos val="outEnd"/>
          <c:showLegendKey val="0"/>
          <c:showVal val="0"/>
          <c:showCatName val="1"/>
          <c:showSerName val="0"/>
          <c:showPercent val="0"/>
          <c:showBubbleSize val="0"/>
          <c:showLeaderLines val="1"/>
        </c:dLbls>
      </c:pie3DChart>
      <c:spPr>
        <a:noFill/>
        <a:ln>
          <a:noFill/>
        </a:ln>
        <a:effectLst/>
      </c:spPr>
    </c:plotArea>
    <c:legend>
      <c:legendPos val="r"/>
      <c:layout>
        <c:manualLayout>
          <c:xMode val="edge"/>
          <c:yMode val="edge"/>
          <c:x val="0.84258108710042079"/>
          <c:y val="0.18692846086546877"/>
          <c:w val="0.1438962624600931"/>
          <c:h val="0.70299481795544783"/>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dirty="0"/>
              <a:t>Best</a:t>
            </a:r>
            <a:r>
              <a:rPr lang="en-US" baseline="0" dirty="0"/>
              <a:t> Economy Players</a:t>
            </a:r>
            <a:endParaRPr lang="en-IN" dirty="0"/>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bar"/>
        <c:grouping val="clustered"/>
        <c:varyColors val="0"/>
        <c:ser>
          <c:idx val="0"/>
          <c:order val="0"/>
          <c:tx>
            <c:strRef>
              <c:f>'t4'!$B$1</c:f>
              <c:strCache>
                <c:ptCount val="1"/>
                <c:pt idx="0">
                  <c:v>runs_conceded</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't4'!$A$2:$A$11</c:f>
              <c:strCache>
                <c:ptCount val="10"/>
                <c:pt idx="0">
                  <c:v>Rashid Khan</c:v>
                </c:pt>
                <c:pt idx="1">
                  <c:v>A Kumble</c:v>
                </c:pt>
                <c:pt idx="2">
                  <c:v>DL Vettori</c:v>
                </c:pt>
                <c:pt idx="3">
                  <c:v>M Muralitharan</c:v>
                </c:pt>
                <c:pt idx="4">
                  <c:v>SP Narine</c:v>
                </c:pt>
                <c:pt idx="5">
                  <c:v>Washington Sundar</c:v>
                </c:pt>
                <c:pt idx="6">
                  <c:v>R Ashwin</c:v>
                </c:pt>
                <c:pt idx="7">
                  <c:v>J Botha</c:v>
                </c:pt>
                <c:pt idx="8">
                  <c:v>DW Steyn</c:v>
                </c:pt>
                <c:pt idx="9">
                  <c:v>R Sharma</c:v>
                </c:pt>
              </c:strCache>
            </c:strRef>
          </c:cat>
          <c:val>
            <c:numRef>
              <c:f>'t4'!$B$2:$B$11</c:f>
              <c:numCache>
                <c:formatCode>General</c:formatCode>
                <c:ptCount val="10"/>
                <c:pt idx="0">
                  <c:v>1573</c:v>
                </c:pt>
                <c:pt idx="1">
                  <c:v>1089</c:v>
                </c:pt>
                <c:pt idx="2">
                  <c:v>894</c:v>
                </c:pt>
                <c:pt idx="3">
                  <c:v>1755</c:v>
                </c:pt>
                <c:pt idx="4">
                  <c:v>3208</c:v>
                </c:pt>
                <c:pt idx="5">
                  <c:v>758</c:v>
                </c:pt>
                <c:pt idx="6">
                  <c:v>3756</c:v>
                </c:pt>
                <c:pt idx="7">
                  <c:v>818</c:v>
                </c:pt>
                <c:pt idx="8">
                  <c:v>2568</c:v>
                </c:pt>
                <c:pt idx="9">
                  <c:v>1100</c:v>
                </c:pt>
              </c:numCache>
            </c:numRef>
          </c:val>
          <c:extLst>
            <c:ext xmlns:c16="http://schemas.microsoft.com/office/drawing/2014/chart" uri="{C3380CC4-5D6E-409C-BE32-E72D297353CC}">
              <c16:uniqueId val="{00000000-4CA0-4BD6-9052-2BFD022DC959}"/>
            </c:ext>
          </c:extLst>
        </c:ser>
        <c:ser>
          <c:idx val="1"/>
          <c:order val="1"/>
          <c:tx>
            <c:strRef>
              <c:f>'t4'!$C$1</c:f>
              <c:strCache>
                <c:ptCount val="1"/>
                <c:pt idx="0">
                  <c:v>legitimate_balls</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't4'!$A$2:$A$11</c:f>
              <c:strCache>
                <c:ptCount val="10"/>
                <c:pt idx="0">
                  <c:v>Rashid Khan</c:v>
                </c:pt>
                <c:pt idx="1">
                  <c:v>A Kumble</c:v>
                </c:pt>
                <c:pt idx="2">
                  <c:v>DL Vettori</c:v>
                </c:pt>
                <c:pt idx="3">
                  <c:v>M Muralitharan</c:v>
                </c:pt>
                <c:pt idx="4">
                  <c:v>SP Narine</c:v>
                </c:pt>
                <c:pt idx="5">
                  <c:v>Washington Sundar</c:v>
                </c:pt>
                <c:pt idx="6">
                  <c:v>R Ashwin</c:v>
                </c:pt>
                <c:pt idx="7">
                  <c:v>J Botha</c:v>
                </c:pt>
                <c:pt idx="8">
                  <c:v>DW Steyn</c:v>
                </c:pt>
                <c:pt idx="9">
                  <c:v>R Sharma</c:v>
                </c:pt>
              </c:strCache>
            </c:strRef>
          </c:cat>
          <c:val>
            <c:numRef>
              <c:f>'t4'!$C$2:$C$11</c:f>
              <c:numCache>
                <c:formatCode>General</c:formatCode>
                <c:ptCount val="10"/>
                <c:pt idx="0">
                  <c:v>1476</c:v>
                </c:pt>
                <c:pt idx="1">
                  <c:v>965</c:v>
                </c:pt>
                <c:pt idx="2">
                  <c:v>777</c:v>
                </c:pt>
                <c:pt idx="3">
                  <c:v>1524</c:v>
                </c:pt>
                <c:pt idx="4">
                  <c:v>2785</c:v>
                </c:pt>
                <c:pt idx="5">
                  <c:v>654</c:v>
                </c:pt>
                <c:pt idx="6">
                  <c:v>3230</c:v>
                </c:pt>
                <c:pt idx="7">
                  <c:v>694</c:v>
                </c:pt>
                <c:pt idx="8">
                  <c:v>2176</c:v>
                </c:pt>
                <c:pt idx="9">
                  <c:v>928</c:v>
                </c:pt>
              </c:numCache>
            </c:numRef>
          </c:val>
          <c:extLst>
            <c:ext xmlns:c16="http://schemas.microsoft.com/office/drawing/2014/chart" uri="{C3380CC4-5D6E-409C-BE32-E72D297353CC}">
              <c16:uniqueId val="{00000001-4CA0-4BD6-9052-2BFD022DC959}"/>
            </c:ext>
          </c:extLst>
        </c:ser>
        <c:ser>
          <c:idx val="2"/>
          <c:order val="2"/>
          <c:tx>
            <c:strRef>
              <c:f>'t4'!$D$1</c:f>
              <c:strCache>
                <c:ptCount val="1"/>
                <c:pt idx="0">
                  <c:v>economy_rate</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't4'!$A$2:$A$11</c:f>
              <c:strCache>
                <c:ptCount val="10"/>
                <c:pt idx="0">
                  <c:v>Rashid Khan</c:v>
                </c:pt>
                <c:pt idx="1">
                  <c:v>A Kumble</c:v>
                </c:pt>
                <c:pt idx="2">
                  <c:v>DL Vettori</c:v>
                </c:pt>
                <c:pt idx="3">
                  <c:v>M Muralitharan</c:v>
                </c:pt>
                <c:pt idx="4">
                  <c:v>SP Narine</c:v>
                </c:pt>
                <c:pt idx="5">
                  <c:v>Washington Sundar</c:v>
                </c:pt>
                <c:pt idx="6">
                  <c:v>R Ashwin</c:v>
                </c:pt>
                <c:pt idx="7">
                  <c:v>J Botha</c:v>
                </c:pt>
                <c:pt idx="8">
                  <c:v>DW Steyn</c:v>
                </c:pt>
                <c:pt idx="9">
                  <c:v>R Sharma</c:v>
                </c:pt>
              </c:strCache>
            </c:strRef>
          </c:cat>
          <c:val>
            <c:numRef>
              <c:f>'t4'!$D$2:$D$11</c:f>
              <c:numCache>
                <c:formatCode>General</c:formatCode>
                <c:ptCount val="10"/>
                <c:pt idx="0">
                  <c:v>6.39</c:v>
                </c:pt>
                <c:pt idx="1">
                  <c:v>6.77</c:v>
                </c:pt>
                <c:pt idx="2">
                  <c:v>6.9</c:v>
                </c:pt>
                <c:pt idx="3">
                  <c:v>6.91</c:v>
                </c:pt>
                <c:pt idx="4">
                  <c:v>6.91</c:v>
                </c:pt>
                <c:pt idx="5">
                  <c:v>6.95</c:v>
                </c:pt>
                <c:pt idx="6">
                  <c:v>6.98</c:v>
                </c:pt>
                <c:pt idx="7">
                  <c:v>7.07</c:v>
                </c:pt>
                <c:pt idx="8">
                  <c:v>7.08</c:v>
                </c:pt>
                <c:pt idx="9">
                  <c:v>7.11</c:v>
                </c:pt>
              </c:numCache>
            </c:numRef>
          </c:val>
          <c:extLst>
            <c:ext xmlns:c16="http://schemas.microsoft.com/office/drawing/2014/chart" uri="{C3380CC4-5D6E-409C-BE32-E72D297353CC}">
              <c16:uniqueId val="{00000002-4CA0-4BD6-9052-2BFD022DC959}"/>
            </c:ext>
          </c:extLst>
        </c:ser>
        <c:dLbls>
          <c:dLblPos val="outEnd"/>
          <c:showLegendKey val="0"/>
          <c:showVal val="1"/>
          <c:showCatName val="0"/>
          <c:showSerName val="0"/>
          <c:showPercent val="0"/>
          <c:showBubbleSize val="0"/>
        </c:dLbls>
        <c:gapWidth val="182"/>
        <c:overlap val="-50"/>
        <c:axId val="1678466223"/>
        <c:axId val="1678466703"/>
      </c:barChart>
      <c:catAx>
        <c:axId val="167846622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678466703"/>
        <c:crosses val="autoZero"/>
        <c:auto val="1"/>
        <c:lblAlgn val="ctr"/>
        <c:lblOffset val="100"/>
        <c:noMultiLvlLbl val="0"/>
      </c:catAx>
      <c:valAx>
        <c:axId val="1678466703"/>
        <c:scaling>
          <c:orientation val="minMax"/>
        </c:scaling>
        <c:delete val="0"/>
        <c:axPos val="b"/>
        <c:majorGridlines>
          <c:spPr>
            <a:ln w="9525" cap="flat" cmpd="sng" algn="ctr">
              <a:gradFill>
                <a:gsLst>
                  <a:gs pos="0">
                    <a:schemeClr val="dk1">
                      <a:lumMod val="65000"/>
                      <a:lumOff val="35000"/>
                    </a:schemeClr>
                  </a:gs>
                  <a:gs pos="100000">
                    <a:schemeClr val="dk1">
                      <a:lumMod val="75000"/>
                      <a:lumOff val="25000"/>
                    </a:schemeClr>
                  </a:gs>
                </a:gsLst>
                <a:lin ang="108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678466223"/>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manualLayout>
          <c:layoutTarget val="inner"/>
          <c:xMode val="edge"/>
          <c:yMode val="edge"/>
          <c:x val="0.14343061151326361"/>
          <c:y val="0.26340251876410187"/>
          <c:w val="0.68718944632982437"/>
          <c:h val="0.70979436232751603"/>
        </c:manualLayout>
      </c:layout>
      <c:pieChart>
        <c:varyColors val="1"/>
        <c:ser>
          <c:idx val="0"/>
          <c:order val="0"/>
          <c:tx>
            <c:strRef>
              <c:f>'t4'!$D$1</c:f>
              <c:strCache>
                <c:ptCount val="1"/>
                <c:pt idx="0">
                  <c:v>economy_rate</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42AF-4FE9-B056-23A3A6934C6D}"/>
              </c:ext>
            </c:extLst>
          </c:dPt>
          <c:dPt>
            <c:idx val="1"/>
            <c:bubble3D val="0"/>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extLst>
              <c:ext xmlns:c16="http://schemas.microsoft.com/office/drawing/2014/chart" uri="{C3380CC4-5D6E-409C-BE32-E72D297353CC}">
                <c16:uniqueId val="{00000003-42AF-4FE9-B056-23A3A6934C6D}"/>
              </c:ext>
            </c:extLst>
          </c:dPt>
          <c:dPt>
            <c:idx val="2"/>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5-42AF-4FE9-B056-23A3A6934C6D}"/>
              </c:ext>
            </c:extLst>
          </c:dPt>
          <c:dPt>
            <c:idx val="3"/>
            <c:bubble3D val="0"/>
            <c:spPr>
              <a:pattFill prst="ltUpDiag">
                <a:fgClr>
                  <a:schemeClr val="accent4"/>
                </a:fgClr>
                <a:bgClr>
                  <a:schemeClr val="accent4">
                    <a:lumMod val="20000"/>
                    <a:lumOff val="80000"/>
                  </a:schemeClr>
                </a:bgClr>
              </a:pattFill>
              <a:ln w="19050">
                <a:solidFill>
                  <a:schemeClr val="lt1"/>
                </a:solidFill>
              </a:ln>
              <a:effectLst>
                <a:innerShdw blurRad="114300">
                  <a:schemeClr val="accent4"/>
                </a:innerShdw>
              </a:effectLst>
            </c:spPr>
            <c:extLst>
              <c:ext xmlns:c16="http://schemas.microsoft.com/office/drawing/2014/chart" uri="{C3380CC4-5D6E-409C-BE32-E72D297353CC}">
                <c16:uniqueId val="{00000007-42AF-4FE9-B056-23A3A6934C6D}"/>
              </c:ext>
            </c:extLst>
          </c:dPt>
          <c:dPt>
            <c:idx val="4"/>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9-42AF-4FE9-B056-23A3A6934C6D}"/>
              </c:ext>
            </c:extLst>
          </c:dPt>
          <c:dPt>
            <c:idx val="5"/>
            <c:bubble3D val="0"/>
            <c:spPr>
              <a:pattFill prst="ltUpDiag">
                <a:fgClr>
                  <a:schemeClr val="accent6"/>
                </a:fgClr>
                <a:bgClr>
                  <a:schemeClr val="accent6">
                    <a:lumMod val="20000"/>
                    <a:lumOff val="80000"/>
                  </a:schemeClr>
                </a:bgClr>
              </a:pattFill>
              <a:ln w="19050">
                <a:solidFill>
                  <a:schemeClr val="lt1"/>
                </a:solidFill>
              </a:ln>
              <a:effectLst>
                <a:innerShdw blurRad="114300">
                  <a:schemeClr val="accent6"/>
                </a:innerShdw>
              </a:effectLst>
            </c:spPr>
            <c:extLst>
              <c:ext xmlns:c16="http://schemas.microsoft.com/office/drawing/2014/chart" uri="{C3380CC4-5D6E-409C-BE32-E72D297353CC}">
                <c16:uniqueId val="{0000000B-42AF-4FE9-B056-23A3A6934C6D}"/>
              </c:ext>
            </c:extLst>
          </c:dPt>
          <c:dPt>
            <c:idx val="6"/>
            <c:bubble3D val="0"/>
            <c:spPr>
              <a:pattFill prst="ltUpDiag">
                <a:fgClr>
                  <a:schemeClr val="accent1">
                    <a:lumMod val="60000"/>
                  </a:schemeClr>
                </a:fgClr>
                <a:bgClr>
                  <a:schemeClr val="accent1">
                    <a:lumMod val="60000"/>
                    <a:lumMod val="20000"/>
                    <a:lumOff val="80000"/>
                  </a:schemeClr>
                </a:bgClr>
              </a:pattFill>
              <a:ln w="19050">
                <a:solidFill>
                  <a:schemeClr val="lt1"/>
                </a:solidFill>
              </a:ln>
              <a:effectLst>
                <a:innerShdw blurRad="114300">
                  <a:schemeClr val="accent1">
                    <a:lumMod val="60000"/>
                  </a:schemeClr>
                </a:innerShdw>
              </a:effectLst>
            </c:spPr>
            <c:extLst>
              <c:ext xmlns:c16="http://schemas.microsoft.com/office/drawing/2014/chart" uri="{C3380CC4-5D6E-409C-BE32-E72D297353CC}">
                <c16:uniqueId val="{0000000D-42AF-4FE9-B056-23A3A6934C6D}"/>
              </c:ext>
            </c:extLst>
          </c:dPt>
          <c:dPt>
            <c:idx val="7"/>
            <c:bubble3D val="0"/>
            <c:spPr>
              <a:pattFill prst="ltUpDiag">
                <a:fgClr>
                  <a:schemeClr val="accent2">
                    <a:lumMod val="60000"/>
                  </a:schemeClr>
                </a:fgClr>
                <a:bgClr>
                  <a:schemeClr val="accent2">
                    <a:lumMod val="60000"/>
                    <a:lumMod val="20000"/>
                    <a:lumOff val="80000"/>
                  </a:schemeClr>
                </a:bgClr>
              </a:pattFill>
              <a:ln w="19050">
                <a:solidFill>
                  <a:schemeClr val="lt1"/>
                </a:solidFill>
              </a:ln>
              <a:effectLst>
                <a:innerShdw blurRad="114300">
                  <a:schemeClr val="accent2">
                    <a:lumMod val="60000"/>
                  </a:schemeClr>
                </a:innerShdw>
              </a:effectLst>
            </c:spPr>
            <c:extLst>
              <c:ext xmlns:c16="http://schemas.microsoft.com/office/drawing/2014/chart" uri="{C3380CC4-5D6E-409C-BE32-E72D297353CC}">
                <c16:uniqueId val="{0000000F-42AF-4FE9-B056-23A3A6934C6D}"/>
              </c:ext>
            </c:extLst>
          </c:dPt>
          <c:dPt>
            <c:idx val="8"/>
            <c:bubble3D val="0"/>
            <c:spPr>
              <a:pattFill prst="ltUpDiag">
                <a:fgClr>
                  <a:schemeClr val="accent3">
                    <a:lumMod val="60000"/>
                  </a:schemeClr>
                </a:fgClr>
                <a:bgClr>
                  <a:schemeClr val="accent3">
                    <a:lumMod val="60000"/>
                    <a:lumMod val="20000"/>
                    <a:lumOff val="80000"/>
                  </a:schemeClr>
                </a:bgClr>
              </a:pattFill>
              <a:ln w="19050">
                <a:solidFill>
                  <a:schemeClr val="lt1"/>
                </a:solidFill>
              </a:ln>
              <a:effectLst>
                <a:innerShdw blurRad="114300">
                  <a:schemeClr val="accent3">
                    <a:lumMod val="60000"/>
                  </a:schemeClr>
                </a:innerShdw>
              </a:effectLst>
            </c:spPr>
            <c:extLst>
              <c:ext xmlns:c16="http://schemas.microsoft.com/office/drawing/2014/chart" uri="{C3380CC4-5D6E-409C-BE32-E72D297353CC}">
                <c16:uniqueId val="{00000011-42AF-4FE9-B056-23A3A6934C6D}"/>
              </c:ext>
            </c:extLst>
          </c:dPt>
          <c:dPt>
            <c:idx val="9"/>
            <c:bubble3D val="0"/>
            <c:spPr>
              <a:pattFill prst="ltUpDiag">
                <a:fgClr>
                  <a:schemeClr val="accent4">
                    <a:lumMod val="60000"/>
                  </a:schemeClr>
                </a:fgClr>
                <a:bgClr>
                  <a:schemeClr val="accent4">
                    <a:lumMod val="60000"/>
                    <a:lumMod val="20000"/>
                    <a:lumOff val="80000"/>
                  </a:schemeClr>
                </a:bgClr>
              </a:pattFill>
              <a:ln w="19050">
                <a:solidFill>
                  <a:schemeClr val="lt1"/>
                </a:solidFill>
              </a:ln>
              <a:effectLst>
                <a:innerShdw blurRad="114300">
                  <a:schemeClr val="accent4">
                    <a:lumMod val="60000"/>
                  </a:schemeClr>
                </a:innerShdw>
              </a:effectLst>
            </c:spPr>
            <c:extLst>
              <c:ext xmlns:c16="http://schemas.microsoft.com/office/drawing/2014/chart" uri="{C3380CC4-5D6E-409C-BE32-E72D297353CC}">
                <c16:uniqueId val="{00000013-42AF-4FE9-B056-23A3A6934C6D}"/>
              </c:ext>
            </c:extLst>
          </c:dPt>
          <c:cat>
            <c:strRef>
              <c:f>'t4'!$A$2:$A$11</c:f>
              <c:strCache>
                <c:ptCount val="10"/>
                <c:pt idx="0">
                  <c:v>Rashid Khan</c:v>
                </c:pt>
                <c:pt idx="1">
                  <c:v>A Kumble</c:v>
                </c:pt>
                <c:pt idx="2">
                  <c:v>DL Vettori</c:v>
                </c:pt>
                <c:pt idx="3">
                  <c:v>M Muralitharan</c:v>
                </c:pt>
                <c:pt idx="4">
                  <c:v>SP Narine</c:v>
                </c:pt>
                <c:pt idx="5">
                  <c:v>Washington Sundar</c:v>
                </c:pt>
                <c:pt idx="6">
                  <c:v>R Ashwin</c:v>
                </c:pt>
                <c:pt idx="7">
                  <c:v>J Botha</c:v>
                </c:pt>
                <c:pt idx="8">
                  <c:v>DW Steyn</c:v>
                </c:pt>
                <c:pt idx="9">
                  <c:v>R Sharma</c:v>
                </c:pt>
              </c:strCache>
            </c:strRef>
          </c:cat>
          <c:val>
            <c:numRef>
              <c:f>'t4'!$D$2:$D$11</c:f>
              <c:numCache>
                <c:formatCode>General</c:formatCode>
                <c:ptCount val="10"/>
                <c:pt idx="0">
                  <c:v>6.39</c:v>
                </c:pt>
                <c:pt idx="1">
                  <c:v>6.77</c:v>
                </c:pt>
                <c:pt idx="2">
                  <c:v>6.9</c:v>
                </c:pt>
                <c:pt idx="3">
                  <c:v>6.91</c:v>
                </c:pt>
                <c:pt idx="4">
                  <c:v>6.91</c:v>
                </c:pt>
                <c:pt idx="5">
                  <c:v>6.95</c:v>
                </c:pt>
                <c:pt idx="6">
                  <c:v>6.98</c:v>
                </c:pt>
                <c:pt idx="7">
                  <c:v>7.07</c:v>
                </c:pt>
                <c:pt idx="8">
                  <c:v>7.08</c:v>
                </c:pt>
                <c:pt idx="9">
                  <c:v>7.11</c:v>
                </c:pt>
              </c:numCache>
            </c:numRef>
          </c:val>
          <c:extLst>
            <c:ext xmlns:c16="http://schemas.microsoft.com/office/drawing/2014/chart" uri="{C3380CC4-5D6E-409C-BE32-E72D297353CC}">
              <c16:uniqueId val="{00000014-42AF-4FE9-B056-23A3A6934C6D}"/>
            </c:ext>
          </c:extLst>
        </c:ser>
        <c:dLbls>
          <c:showLegendKey val="0"/>
          <c:showVal val="0"/>
          <c:showCatName val="0"/>
          <c:showSerName val="0"/>
          <c:showPercent val="0"/>
          <c:showBubbleSize val="0"/>
          <c:showLeaderLines val="1"/>
        </c:dLbls>
        <c:firstSliceAng val="0"/>
      </c:pieChart>
      <c:spPr>
        <a:noFill/>
        <a:ln>
          <a:noFill/>
        </a:ln>
        <a:effectLst/>
      </c:spPr>
    </c:plotArea>
    <c:legend>
      <c:legendPos val="t"/>
      <c:layout>
        <c:manualLayout>
          <c:xMode val="edge"/>
          <c:yMode val="edge"/>
          <c:x val="7.1682892080103575E-2"/>
          <c:y val="9.7405066691225006E-2"/>
          <c:w val="0.86371135667489551"/>
          <c:h val="0.1465042746849626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n-US" b="1" dirty="0"/>
              <a:t>Best</a:t>
            </a:r>
            <a:r>
              <a:rPr lang="en-US" b="1" baseline="0" dirty="0"/>
              <a:t> Strike rate Bowlers</a:t>
            </a:r>
            <a:endParaRPr lang="en-IN" b="1" dirty="0"/>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't5'!$B$1</c:f>
              <c:strCache>
                <c:ptCount val="1"/>
                <c:pt idx="0">
                  <c:v>balls_bowled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't5'!$A$2:$A$11</c:f>
              <c:strCache>
                <c:ptCount val="10"/>
                <c:pt idx="0">
                  <c:v>K Rabada</c:v>
                </c:pt>
                <c:pt idx="1">
                  <c:v>DE Bollinger</c:v>
                </c:pt>
                <c:pt idx="2">
                  <c:v>AJ Tye</c:v>
                </c:pt>
                <c:pt idx="3">
                  <c:v>MA Starc</c:v>
                </c:pt>
                <c:pt idx="4">
                  <c:v>SL Malinga</c:v>
                </c:pt>
                <c:pt idx="5">
                  <c:v>Imran Tahir</c:v>
                </c:pt>
                <c:pt idx="6">
                  <c:v>DJ Bravo</c:v>
                </c:pt>
                <c:pt idx="7">
                  <c:v>A Nehra</c:v>
                </c:pt>
                <c:pt idx="8">
                  <c:v>S Aravind</c:v>
                </c:pt>
                <c:pt idx="9">
                  <c:v>KK Cooper</c:v>
                </c:pt>
              </c:strCache>
            </c:strRef>
          </c:cat>
          <c:val>
            <c:numRef>
              <c:f>'t5'!$B$2:$B$11</c:f>
              <c:numCache>
                <c:formatCode>General</c:formatCode>
                <c:ptCount val="10"/>
                <c:pt idx="0">
                  <c:v>840</c:v>
                </c:pt>
                <c:pt idx="1">
                  <c:v>600</c:v>
                </c:pt>
                <c:pt idx="2">
                  <c:v>645</c:v>
                </c:pt>
                <c:pt idx="3">
                  <c:v>612</c:v>
                </c:pt>
                <c:pt idx="4">
                  <c:v>2974</c:v>
                </c:pt>
                <c:pt idx="5">
                  <c:v>1314</c:v>
                </c:pt>
                <c:pt idx="6">
                  <c:v>2846</c:v>
                </c:pt>
                <c:pt idx="7">
                  <c:v>1974</c:v>
                </c:pt>
                <c:pt idx="8">
                  <c:v>788</c:v>
                </c:pt>
                <c:pt idx="9">
                  <c:v>600</c:v>
                </c:pt>
              </c:numCache>
            </c:numRef>
          </c:val>
          <c:extLst>
            <c:ext xmlns:c16="http://schemas.microsoft.com/office/drawing/2014/chart" uri="{C3380CC4-5D6E-409C-BE32-E72D297353CC}">
              <c16:uniqueId val="{00000000-D87B-43E3-9357-1AC71483EA2A}"/>
            </c:ext>
          </c:extLst>
        </c:ser>
        <c:ser>
          <c:idx val="1"/>
          <c:order val="1"/>
          <c:tx>
            <c:strRef>
              <c:f>'t5'!$C$1</c:f>
              <c:strCache>
                <c:ptCount val="1"/>
                <c:pt idx="0">
                  <c:v>total_wickets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't5'!$A$2:$A$11</c:f>
              <c:strCache>
                <c:ptCount val="10"/>
                <c:pt idx="0">
                  <c:v>K Rabada</c:v>
                </c:pt>
                <c:pt idx="1">
                  <c:v>DE Bollinger</c:v>
                </c:pt>
                <c:pt idx="2">
                  <c:v>AJ Tye</c:v>
                </c:pt>
                <c:pt idx="3">
                  <c:v>MA Starc</c:v>
                </c:pt>
                <c:pt idx="4">
                  <c:v>SL Malinga</c:v>
                </c:pt>
                <c:pt idx="5">
                  <c:v>Imran Tahir</c:v>
                </c:pt>
                <c:pt idx="6">
                  <c:v>DJ Bravo</c:v>
                </c:pt>
                <c:pt idx="7">
                  <c:v>A Nehra</c:v>
                </c:pt>
                <c:pt idx="8">
                  <c:v>S Aravind</c:v>
                </c:pt>
                <c:pt idx="9">
                  <c:v>KK Cooper</c:v>
                </c:pt>
              </c:strCache>
            </c:strRef>
          </c:cat>
          <c:val>
            <c:numRef>
              <c:f>'t5'!$C$2:$C$11</c:f>
              <c:numCache>
                <c:formatCode>General</c:formatCode>
                <c:ptCount val="10"/>
                <c:pt idx="0">
                  <c:v>66</c:v>
                </c:pt>
                <c:pt idx="1">
                  <c:v>43</c:v>
                </c:pt>
                <c:pt idx="2">
                  <c:v>45</c:v>
                </c:pt>
                <c:pt idx="3">
                  <c:v>39</c:v>
                </c:pt>
                <c:pt idx="4">
                  <c:v>188</c:v>
                </c:pt>
                <c:pt idx="5">
                  <c:v>83</c:v>
                </c:pt>
                <c:pt idx="6">
                  <c:v>175</c:v>
                </c:pt>
                <c:pt idx="7">
                  <c:v>121</c:v>
                </c:pt>
                <c:pt idx="8">
                  <c:v>48</c:v>
                </c:pt>
                <c:pt idx="9">
                  <c:v>36</c:v>
                </c:pt>
              </c:numCache>
            </c:numRef>
          </c:val>
          <c:extLst>
            <c:ext xmlns:c16="http://schemas.microsoft.com/office/drawing/2014/chart" uri="{C3380CC4-5D6E-409C-BE32-E72D297353CC}">
              <c16:uniqueId val="{00000001-D87B-43E3-9357-1AC71483EA2A}"/>
            </c:ext>
          </c:extLst>
        </c:ser>
        <c:ser>
          <c:idx val="2"/>
          <c:order val="2"/>
          <c:tx>
            <c:strRef>
              <c:f>'t5'!$D$1</c:f>
              <c:strCache>
                <c:ptCount val="1"/>
                <c:pt idx="0">
                  <c:v>strike_rate</c:v>
                </c:pt>
              </c:strCache>
            </c:strRef>
          </c:tx>
          <c:spPr>
            <a:solidFill>
              <a:schemeClr val="accent3"/>
            </a:solidFill>
            <a:ln>
              <a:noFill/>
            </a:ln>
            <a:effectLst/>
          </c:spPr>
          <c:invertIfNegative val="0"/>
          <c:dLbls>
            <c:delete val="1"/>
          </c:dLbls>
          <c:cat>
            <c:strRef>
              <c:f>'t5'!$A$2:$A$11</c:f>
              <c:strCache>
                <c:ptCount val="10"/>
                <c:pt idx="0">
                  <c:v>K Rabada</c:v>
                </c:pt>
                <c:pt idx="1">
                  <c:v>DE Bollinger</c:v>
                </c:pt>
                <c:pt idx="2">
                  <c:v>AJ Tye</c:v>
                </c:pt>
                <c:pt idx="3">
                  <c:v>MA Starc</c:v>
                </c:pt>
                <c:pt idx="4">
                  <c:v>SL Malinga</c:v>
                </c:pt>
                <c:pt idx="5">
                  <c:v>Imran Tahir</c:v>
                </c:pt>
                <c:pt idx="6">
                  <c:v>DJ Bravo</c:v>
                </c:pt>
                <c:pt idx="7">
                  <c:v>A Nehra</c:v>
                </c:pt>
                <c:pt idx="8">
                  <c:v>S Aravind</c:v>
                </c:pt>
                <c:pt idx="9">
                  <c:v>KK Cooper</c:v>
                </c:pt>
              </c:strCache>
            </c:strRef>
          </c:cat>
          <c:val>
            <c:numRef>
              <c:f>'t5'!$D$2:$D$11</c:f>
              <c:numCache>
                <c:formatCode>General</c:formatCode>
                <c:ptCount val="10"/>
                <c:pt idx="0">
                  <c:v>12.7272727272727</c:v>
                </c:pt>
                <c:pt idx="1">
                  <c:v>13.953488372093</c:v>
                </c:pt>
                <c:pt idx="2">
                  <c:v>14.3333333333333</c:v>
                </c:pt>
                <c:pt idx="3">
                  <c:v>15.692307692307599</c:v>
                </c:pt>
                <c:pt idx="4">
                  <c:v>15.819148936170199</c:v>
                </c:pt>
                <c:pt idx="5">
                  <c:v>15.831325301204799</c:v>
                </c:pt>
                <c:pt idx="6">
                  <c:v>16.262857142857101</c:v>
                </c:pt>
                <c:pt idx="7">
                  <c:v>16.3140495867768</c:v>
                </c:pt>
                <c:pt idx="8">
                  <c:v>16.4166666666666</c:v>
                </c:pt>
                <c:pt idx="9">
                  <c:v>16.6666666666666</c:v>
                </c:pt>
              </c:numCache>
            </c:numRef>
          </c:val>
          <c:extLst>
            <c:ext xmlns:c16="http://schemas.microsoft.com/office/drawing/2014/chart" uri="{C3380CC4-5D6E-409C-BE32-E72D297353CC}">
              <c16:uniqueId val="{00000002-D87B-43E3-9357-1AC71483EA2A}"/>
            </c:ext>
          </c:extLst>
        </c:ser>
        <c:dLbls>
          <c:dLblPos val="outEnd"/>
          <c:showLegendKey val="0"/>
          <c:showVal val="1"/>
          <c:showCatName val="0"/>
          <c:showSerName val="0"/>
          <c:showPercent val="0"/>
          <c:showBubbleSize val="0"/>
        </c:dLbls>
        <c:gapWidth val="199"/>
        <c:axId val="843846496"/>
        <c:axId val="843854656"/>
      </c:barChart>
      <c:catAx>
        <c:axId val="843846496"/>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843854656"/>
        <c:crosses val="autoZero"/>
        <c:auto val="1"/>
        <c:lblAlgn val="ctr"/>
        <c:lblOffset val="100"/>
        <c:noMultiLvlLbl val="0"/>
      </c:catAx>
      <c:valAx>
        <c:axId val="843854656"/>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384649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300">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28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278">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defRPr sz="900" b="0" kern="1200" cap="all" spc="120" normalizeH="0" baseline="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tx1"/>
    </cs:fontRef>
    <cs:spPr>
      <a:pattFill prst="ltUpDiag">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styleClr val="auto"/>
    </cs:effectRef>
    <cs:fontRef idx="minor">
      <a:schemeClr val="tx1"/>
    </cs:fontRef>
    <cs:spPr>
      <a:pattFill prst="ltUpDiag">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tx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solidFill>
        <a:schemeClr val="lt1"/>
      </a:solidFill>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solidFill>
        <a:schemeClr val="lt1"/>
      </a:solidFill>
    </cs:spPr>
  </cs:wall>
</cs:chartStyle>
</file>

<file path=ppt/charts/style16.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17.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8.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19.xml><?xml version="1.0" encoding="utf-8"?>
<cs:chartStyle xmlns:cs="http://schemas.microsoft.com/office/drawing/2012/chartStyle" xmlns:a="http://schemas.openxmlformats.org/drawingml/2006/main" id="217">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9">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styleClr val="auto"/>
    </cs:lnRef>
    <cs:fillRef idx="0">
      <cs:styleClr val="auto"/>
    </cs:fillRef>
    <cs:effectRef idx="0"/>
    <cs:fontRef idx="minor">
      <a:schemeClr val="tx1"/>
    </cs:fontRef>
    <cs:spPr>
      <a:pattFill prst="ltDnDiag">
        <a:fgClr>
          <a:schemeClr val="phClr"/>
        </a:fgClr>
        <a:bgClr>
          <a:schemeClr val="phClr">
            <a:lumMod val="20000"/>
            <a:lumOff val="80000"/>
          </a:schemeClr>
        </a:bgClr>
      </a:pattFill>
      <a:ln>
        <a:solidFill>
          <a:schemeClr val="phClr"/>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spPr>
      <a:ln w="19050" cap="flat" cmpd="sng" algn="ctr">
        <a:solidFill>
          <a:schemeClr val="tx1">
            <a:lumMod val="25000"/>
            <a:lumOff val="75000"/>
          </a:schemeClr>
        </a:solidFill>
        <a:round/>
      </a:ln>
    </cs:spPr>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339">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dk1">
                <a:lumMod val="65000"/>
                <a:lumOff val="35000"/>
              </a:schemeClr>
            </a:gs>
            <a:gs pos="100000">
              <a:schemeClr val="dk1">
                <a:lumMod val="75000"/>
                <a:lumOff val="25000"/>
              </a:schemeClr>
            </a:gs>
          </a:gsLst>
          <a:lin ang="10800000" scaled="0"/>
        </a:gradFill>
        <a:round/>
      </a:ln>
      <a:effectLst/>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8EFCC-B388-562B-3355-BB0FA06500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0C9B57E-A0A6-FA7A-875D-2E1D9AA0AA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6E5F71-63D9-AF9B-6720-5B444ACAF879}"/>
              </a:ext>
            </a:extLst>
          </p:cNvPr>
          <p:cNvSpPr>
            <a:spLocks noGrp="1"/>
          </p:cNvSpPr>
          <p:nvPr>
            <p:ph type="dt" sz="half" idx="10"/>
          </p:nvPr>
        </p:nvSpPr>
        <p:spPr/>
        <p:txBody>
          <a:bodyPr/>
          <a:lstStyle/>
          <a:p>
            <a:fld id="{C5279A8E-A4B8-4772-B8C9-5B566F0A190F}" type="datetimeFigureOut">
              <a:rPr lang="en-IN" smtClean="0"/>
              <a:t>19-04-2024</a:t>
            </a:fld>
            <a:endParaRPr lang="en-IN"/>
          </a:p>
        </p:txBody>
      </p:sp>
      <p:sp>
        <p:nvSpPr>
          <p:cNvPr id="5" name="Footer Placeholder 4">
            <a:extLst>
              <a:ext uri="{FF2B5EF4-FFF2-40B4-BE49-F238E27FC236}">
                <a16:creationId xmlns:a16="http://schemas.microsoft.com/office/drawing/2014/main" id="{F69A09B1-8338-F3C2-69FA-BC4D0DA618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7F62F8-D782-A98B-37B8-86F44A26250E}"/>
              </a:ext>
            </a:extLst>
          </p:cNvPr>
          <p:cNvSpPr>
            <a:spLocks noGrp="1"/>
          </p:cNvSpPr>
          <p:nvPr>
            <p:ph type="sldNum" sz="quarter" idx="12"/>
          </p:nvPr>
        </p:nvSpPr>
        <p:spPr/>
        <p:txBody>
          <a:bodyPr/>
          <a:lstStyle/>
          <a:p>
            <a:fld id="{BE029CE2-B723-4949-A2F1-3F651F28712A}" type="slidenum">
              <a:rPr lang="en-IN" smtClean="0"/>
              <a:t>‹#›</a:t>
            </a:fld>
            <a:endParaRPr lang="en-IN"/>
          </a:p>
        </p:txBody>
      </p:sp>
    </p:spTree>
    <p:extLst>
      <p:ext uri="{BB962C8B-B14F-4D97-AF65-F5344CB8AC3E}">
        <p14:creationId xmlns:p14="http://schemas.microsoft.com/office/powerpoint/2010/main" val="2165833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C6A7E-C494-7802-EB29-967C0D79AC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3E18DD-85CE-7AFB-1C2B-248D60ED95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FF521B-759A-90FE-5A17-2E2A789FE2DA}"/>
              </a:ext>
            </a:extLst>
          </p:cNvPr>
          <p:cNvSpPr>
            <a:spLocks noGrp="1"/>
          </p:cNvSpPr>
          <p:nvPr>
            <p:ph type="dt" sz="half" idx="10"/>
          </p:nvPr>
        </p:nvSpPr>
        <p:spPr/>
        <p:txBody>
          <a:bodyPr/>
          <a:lstStyle/>
          <a:p>
            <a:fld id="{C5279A8E-A4B8-4772-B8C9-5B566F0A190F}" type="datetimeFigureOut">
              <a:rPr lang="en-IN" smtClean="0"/>
              <a:t>19-04-2024</a:t>
            </a:fld>
            <a:endParaRPr lang="en-IN"/>
          </a:p>
        </p:txBody>
      </p:sp>
      <p:sp>
        <p:nvSpPr>
          <p:cNvPr id="5" name="Footer Placeholder 4">
            <a:extLst>
              <a:ext uri="{FF2B5EF4-FFF2-40B4-BE49-F238E27FC236}">
                <a16:creationId xmlns:a16="http://schemas.microsoft.com/office/drawing/2014/main" id="{70E49D82-C6DC-3A38-DACD-C4ED8C8F91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3843BB-1E81-A886-FACD-3DCBFD5D9D48}"/>
              </a:ext>
            </a:extLst>
          </p:cNvPr>
          <p:cNvSpPr>
            <a:spLocks noGrp="1"/>
          </p:cNvSpPr>
          <p:nvPr>
            <p:ph type="sldNum" sz="quarter" idx="12"/>
          </p:nvPr>
        </p:nvSpPr>
        <p:spPr/>
        <p:txBody>
          <a:bodyPr/>
          <a:lstStyle/>
          <a:p>
            <a:fld id="{BE029CE2-B723-4949-A2F1-3F651F28712A}" type="slidenum">
              <a:rPr lang="en-IN" smtClean="0"/>
              <a:t>‹#›</a:t>
            </a:fld>
            <a:endParaRPr lang="en-IN"/>
          </a:p>
        </p:txBody>
      </p:sp>
    </p:spTree>
    <p:extLst>
      <p:ext uri="{BB962C8B-B14F-4D97-AF65-F5344CB8AC3E}">
        <p14:creationId xmlns:p14="http://schemas.microsoft.com/office/powerpoint/2010/main" val="4014577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6F5DAD-B74F-A8BE-897E-87854519DA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61EFE8-AA73-B45F-9CD9-71F6703563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283BB1-6CA0-59A3-25F1-679C03653C07}"/>
              </a:ext>
            </a:extLst>
          </p:cNvPr>
          <p:cNvSpPr>
            <a:spLocks noGrp="1"/>
          </p:cNvSpPr>
          <p:nvPr>
            <p:ph type="dt" sz="half" idx="10"/>
          </p:nvPr>
        </p:nvSpPr>
        <p:spPr/>
        <p:txBody>
          <a:bodyPr/>
          <a:lstStyle/>
          <a:p>
            <a:fld id="{C5279A8E-A4B8-4772-B8C9-5B566F0A190F}" type="datetimeFigureOut">
              <a:rPr lang="en-IN" smtClean="0"/>
              <a:t>19-04-2024</a:t>
            </a:fld>
            <a:endParaRPr lang="en-IN"/>
          </a:p>
        </p:txBody>
      </p:sp>
      <p:sp>
        <p:nvSpPr>
          <p:cNvPr id="5" name="Footer Placeholder 4">
            <a:extLst>
              <a:ext uri="{FF2B5EF4-FFF2-40B4-BE49-F238E27FC236}">
                <a16:creationId xmlns:a16="http://schemas.microsoft.com/office/drawing/2014/main" id="{1B7CB121-EB0D-36A8-ADB3-AE8930D256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40FCAC-954C-76AB-EEAB-DA74C2B7FCD8}"/>
              </a:ext>
            </a:extLst>
          </p:cNvPr>
          <p:cNvSpPr>
            <a:spLocks noGrp="1"/>
          </p:cNvSpPr>
          <p:nvPr>
            <p:ph type="sldNum" sz="quarter" idx="12"/>
          </p:nvPr>
        </p:nvSpPr>
        <p:spPr/>
        <p:txBody>
          <a:bodyPr/>
          <a:lstStyle/>
          <a:p>
            <a:fld id="{BE029CE2-B723-4949-A2F1-3F651F28712A}" type="slidenum">
              <a:rPr lang="en-IN" smtClean="0"/>
              <a:t>‹#›</a:t>
            </a:fld>
            <a:endParaRPr lang="en-IN"/>
          </a:p>
        </p:txBody>
      </p:sp>
    </p:spTree>
    <p:extLst>
      <p:ext uri="{BB962C8B-B14F-4D97-AF65-F5344CB8AC3E}">
        <p14:creationId xmlns:p14="http://schemas.microsoft.com/office/powerpoint/2010/main" val="3237220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279A8E-A4B8-4772-B8C9-5B566F0A190F}"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029CE2-B723-4949-A2F1-3F651F28712A}" type="slidenum">
              <a:rPr lang="en-IN" smtClean="0"/>
              <a:t>‹#›</a:t>
            </a:fld>
            <a:endParaRPr lang="en-IN"/>
          </a:p>
        </p:txBody>
      </p:sp>
    </p:spTree>
    <p:extLst>
      <p:ext uri="{BB962C8B-B14F-4D97-AF65-F5344CB8AC3E}">
        <p14:creationId xmlns:p14="http://schemas.microsoft.com/office/powerpoint/2010/main" val="3967655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17325-74AF-3ECB-62D5-DB91621954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90A623-F833-8BB8-CD1F-E7EBE37725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97B634-FB6A-099E-570B-3D840E4EA826}"/>
              </a:ext>
            </a:extLst>
          </p:cNvPr>
          <p:cNvSpPr>
            <a:spLocks noGrp="1"/>
          </p:cNvSpPr>
          <p:nvPr>
            <p:ph type="dt" sz="half" idx="10"/>
          </p:nvPr>
        </p:nvSpPr>
        <p:spPr/>
        <p:txBody>
          <a:bodyPr/>
          <a:lstStyle/>
          <a:p>
            <a:fld id="{C5279A8E-A4B8-4772-B8C9-5B566F0A190F}" type="datetimeFigureOut">
              <a:rPr lang="en-IN" smtClean="0"/>
              <a:t>19-04-2024</a:t>
            </a:fld>
            <a:endParaRPr lang="en-IN"/>
          </a:p>
        </p:txBody>
      </p:sp>
      <p:sp>
        <p:nvSpPr>
          <p:cNvPr id="5" name="Footer Placeholder 4">
            <a:extLst>
              <a:ext uri="{FF2B5EF4-FFF2-40B4-BE49-F238E27FC236}">
                <a16:creationId xmlns:a16="http://schemas.microsoft.com/office/drawing/2014/main" id="{F49DDEA5-7A6A-72BE-BB98-440A1DF5EC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44A2E8-6D9B-2048-BE20-CA2AB47738BE}"/>
              </a:ext>
            </a:extLst>
          </p:cNvPr>
          <p:cNvSpPr>
            <a:spLocks noGrp="1"/>
          </p:cNvSpPr>
          <p:nvPr>
            <p:ph type="sldNum" sz="quarter" idx="12"/>
          </p:nvPr>
        </p:nvSpPr>
        <p:spPr/>
        <p:txBody>
          <a:bodyPr/>
          <a:lstStyle/>
          <a:p>
            <a:fld id="{BE029CE2-B723-4949-A2F1-3F651F28712A}" type="slidenum">
              <a:rPr lang="en-IN" smtClean="0"/>
              <a:t>‹#›</a:t>
            </a:fld>
            <a:endParaRPr lang="en-IN"/>
          </a:p>
        </p:txBody>
      </p:sp>
    </p:spTree>
    <p:extLst>
      <p:ext uri="{BB962C8B-B14F-4D97-AF65-F5344CB8AC3E}">
        <p14:creationId xmlns:p14="http://schemas.microsoft.com/office/powerpoint/2010/main" val="2708058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450B3-E561-FB01-4840-C5CF77399D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D15E521-D689-7CE8-26FD-24A0153A20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D5CEC5-578B-DB5D-FAF0-CD77D6D7A1B8}"/>
              </a:ext>
            </a:extLst>
          </p:cNvPr>
          <p:cNvSpPr>
            <a:spLocks noGrp="1"/>
          </p:cNvSpPr>
          <p:nvPr>
            <p:ph type="dt" sz="half" idx="10"/>
          </p:nvPr>
        </p:nvSpPr>
        <p:spPr/>
        <p:txBody>
          <a:bodyPr/>
          <a:lstStyle/>
          <a:p>
            <a:fld id="{C5279A8E-A4B8-4772-B8C9-5B566F0A190F}" type="datetimeFigureOut">
              <a:rPr lang="en-IN" smtClean="0"/>
              <a:t>19-04-2024</a:t>
            </a:fld>
            <a:endParaRPr lang="en-IN"/>
          </a:p>
        </p:txBody>
      </p:sp>
      <p:sp>
        <p:nvSpPr>
          <p:cNvPr id="5" name="Footer Placeholder 4">
            <a:extLst>
              <a:ext uri="{FF2B5EF4-FFF2-40B4-BE49-F238E27FC236}">
                <a16:creationId xmlns:a16="http://schemas.microsoft.com/office/drawing/2014/main" id="{2A7E660B-80FB-CE6C-D5CE-8CF58B1C0E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B6B068-3F59-C608-5902-2B53B0E3FAC5}"/>
              </a:ext>
            </a:extLst>
          </p:cNvPr>
          <p:cNvSpPr>
            <a:spLocks noGrp="1"/>
          </p:cNvSpPr>
          <p:nvPr>
            <p:ph type="sldNum" sz="quarter" idx="12"/>
          </p:nvPr>
        </p:nvSpPr>
        <p:spPr/>
        <p:txBody>
          <a:bodyPr/>
          <a:lstStyle/>
          <a:p>
            <a:fld id="{BE029CE2-B723-4949-A2F1-3F651F28712A}" type="slidenum">
              <a:rPr lang="en-IN" smtClean="0"/>
              <a:t>‹#›</a:t>
            </a:fld>
            <a:endParaRPr lang="en-IN"/>
          </a:p>
        </p:txBody>
      </p:sp>
    </p:spTree>
    <p:extLst>
      <p:ext uri="{BB962C8B-B14F-4D97-AF65-F5344CB8AC3E}">
        <p14:creationId xmlns:p14="http://schemas.microsoft.com/office/powerpoint/2010/main" val="3897695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7DA45-81D0-6213-D2F2-DAC7617CAB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BF1F56-F178-BCFE-C750-DD5ECE962D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D75828F-5445-9BD9-97B5-6AE7B865EF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9E3751F-A745-D7E1-248A-8026A19764F7}"/>
              </a:ext>
            </a:extLst>
          </p:cNvPr>
          <p:cNvSpPr>
            <a:spLocks noGrp="1"/>
          </p:cNvSpPr>
          <p:nvPr>
            <p:ph type="dt" sz="half" idx="10"/>
          </p:nvPr>
        </p:nvSpPr>
        <p:spPr/>
        <p:txBody>
          <a:bodyPr/>
          <a:lstStyle/>
          <a:p>
            <a:fld id="{C5279A8E-A4B8-4772-B8C9-5B566F0A190F}" type="datetimeFigureOut">
              <a:rPr lang="en-IN" smtClean="0"/>
              <a:t>19-04-2024</a:t>
            </a:fld>
            <a:endParaRPr lang="en-IN"/>
          </a:p>
        </p:txBody>
      </p:sp>
      <p:sp>
        <p:nvSpPr>
          <p:cNvPr id="6" name="Footer Placeholder 5">
            <a:extLst>
              <a:ext uri="{FF2B5EF4-FFF2-40B4-BE49-F238E27FC236}">
                <a16:creationId xmlns:a16="http://schemas.microsoft.com/office/drawing/2014/main" id="{35EFE6C6-2A96-BC80-B0CF-A43FB5E39B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D6AA4A-6F84-7802-3C9C-ACDB593415AD}"/>
              </a:ext>
            </a:extLst>
          </p:cNvPr>
          <p:cNvSpPr>
            <a:spLocks noGrp="1"/>
          </p:cNvSpPr>
          <p:nvPr>
            <p:ph type="sldNum" sz="quarter" idx="12"/>
          </p:nvPr>
        </p:nvSpPr>
        <p:spPr/>
        <p:txBody>
          <a:bodyPr/>
          <a:lstStyle/>
          <a:p>
            <a:fld id="{BE029CE2-B723-4949-A2F1-3F651F28712A}" type="slidenum">
              <a:rPr lang="en-IN" smtClean="0"/>
              <a:t>‹#›</a:t>
            </a:fld>
            <a:endParaRPr lang="en-IN"/>
          </a:p>
        </p:txBody>
      </p:sp>
    </p:spTree>
    <p:extLst>
      <p:ext uri="{BB962C8B-B14F-4D97-AF65-F5344CB8AC3E}">
        <p14:creationId xmlns:p14="http://schemas.microsoft.com/office/powerpoint/2010/main" val="596459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93105-B4F9-883B-0465-40BE28F1C5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5E3FE4-1D62-0E1D-4261-954A2334D2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463E37-DF45-963D-53DA-D3A87B3EE0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E4E2C50-8B22-1E2F-BE46-28FE5E8D40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A17FAB-6705-B093-230E-72071F4F74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78E7B4C-8E45-8B66-603E-0C347BCD0C50}"/>
              </a:ext>
            </a:extLst>
          </p:cNvPr>
          <p:cNvSpPr>
            <a:spLocks noGrp="1"/>
          </p:cNvSpPr>
          <p:nvPr>
            <p:ph type="dt" sz="half" idx="10"/>
          </p:nvPr>
        </p:nvSpPr>
        <p:spPr/>
        <p:txBody>
          <a:bodyPr/>
          <a:lstStyle/>
          <a:p>
            <a:fld id="{C5279A8E-A4B8-4772-B8C9-5B566F0A190F}" type="datetimeFigureOut">
              <a:rPr lang="en-IN" smtClean="0"/>
              <a:t>19-04-2024</a:t>
            </a:fld>
            <a:endParaRPr lang="en-IN"/>
          </a:p>
        </p:txBody>
      </p:sp>
      <p:sp>
        <p:nvSpPr>
          <p:cNvPr id="8" name="Footer Placeholder 7">
            <a:extLst>
              <a:ext uri="{FF2B5EF4-FFF2-40B4-BE49-F238E27FC236}">
                <a16:creationId xmlns:a16="http://schemas.microsoft.com/office/drawing/2014/main" id="{FC664BB0-4E23-D43C-28C9-E76FD68EC9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D737B6C-F22F-7818-AD69-6293D625BAA0}"/>
              </a:ext>
            </a:extLst>
          </p:cNvPr>
          <p:cNvSpPr>
            <a:spLocks noGrp="1"/>
          </p:cNvSpPr>
          <p:nvPr>
            <p:ph type="sldNum" sz="quarter" idx="12"/>
          </p:nvPr>
        </p:nvSpPr>
        <p:spPr/>
        <p:txBody>
          <a:bodyPr/>
          <a:lstStyle/>
          <a:p>
            <a:fld id="{BE029CE2-B723-4949-A2F1-3F651F28712A}" type="slidenum">
              <a:rPr lang="en-IN" smtClean="0"/>
              <a:t>‹#›</a:t>
            </a:fld>
            <a:endParaRPr lang="en-IN"/>
          </a:p>
        </p:txBody>
      </p:sp>
    </p:spTree>
    <p:extLst>
      <p:ext uri="{BB962C8B-B14F-4D97-AF65-F5344CB8AC3E}">
        <p14:creationId xmlns:p14="http://schemas.microsoft.com/office/powerpoint/2010/main" val="1071358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A8C2A-7EEE-BA5F-A8D3-960A9CCC0A9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18B2DC-9E28-7D4A-B638-A3E71F927447}"/>
              </a:ext>
            </a:extLst>
          </p:cNvPr>
          <p:cNvSpPr>
            <a:spLocks noGrp="1"/>
          </p:cNvSpPr>
          <p:nvPr>
            <p:ph type="dt" sz="half" idx="10"/>
          </p:nvPr>
        </p:nvSpPr>
        <p:spPr/>
        <p:txBody>
          <a:bodyPr/>
          <a:lstStyle/>
          <a:p>
            <a:fld id="{C5279A8E-A4B8-4772-B8C9-5B566F0A190F}" type="datetimeFigureOut">
              <a:rPr lang="en-IN" smtClean="0"/>
              <a:t>19-04-2024</a:t>
            </a:fld>
            <a:endParaRPr lang="en-IN"/>
          </a:p>
        </p:txBody>
      </p:sp>
      <p:sp>
        <p:nvSpPr>
          <p:cNvPr id="4" name="Footer Placeholder 3">
            <a:extLst>
              <a:ext uri="{FF2B5EF4-FFF2-40B4-BE49-F238E27FC236}">
                <a16:creationId xmlns:a16="http://schemas.microsoft.com/office/drawing/2014/main" id="{F73B762F-1B76-D117-6919-87318F1CCD9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0E5349A-7521-6C17-39BC-BAA27E2EB62D}"/>
              </a:ext>
            </a:extLst>
          </p:cNvPr>
          <p:cNvSpPr>
            <a:spLocks noGrp="1"/>
          </p:cNvSpPr>
          <p:nvPr>
            <p:ph type="sldNum" sz="quarter" idx="12"/>
          </p:nvPr>
        </p:nvSpPr>
        <p:spPr/>
        <p:txBody>
          <a:bodyPr/>
          <a:lstStyle/>
          <a:p>
            <a:fld id="{BE029CE2-B723-4949-A2F1-3F651F28712A}" type="slidenum">
              <a:rPr lang="en-IN" smtClean="0"/>
              <a:t>‹#›</a:t>
            </a:fld>
            <a:endParaRPr lang="en-IN"/>
          </a:p>
        </p:txBody>
      </p:sp>
    </p:spTree>
    <p:extLst>
      <p:ext uri="{BB962C8B-B14F-4D97-AF65-F5344CB8AC3E}">
        <p14:creationId xmlns:p14="http://schemas.microsoft.com/office/powerpoint/2010/main" val="1476179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C7F23A-64EE-A7E7-8C6B-FC6E0FEADE23}"/>
              </a:ext>
            </a:extLst>
          </p:cNvPr>
          <p:cNvSpPr>
            <a:spLocks noGrp="1"/>
          </p:cNvSpPr>
          <p:nvPr>
            <p:ph type="dt" sz="half" idx="10"/>
          </p:nvPr>
        </p:nvSpPr>
        <p:spPr/>
        <p:txBody>
          <a:bodyPr/>
          <a:lstStyle/>
          <a:p>
            <a:fld id="{C5279A8E-A4B8-4772-B8C9-5B566F0A190F}" type="datetimeFigureOut">
              <a:rPr lang="en-IN" smtClean="0"/>
              <a:t>19-04-2024</a:t>
            </a:fld>
            <a:endParaRPr lang="en-IN"/>
          </a:p>
        </p:txBody>
      </p:sp>
      <p:sp>
        <p:nvSpPr>
          <p:cNvPr id="3" name="Footer Placeholder 2">
            <a:extLst>
              <a:ext uri="{FF2B5EF4-FFF2-40B4-BE49-F238E27FC236}">
                <a16:creationId xmlns:a16="http://schemas.microsoft.com/office/drawing/2014/main" id="{385C187F-62EA-33F8-97F7-A3FAA355253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0A4EB86-BBC8-001A-4224-D932A46EAF87}"/>
              </a:ext>
            </a:extLst>
          </p:cNvPr>
          <p:cNvSpPr>
            <a:spLocks noGrp="1"/>
          </p:cNvSpPr>
          <p:nvPr>
            <p:ph type="sldNum" sz="quarter" idx="12"/>
          </p:nvPr>
        </p:nvSpPr>
        <p:spPr/>
        <p:txBody>
          <a:bodyPr/>
          <a:lstStyle/>
          <a:p>
            <a:fld id="{BE029CE2-B723-4949-A2F1-3F651F28712A}" type="slidenum">
              <a:rPr lang="en-IN" smtClean="0"/>
              <a:t>‹#›</a:t>
            </a:fld>
            <a:endParaRPr lang="en-IN"/>
          </a:p>
        </p:txBody>
      </p:sp>
    </p:spTree>
    <p:extLst>
      <p:ext uri="{BB962C8B-B14F-4D97-AF65-F5344CB8AC3E}">
        <p14:creationId xmlns:p14="http://schemas.microsoft.com/office/powerpoint/2010/main" val="3527071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B283C-F1E2-A98C-ED5A-231D527BC1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117C31-85D0-A0F3-2C46-FC34489EC8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238EB7E-15C3-C8C0-4850-EBD3B8268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9A2DC9-2E14-1B52-4B9E-BF9BD5056A5C}"/>
              </a:ext>
            </a:extLst>
          </p:cNvPr>
          <p:cNvSpPr>
            <a:spLocks noGrp="1"/>
          </p:cNvSpPr>
          <p:nvPr>
            <p:ph type="dt" sz="half" idx="10"/>
          </p:nvPr>
        </p:nvSpPr>
        <p:spPr/>
        <p:txBody>
          <a:bodyPr/>
          <a:lstStyle/>
          <a:p>
            <a:fld id="{C5279A8E-A4B8-4772-B8C9-5B566F0A190F}" type="datetimeFigureOut">
              <a:rPr lang="en-IN" smtClean="0"/>
              <a:t>19-04-2024</a:t>
            </a:fld>
            <a:endParaRPr lang="en-IN"/>
          </a:p>
        </p:txBody>
      </p:sp>
      <p:sp>
        <p:nvSpPr>
          <p:cNvPr id="6" name="Footer Placeholder 5">
            <a:extLst>
              <a:ext uri="{FF2B5EF4-FFF2-40B4-BE49-F238E27FC236}">
                <a16:creationId xmlns:a16="http://schemas.microsoft.com/office/drawing/2014/main" id="{15E08E3B-FACD-3F8E-4A33-2E99966BDD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A48E40-A5FD-A05E-E1DD-43A77088891D}"/>
              </a:ext>
            </a:extLst>
          </p:cNvPr>
          <p:cNvSpPr>
            <a:spLocks noGrp="1"/>
          </p:cNvSpPr>
          <p:nvPr>
            <p:ph type="sldNum" sz="quarter" idx="12"/>
          </p:nvPr>
        </p:nvSpPr>
        <p:spPr/>
        <p:txBody>
          <a:bodyPr/>
          <a:lstStyle/>
          <a:p>
            <a:fld id="{BE029CE2-B723-4949-A2F1-3F651F28712A}" type="slidenum">
              <a:rPr lang="en-IN" smtClean="0"/>
              <a:t>‹#›</a:t>
            </a:fld>
            <a:endParaRPr lang="en-IN"/>
          </a:p>
        </p:txBody>
      </p:sp>
    </p:spTree>
    <p:extLst>
      <p:ext uri="{BB962C8B-B14F-4D97-AF65-F5344CB8AC3E}">
        <p14:creationId xmlns:p14="http://schemas.microsoft.com/office/powerpoint/2010/main" val="1955046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9758-D114-7FCE-8F97-B4747EB01B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C0BB07D-E242-0D87-D4FE-EF18A0A1FE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ECF7B5D-CDFD-CA2E-611D-5735B220A8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C87577-51C6-2B2D-4E1C-0A5BCFDEF1FC}"/>
              </a:ext>
            </a:extLst>
          </p:cNvPr>
          <p:cNvSpPr>
            <a:spLocks noGrp="1"/>
          </p:cNvSpPr>
          <p:nvPr>
            <p:ph type="dt" sz="half" idx="10"/>
          </p:nvPr>
        </p:nvSpPr>
        <p:spPr/>
        <p:txBody>
          <a:bodyPr/>
          <a:lstStyle/>
          <a:p>
            <a:fld id="{C5279A8E-A4B8-4772-B8C9-5B566F0A190F}" type="datetimeFigureOut">
              <a:rPr lang="en-IN" smtClean="0"/>
              <a:t>19-04-2024</a:t>
            </a:fld>
            <a:endParaRPr lang="en-IN"/>
          </a:p>
        </p:txBody>
      </p:sp>
      <p:sp>
        <p:nvSpPr>
          <p:cNvPr id="6" name="Footer Placeholder 5">
            <a:extLst>
              <a:ext uri="{FF2B5EF4-FFF2-40B4-BE49-F238E27FC236}">
                <a16:creationId xmlns:a16="http://schemas.microsoft.com/office/drawing/2014/main" id="{F7BAEA40-B6BB-4A60-29A0-64B0141C6E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F5D224-9F6D-6454-BBBD-BEF27305F752}"/>
              </a:ext>
            </a:extLst>
          </p:cNvPr>
          <p:cNvSpPr>
            <a:spLocks noGrp="1"/>
          </p:cNvSpPr>
          <p:nvPr>
            <p:ph type="sldNum" sz="quarter" idx="12"/>
          </p:nvPr>
        </p:nvSpPr>
        <p:spPr/>
        <p:txBody>
          <a:bodyPr/>
          <a:lstStyle/>
          <a:p>
            <a:fld id="{BE029CE2-B723-4949-A2F1-3F651F28712A}" type="slidenum">
              <a:rPr lang="en-IN" smtClean="0"/>
              <a:t>‹#›</a:t>
            </a:fld>
            <a:endParaRPr lang="en-IN"/>
          </a:p>
        </p:txBody>
      </p:sp>
    </p:spTree>
    <p:extLst>
      <p:ext uri="{BB962C8B-B14F-4D97-AF65-F5344CB8AC3E}">
        <p14:creationId xmlns:p14="http://schemas.microsoft.com/office/powerpoint/2010/main" val="336889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2E1F59-1DBC-03AC-5A0C-605D5ED312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B52B59-0631-DD35-3C5F-46C97BED03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B4E666-16AC-CA14-9745-AC2CBFE77D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279A8E-A4B8-4772-B8C9-5B566F0A190F}" type="datetimeFigureOut">
              <a:rPr lang="en-IN" smtClean="0"/>
              <a:t>19-04-2024</a:t>
            </a:fld>
            <a:endParaRPr lang="en-IN"/>
          </a:p>
        </p:txBody>
      </p:sp>
      <p:sp>
        <p:nvSpPr>
          <p:cNvPr id="5" name="Footer Placeholder 4">
            <a:extLst>
              <a:ext uri="{FF2B5EF4-FFF2-40B4-BE49-F238E27FC236}">
                <a16:creationId xmlns:a16="http://schemas.microsoft.com/office/drawing/2014/main" id="{A76004C9-6538-0CD9-8C10-C30E087BF5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46A7FCC-7ADE-1F54-DCAE-61109A8E99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029CE2-B723-4949-A2F1-3F651F28712A}" type="slidenum">
              <a:rPr lang="en-IN" smtClean="0"/>
              <a:t>‹#›</a:t>
            </a:fld>
            <a:endParaRPr lang="en-IN"/>
          </a:p>
        </p:txBody>
      </p:sp>
    </p:spTree>
    <p:extLst>
      <p:ext uri="{BB962C8B-B14F-4D97-AF65-F5344CB8AC3E}">
        <p14:creationId xmlns:p14="http://schemas.microsoft.com/office/powerpoint/2010/main" val="364089133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avif"/><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avif"/><Relationship Id="rId2" Type="http://schemas.openxmlformats.org/officeDocument/2006/relationships/image" Target="../media/image3.webp"/><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D062-040D-367D-AC7E-2310AD8E3BBB}"/>
              </a:ext>
            </a:extLst>
          </p:cNvPr>
          <p:cNvSpPr>
            <a:spLocks noGrp="1"/>
          </p:cNvSpPr>
          <p:nvPr>
            <p:ph type="title"/>
          </p:nvPr>
        </p:nvSpPr>
        <p:spPr>
          <a:xfrm>
            <a:off x="2543969" y="235743"/>
            <a:ext cx="7104062" cy="700087"/>
          </a:xfrm>
        </p:spPr>
        <p:txBody>
          <a:bodyPr>
            <a:normAutofit/>
          </a:bodyPr>
          <a:lstStyle/>
          <a:p>
            <a:r>
              <a:rPr lang="en-IN" sz="3600" b="1" i="0" u="sng" dirty="0">
                <a:solidFill>
                  <a:srgbClr val="0D0D0D"/>
                </a:solidFill>
                <a:effectLst/>
                <a:highlight>
                  <a:srgbClr val="FFFFFF"/>
                </a:highlight>
                <a:latin typeface="Söhne"/>
              </a:rPr>
              <a:t>Indian Premier League (IPL) Auction</a:t>
            </a:r>
            <a:endParaRPr lang="en-IN" sz="3600" u="sng" dirty="0"/>
          </a:p>
        </p:txBody>
      </p:sp>
      <p:sp>
        <p:nvSpPr>
          <p:cNvPr id="3" name="Subtitle 2">
            <a:extLst>
              <a:ext uri="{FF2B5EF4-FFF2-40B4-BE49-F238E27FC236}">
                <a16:creationId xmlns:a16="http://schemas.microsoft.com/office/drawing/2014/main" id="{61FBA604-39D7-804E-B132-FAEB0808E1A6}"/>
              </a:ext>
            </a:extLst>
          </p:cNvPr>
          <p:cNvSpPr>
            <a:spLocks noGrp="1"/>
          </p:cNvSpPr>
          <p:nvPr>
            <p:ph type="body" sz="half" idx="2"/>
          </p:nvPr>
        </p:nvSpPr>
        <p:spPr>
          <a:xfrm>
            <a:off x="176212" y="1314450"/>
            <a:ext cx="7206223" cy="5129213"/>
          </a:xfrm>
        </p:spPr>
        <p:style>
          <a:lnRef idx="2">
            <a:schemeClr val="dk1"/>
          </a:lnRef>
          <a:fillRef idx="1">
            <a:schemeClr val="lt1"/>
          </a:fillRef>
          <a:effectRef idx="0">
            <a:schemeClr val="dk1"/>
          </a:effectRef>
          <a:fontRef idx="minor">
            <a:schemeClr val="dk1"/>
          </a:fontRef>
        </p:style>
        <p:txBody>
          <a:bodyPr>
            <a:normAutofit/>
          </a:bodyPr>
          <a:lstStyle/>
          <a:p>
            <a:pPr algn="l"/>
            <a:endParaRPr lang="en-US" sz="2000" b="1" i="0" dirty="0">
              <a:solidFill>
                <a:srgbClr val="0D0D0D"/>
              </a:solidFill>
              <a:effectLst/>
              <a:highlight>
                <a:srgbClr val="FFFFFF"/>
              </a:highlight>
              <a:latin typeface="Söhne"/>
            </a:endParaRPr>
          </a:p>
          <a:p>
            <a:pPr algn="l"/>
            <a:r>
              <a:rPr lang="en-US" sz="2000" b="1" i="0" dirty="0">
                <a:solidFill>
                  <a:srgbClr val="0D0D0D"/>
                </a:solidFill>
                <a:effectLst/>
                <a:highlight>
                  <a:srgbClr val="FFFFFF"/>
                </a:highlight>
                <a:latin typeface="Söhne"/>
              </a:rPr>
              <a:t>Background</a:t>
            </a:r>
            <a:endParaRPr lang="en-US" sz="2000" b="0" i="0" dirty="0">
              <a:solidFill>
                <a:srgbClr val="0D0D0D"/>
              </a:solidFill>
              <a:effectLst/>
              <a:highlight>
                <a:srgbClr val="FFFFFF"/>
              </a:highlight>
              <a:latin typeface="Söhne"/>
            </a:endParaRPr>
          </a:p>
          <a:p>
            <a:pPr algn="l">
              <a:buFont typeface="Arial" panose="020B0604020202020204" pitchFamily="34" charset="0"/>
              <a:buChar char="•"/>
            </a:pPr>
            <a:r>
              <a:rPr lang="en-US" sz="1800" b="0" i="0" dirty="0">
                <a:solidFill>
                  <a:srgbClr val="0D0D0D"/>
                </a:solidFill>
                <a:effectLst/>
                <a:highlight>
                  <a:srgbClr val="FFFFFF"/>
                </a:highlight>
                <a:latin typeface="Söhne"/>
              </a:rPr>
              <a:t>The Indian Premier League (IPL) is a professional Twenty20 cricket league in India.</a:t>
            </a:r>
          </a:p>
          <a:p>
            <a:pPr algn="l">
              <a:buFont typeface="Arial" panose="020B0604020202020204" pitchFamily="34" charset="0"/>
              <a:buChar char="•"/>
            </a:pPr>
            <a:r>
              <a:rPr lang="en-US" sz="1800" b="0" i="0" dirty="0">
                <a:solidFill>
                  <a:srgbClr val="0D0D0D"/>
                </a:solidFill>
                <a:effectLst/>
                <a:highlight>
                  <a:srgbClr val="FFFFFF"/>
                </a:highlight>
                <a:latin typeface="Söhne"/>
              </a:rPr>
              <a:t>Founded by the Board of Control for Cricket in India (BCCI) in 2008.</a:t>
            </a:r>
          </a:p>
          <a:p>
            <a:pPr algn="l">
              <a:buFont typeface="Arial" panose="020B0604020202020204" pitchFamily="34" charset="0"/>
              <a:buChar char="•"/>
            </a:pPr>
            <a:r>
              <a:rPr lang="en-US" sz="1800" b="0" i="0" dirty="0">
                <a:solidFill>
                  <a:srgbClr val="0D0D0D"/>
                </a:solidFill>
                <a:effectLst/>
                <a:highlight>
                  <a:srgbClr val="FFFFFF"/>
                </a:highlight>
                <a:latin typeface="Söhne"/>
              </a:rPr>
              <a:t>Modeled after the successful franchise-based leagues in other sports like the English Premier League and NBA.</a:t>
            </a:r>
          </a:p>
          <a:p>
            <a:pPr algn="l"/>
            <a:r>
              <a:rPr lang="en-US" sz="2000" b="1" i="0" dirty="0">
                <a:solidFill>
                  <a:srgbClr val="0D0D0D"/>
                </a:solidFill>
                <a:effectLst/>
                <a:highlight>
                  <a:srgbClr val="FFFFFF"/>
                </a:highlight>
                <a:latin typeface="Söhne"/>
              </a:rPr>
              <a:t>Format</a:t>
            </a:r>
          </a:p>
          <a:p>
            <a:pPr algn="l">
              <a:buFont typeface="Arial" panose="020B0604020202020204" pitchFamily="34" charset="0"/>
              <a:buChar char="•"/>
            </a:pPr>
            <a:r>
              <a:rPr lang="en-US" sz="1800" b="0" i="0" dirty="0">
                <a:solidFill>
                  <a:srgbClr val="0D0D0D"/>
                </a:solidFill>
                <a:effectLst/>
                <a:highlight>
                  <a:srgbClr val="FFFFFF"/>
                </a:highlight>
                <a:latin typeface="Söhne"/>
              </a:rPr>
              <a:t>The IPL features franchise-based teams representing different cities and regions of India.</a:t>
            </a:r>
          </a:p>
          <a:p>
            <a:pPr algn="l">
              <a:buFont typeface="Arial" panose="020B0604020202020204" pitchFamily="34" charset="0"/>
              <a:buChar char="•"/>
            </a:pPr>
            <a:r>
              <a:rPr lang="en-US" sz="1800" b="0" i="0" dirty="0">
                <a:solidFill>
                  <a:srgbClr val="0D0D0D"/>
                </a:solidFill>
                <a:effectLst/>
                <a:highlight>
                  <a:srgbClr val="FFFFFF"/>
                </a:highlight>
                <a:latin typeface="Söhne"/>
              </a:rPr>
              <a:t>Teams compete in a round-robin group stage followed by playoffs, culminating in the IPL Final.</a:t>
            </a:r>
          </a:p>
          <a:p>
            <a:pPr algn="l">
              <a:buFont typeface="Arial" panose="020B0604020202020204" pitchFamily="34" charset="0"/>
              <a:buChar char="•"/>
            </a:pPr>
            <a:r>
              <a:rPr lang="en-US" sz="1800" b="0" i="0" dirty="0">
                <a:solidFill>
                  <a:srgbClr val="0D0D0D"/>
                </a:solidFill>
                <a:effectLst/>
                <a:highlight>
                  <a:srgbClr val="FFFFFF"/>
                </a:highlight>
                <a:latin typeface="Söhne"/>
              </a:rPr>
              <a:t>Each team plays a total of 14 matches during the group stage, with the top teams advancing to the playoffs.</a:t>
            </a:r>
          </a:p>
        </p:txBody>
      </p:sp>
      <p:pic>
        <p:nvPicPr>
          <p:cNvPr id="5" name="Picture 4">
            <a:extLst>
              <a:ext uri="{FF2B5EF4-FFF2-40B4-BE49-F238E27FC236}">
                <a16:creationId xmlns:a16="http://schemas.microsoft.com/office/drawing/2014/main" id="{57A26333-C5AF-9779-02F1-C3886CA27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9525" y="1314450"/>
            <a:ext cx="4386263" cy="424338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379376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C7581-6558-7427-4A41-3FE4A512EB72}"/>
              </a:ext>
            </a:extLst>
          </p:cNvPr>
          <p:cNvSpPr>
            <a:spLocks noGrp="1"/>
          </p:cNvSpPr>
          <p:nvPr>
            <p:ph type="title"/>
          </p:nvPr>
        </p:nvSpPr>
        <p:spPr>
          <a:xfrm>
            <a:off x="312420" y="114934"/>
            <a:ext cx="10515600" cy="1382396"/>
          </a:xfrm>
        </p:spPr>
        <p:txBody>
          <a:bodyPr>
            <a:normAutofit/>
          </a:bodyPr>
          <a:lstStyle/>
          <a:p>
            <a:r>
              <a:rPr lang="en-IN" sz="1900" b="1" i="0" u="sng" strike="noStrike" baseline="0" dirty="0">
                <a:latin typeface="Arial-BoldMT"/>
              </a:rPr>
              <a:t>Bidding on Bowlers</a:t>
            </a:r>
            <a:br>
              <a:rPr lang="en-IN" sz="1900" b="1" i="0" u="sng" strike="noStrike" baseline="0" dirty="0">
                <a:latin typeface="Arial-BoldMT"/>
              </a:rPr>
            </a:br>
            <a:br>
              <a:rPr lang="en-IN" sz="1800" b="1" i="0" u="none" strike="noStrike" baseline="0" dirty="0">
                <a:latin typeface="Arial-BoldMT"/>
              </a:rPr>
            </a:br>
            <a:r>
              <a:rPr lang="en-IN" sz="1900" b="1" i="0" u="none" strike="noStrike" baseline="0" dirty="0">
                <a:latin typeface="Arial-BoldMT"/>
              </a:rPr>
              <a:t>Task-4  </a:t>
            </a:r>
            <a:r>
              <a:rPr lang="en-IN" sz="1600" i="0" u="none" strike="noStrike" baseline="0" dirty="0">
                <a:latin typeface="Aptos" panose="020B0004020202020204" pitchFamily="34" charset="0"/>
              </a:rPr>
              <a:t>Look for </a:t>
            </a:r>
            <a:r>
              <a:rPr lang="en-US" sz="1600" i="0" u="none" strike="noStrike" baseline="0" dirty="0">
                <a:latin typeface="Aptos" panose="020B0004020202020204" pitchFamily="34" charset="0"/>
              </a:rPr>
              <a:t>2-3 bowlers with good economy who have bowled at least 500 balls in IPL so far</a:t>
            </a:r>
            <a:r>
              <a:rPr lang="en-US" sz="1600" dirty="0">
                <a:latin typeface="Aptos" panose="020B0004020202020204" pitchFamily="34" charset="0"/>
              </a:rPr>
              <a:t> and </a:t>
            </a:r>
            <a:r>
              <a:rPr lang="en-US" sz="1600" i="0" u="none" strike="noStrike" baseline="0" dirty="0">
                <a:latin typeface="Aptos" panose="020B0004020202020204" pitchFamily="34" charset="0"/>
              </a:rPr>
              <a:t>make a list of 10 players you want to bid in the auction </a:t>
            </a:r>
            <a:r>
              <a:rPr lang="en-US" sz="1600" dirty="0">
                <a:latin typeface="Aptos" panose="020B0004020202020204" pitchFamily="34" charset="0"/>
              </a:rPr>
              <a:t>so that </a:t>
            </a:r>
            <a:r>
              <a:rPr lang="en-US" sz="1600" i="0" u="none" strike="noStrike" baseline="0" dirty="0">
                <a:latin typeface="Aptos" panose="020B0004020202020204" pitchFamily="34" charset="0"/>
              </a:rPr>
              <a:t>when you try to grab them in auction you should not pay the amount greater than you have in the purse for a particular player.</a:t>
            </a:r>
            <a:endParaRPr lang="en-IN" sz="1600" dirty="0">
              <a:latin typeface="Aptos" panose="020B0004020202020204" pitchFamily="34" charset="0"/>
            </a:endParaRPr>
          </a:p>
        </p:txBody>
      </p:sp>
      <p:sp>
        <p:nvSpPr>
          <p:cNvPr id="3" name="Content Placeholder 2">
            <a:extLst>
              <a:ext uri="{FF2B5EF4-FFF2-40B4-BE49-F238E27FC236}">
                <a16:creationId xmlns:a16="http://schemas.microsoft.com/office/drawing/2014/main" id="{9C88C92C-F287-0614-294A-6687142CF508}"/>
              </a:ext>
            </a:extLst>
          </p:cNvPr>
          <p:cNvSpPr>
            <a:spLocks noGrp="1"/>
          </p:cNvSpPr>
          <p:nvPr>
            <p:ph idx="1"/>
          </p:nvPr>
        </p:nvSpPr>
        <p:spPr>
          <a:xfrm>
            <a:off x="312420" y="1623060"/>
            <a:ext cx="6076950" cy="5120005"/>
          </a:xfrm>
        </p:spPr>
        <p:style>
          <a:lnRef idx="2">
            <a:schemeClr val="dk1"/>
          </a:lnRef>
          <a:fillRef idx="1">
            <a:schemeClr val="lt1"/>
          </a:fillRef>
          <a:effectRef idx="0">
            <a:schemeClr val="dk1"/>
          </a:effectRef>
          <a:fontRef idx="minor">
            <a:schemeClr val="dk1"/>
          </a:fontRef>
        </p:style>
        <p:txBody>
          <a:bodyPr>
            <a:normAutofit fontScale="92500" lnSpcReduction="10000"/>
          </a:bodyPr>
          <a:lstStyle/>
          <a:p>
            <a:pPr marL="0" indent="0">
              <a:buNone/>
            </a:pPr>
            <a:r>
              <a:rPr lang="en-US" sz="1600" dirty="0"/>
              <a:t>WITH </a:t>
            </a:r>
            <a:r>
              <a:rPr lang="en-US" sz="1600" dirty="0" err="1"/>
              <a:t>BowlerStats</a:t>
            </a:r>
            <a:r>
              <a:rPr lang="en-US" sz="1600" dirty="0"/>
              <a:t> AS (</a:t>
            </a:r>
          </a:p>
          <a:p>
            <a:pPr marL="0" indent="0">
              <a:buNone/>
            </a:pPr>
            <a:r>
              <a:rPr lang="en-US" sz="1600" dirty="0"/>
              <a:t>    SELECT bowler,</a:t>
            </a:r>
          </a:p>
          <a:p>
            <a:pPr marL="0" indent="0">
              <a:buNone/>
            </a:pPr>
            <a:r>
              <a:rPr lang="en-US" sz="1600" dirty="0"/>
              <a:t>        SUM(</a:t>
            </a:r>
            <a:r>
              <a:rPr lang="en-US" sz="1600" dirty="0" err="1"/>
              <a:t>total_runs</a:t>
            </a:r>
            <a:r>
              <a:rPr lang="en-US" sz="1600" dirty="0"/>
              <a:t>) AS </a:t>
            </a:r>
            <a:r>
              <a:rPr lang="en-US" sz="1600" dirty="0" err="1"/>
              <a:t>runs_conceded</a:t>
            </a:r>
            <a:r>
              <a:rPr lang="en-US" sz="1600" dirty="0"/>
              <a:t>,</a:t>
            </a:r>
          </a:p>
          <a:p>
            <a:pPr marL="0" indent="0">
              <a:buNone/>
            </a:pPr>
            <a:r>
              <a:rPr lang="en-US" sz="1600" dirty="0"/>
              <a:t>        COUNT(*) AS </a:t>
            </a:r>
            <a:r>
              <a:rPr lang="en-US" sz="1600" dirty="0" err="1"/>
              <a:t>total_balls</a:t>
            </a:r>
            <a:r>
              <a:rPr lang="en-US" sz="1600" dirty="0"/>
              <a:t>,</a:t>
            </a:r>
          </a:p>
          <a:p>
            <a:pPr marL="0" indent="0">
              <a:buNone/>
            </a:pPr>
            <a:r>
              <a:rPr lang="en-US" sz="1600" dirty="0"/>
              <a:t>        COUNT(*) - COUNT(NULLIF(</a:t>
            </a:r>
            <a:r>
              <a:rPr lang="en-US" sz="1600" dirty="0" err="1"/>
              <a:t>extra_type</a:t>
            </a:r>
            <a:r>
              <a:rPr lang="en-US" sz="1600" dirty="0"/>
              <a:t> IN ('</a:t>
            </a:r>
            <a:r>
              <a:rPr lang="en-US" sz="1600" dirty="0" err="1"/>
              <a:t>noballs</a:t>
            </a:r>
            <a:r>
              <a:rPr lang="en-US" sz="1600" dirty="0"/>
              <a:t>', '</a:t>
            </a:r>
            <a:r>
              <a:rPr lang="en-US" sz="1600" dirty="0" err="1"/>
              <a:t>wides</a:t>
            </a:r>
            <a:r>
              <a:rPr lang="en-US" sz="1600" dirty="0"/>
              <a:t>'), FALSE)) AS </a:t>
            </a:r>
            <a:r>
              <a:rPr lang="en-US" sz="1600" dirty="0" err="1"/>
              <a:t>legitimate_balls</a:t>
            </a:r>
            <a:endParaRPr lang="en-US" sz="1600" dirty="0"/>
          </a:p>
          <a:p>
            <a:pPr marL="0" indent="0">
              <a:buNone/>
            </a:pPr>
            <a:r>
              <a:rPr lang="en-US" sz="1600" dirty="0"/>
              <a:t>    FROM deliveries</a:t>
            </a:r>
          </a:p>
          <a:p>
            <a:pPr marL="0" indent="0">
              <a:buNone/>
            </a:pPr>
            <a:r>
              <a:rPr lang="en-US" sz="1600" dirty="0"/>
              <a:t>    GROUP BY bowler</a:t>
            </a:r>
          </a:p>
          <a:p>
            <a:pPr marL="0" indent="0">
              <a:buNone/>
            </a:pPr>
            <a:r>
              <a:rPr lang="en-US" sz="1600" dirty="0"/>
              <a:t>    HAVING COUNT(*) &gt;= 500</a:t>
            </a:r>
          </a:p>
          <a:p>
            <a:pPr marL="0" indent="0">
              <a:buNone/>
            </a:pPr>
            <a:r>
              <a:rPr lang="en-US" sz="1600" dirty="0"/>
              <a:t>)</a:t>
            </a:r>
          </a:p>
          <a:p>
            <a:pPr marL="0" indent="0">
              <a:buNone/>
            </a:pPr>
            <a:r>
              <a:rPr lang="en-US" sz="1600" dirty="0"/>
              <a:t>SELECT bowler,</a:t>
            </a:r>
          </a:p>
          <a:p>
            <a:pPr marL="0" indent="0">
              <a:buNone/>
            </a:pPr>
            <a:r>
              <a:rPr lang="en-US" sz="1600" dirty="0"/>
              <a:t>    </a:t>
            </a:r>
            <a:r>
              <a:rPr lang="en-US" sz="1600" dirty="0" err="1"/>
              <a:t>runs_conceded</a:t>
            </a:r>
            <a:r>
              <a:rPr lang="en-US" sz="1600" dirty="0"/>
              <a:t>,</a:t>
            </a:r>
          </a:p>
          <a:p>
            <a:pPr marL="0" indent="0">
              <a:buNone/>
            </a:pPr>
            <a:r>
              <a:rPr lang="en-US" sz="1600" dirty="0"/>
              <a:t>    </a:t>
            </a:r>
            <a:r>
              <a:rPr lang="en-US" sz="1600" dirty="0" err="1"/>
              <a:t>legitimate_balls</a:t>
            </a:r>
            <a:r>
              <a:rPr lang="en-US" sz="1600" dirty="0"/>
              <a:t>,</a:t>
            </a:r>
          </a:p>
          <a:p>
            <a:pPr marL="0" indent="0">
              <a:buNone/>
            </a:pPr>
            <a:r>
              <a:rPr lang="en-US" sz="1600" dirty="0"/>
              <a:t>    ROUND((</a:t>
            </a:r>
            <a:r>
              <a:rPr lang="en-US" sz="1600" dirty="0" err="1"/>
              <a:t>runs_conceded</a:t>
            </a:r>
            <a:r>
              <a:rPr lang="en-US" sz="1600" dirty="0"/>
              <a:t> * 6.0) / </a:t>
            </a:r>
            <a:r>
              <a:rPr lang="en-US" sz="1600" dirty="0" err="1"/>
              <a:t>legitimate_balls</a:t>
            </a:r>
            <a:r>
              <a:rPr lang="en-US" sz="1600" dirty="0"/>
              <a:t>, 2) AS </a:t>
            </a:r>
            <a:r>
              <a:rPr lang="en-US" sz="1600" dirty="0" err="1"/>
              <a:t>economy_rate</a:t>
            </a:r>
            <a:endParaRPr lang="en-US" sz="1600" dirty="0"/>
          </a:p>
          <a:p>
            <a:pPr marL="0" indent="0">
              <a:buNone/>
            </a:pPr>
            <a:r>
              <a:rPr lang="en-US" sz="1600" dirty="0"/>
              <a:t>FROM </a:t>
            </a:r>
            <a:r>
              <a:rPr lang="en-US" sz="1600" dirty="0" err="1"/>
              <a:t>BowlerStats</a:t>
            </a:r>
            <a:endParaRPr lang="en-US" sz="1600" dirty="0"/>
          </a:p>
          <a:p>
            <a:pPr marL="0" indent="0">
              <a:buNone/>
            </a:pPr>
            <a:r>
              <a:rPr lang="en-US" sz="1600" dirty="0"/>
              <a:t>ORDER BY </a:t>
            </a:r>
            <a:r>
              <a:rPr lang="en-US" sz="1600" dirty="0" err="1"/>
              <a:t>economy_rate</a:t>
            </a:r>
            <a:r>
              <a:rPr lang="en-US" sz="1600" dirty="0"/>
              <a:t> ASC</a:t>
            </a:r>
          </a:p>
          <a:p>
            <a:pPr marL="0" indent="0">
              <a:buNone/>
            </a:pPr>
            <a:r>
              <a:rPr lang="en-US" sz="1600" dirty="0"/>
              <a:t>LIMIT 10;</a:t>
            </a:r>
            <a:endParaRPr lang="en-IN" sz="1600" dirty="0"/>
          </a:p>
        </p:txBody>
      </p:sp>
      <p:graphicFrame>
        <p:nvGraphicFramePr>
          <p:cNvPr id="4" name="Table 3">
            <a:extLst>
              <a:ext uri="{FF2B5EF4-FFF2-40B4-BE49-F238E27FC236}">
                <a16:creationId xmlns:a16="http://schemas.microsoft.com/office/drawing/2014/main" id="{1B87ADE3-2AFC-82D3-D0C1-A92D7FCFDBA6}"/>
              </a:ext>
            </a:extLst>
          </p:cNvPr>
          <p:cNvGraphicFramePr>
            <a:graphicFrameLocks noGrp="1"/>
          </p:cNvGraphicFramePr>
          <p:nvPr>
            <p:extLst>
              <p:ext uri="{D42A27DB-BD31-4B8C-83A1-F6EECF244321}">
                <p14:modId xmlns:p14="http://schemas.microsoft.com/office/powerpoint/2010/main" val="1720628538"/>
              </p:ext>
            </p:extLst>
          </p:nvPr>
        </p:nvGraphicFramePr>
        <p:xfrm>
          <a:off x="6492240" y="1794510"/>
          <a:ext cx="5516884" cy="4836408"/>
        </p:xfrm>
        <a:graphic>
          <a:graphicData uri="http://schemas.openxmlformats.org/drawingml/2006/table">
            <a:tbl>
              <a:tblPr firstRow="1" bandRow="1">
                <a:tableStyleId>{91EBBBCC-DAD2-459C-BE2E-F6DE35CF9A28}</a:tableStyleId>
              </a:tblPr>
              <a:tblGrid>
                <a:gridCol w="1348740">
                  <a:extLst>
                    <a:ext uri="{9D8B030D-6E8A-4147-A177-3AD203B41FA5}">
                      <a16:colId xmlns:a16="http://schemas.microsoft.com/office/drawing/2014/main" val="2306003041"/>
                    </a:ext>
                  </a:extLst>
                </a:gridCol>
                <a:gridCol w="1409702">
                  <a:extLst>
                    <a:ext uri="{9D8B030D-6E8A-4147-A177-3AD203B41FA5}">
                      <a16:colId xmlns:a16="http://schemas.microsoft.com/office/drawing/2014/main" val="1225857735"/>
                    </a:ext>
                  </a:extLst>
                </a:gridCol>
                <a:gridCol w="1379221">
                  <a:extLst>
                    <a:ext uri="{9D8B030D-6E8A-4147-A177-3AD203B41FA5}">
                      <a16:colId xmlns:a16="http://schemas.microsoft.com/office/drawing/2014/main" val="4260742359"/>
                    </a:ext>
                  </a:extLst>
                </a:gridCol>
                <a:gridCol w="1379221">
                  <a:extLst>
                    <a:ext uri="{9D8B030D-6E8A-4147-A177-3AD203B41FA5}">
                      <a16:colId xmlns:a16="http://schemas.microsoft.com/office/drawing/2014/main" val="1624584419"/>
                    </a:ext>
                  </a:extLst>
                </a:gridCol>
              </a:tblGrid>
              <a:tr h="431971">
                <a:tc>
                  <a:txBody>
                    <a:bodyPr/>
                    <a:lstStyle/>
                    <a:p>
                      <a:pPr algn="l" fontAlgn="b"/>
                      <a:r>
                        <a:rPr lang="en-IN" sz="1600" b="0" u="none" strike="noStrike" dirty="0">
                          <a:solidFill>
                            <a:schemeClr val="bg1"/>
                          </a:solidFill>
                          <a:effectLst/>
                        </a:rPr>
                        <a:t>Bowler</a:t>
                      </a:r>
                      <a:endParaRPr lang="en-IN" sz="16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en-IN" sz="1600" b="0" u="none" strike="noStrike" dirty="0" err="1">
                          <a:solidFill>
                            <a:schemeClr val="bg1"/>
                          </a:solidFill>
                          <a:effectLst/>
                        </a:rPr>
                        <a:t>Runs_conceded</a:t>
                      </a:r>
                      <a:endParaRPr lang="en-IN" sz="16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en-IN" sz="1600" b="0" u="none" strike="noStrike" dirty="0" err="1">
                          <a:solidFill>
                            <a:schemeClr val="bg1"/>
                          </a:solidFill>
                          <a:effectLst/>
                        </a:rPr>
                        <a:t>Legitimate_balls</a:t>
                      </a:r>
                      <a:endParaRPr lang="en-IN" sz="16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en-IN" sz="1600" b="0" u="none" strike="noStrike" dirty="0" err="1">
                          <a:solidFill>
                            <a:schemeClr val="bg1"/>
                          </a:solidFill>
                          <a:effectLst/>
                        </a:rPr>
                        <a:t>Economy_rate</a:t>
                      </a:r>
                      <a:endParaRPr lang="en-IN" sz="1600" b="0" i="0" u="none" strike="noStrike" dirty="0">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24135843"/>
                  </a:ext>
                </a:extLst>
              </a:tr>
              <a:tr h="431971">
                <a:tc>
                  <a:txBody>
                    <a:bodyPr/>
                    <a:lstStyle/>
                    <a:p>
                      <a:pPr algn="l" fontAlgn="b"/>
                      <a:r>
                        <a:rPr lang="en-IN" sz="1600" b="0" u="none" strike="noStrike" dirty="0">
                          <a:solidFill>
                            <a:srgbClr val="000000"/>
                          </a:solidFill>
                          <a:effectLst/>
                        </a:rPr>
                        <a:t>Rashid Khan</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dirty="0">
                          <a:solidFill>
                            <a:srgbClr val="000000"/>
                          </a:solidFill>
                          <a:effectLst/>
                        </a:rPr>
                        <a:t>1573</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1476</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6.39</a:t>
                      </a:r>
                      <a:endParaRPr lang="en-IN"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17540274"/>
                  </a:ext>
                </a:extLst>
              </a:tr>
              <a:tr h="431971">
                <a:tc>
                  <a:txBody>
                    <a:bodyPr/>
                    <a:lstStyle/>
                    <a:p>
                      <a:pPr algn="l" fontAlgn="b"/>
                      <a:r>
                        <a:rPr lang="en-IN" sz="1600" b="0" u="none" strike="noStrike" dirty="0">
                          <a:solidFill>
                            <a:srgbClr val="000000"/>
                          </a:solidFill>
                          <a:effectLst/>
                        </a:rPr>
                        <a:t>A Kumble</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dirty="0">
                          <a:solidFill>
                            <a:srgbClr val="000000"/>
                          </a:solidFill>
                          <a:effectLst/>
                        </a:rPr>
                        <a:t>1089</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965</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6.77</a:t>
                      </a:r>
                      <a:endParaRPr lang="en-IN"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93738411"/>
                  </a:ext>
                </a:extLst>
              </a:tr>
              <a:tr h="431971">
                <a:tc>
                  <a:txBody>
                    <a:bodyPr/>
                    <a:lstStyle/>
                    <a:p>
                      <a:pPr algn="l" fontAlgn="b"/>
                      <a:r>
                        <a:rPr lang="en-IN" sz="1600" b="0" u="none" strike="noStrike">
                          <a:solidFill>
                            <a:srgbClr val="000000"/>
                          </a:solidFill>
                          <a:effectLst/>
                        </a:rPr>
                        <a:t>DL Vettori</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dirty="0">
                          <a:solidFill>
                            <a:srgbClr val="000000"/>
                          </a:solidFill>
                          <a:effectLst/>
                        </a:rPr>
                        <a:t>894</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dirty="0">
                          <a:solidFill>
                            <a:srgbClr val="000000"/>
                          </a:solidFill>
                          <a:effectLst/>
                        </a:rPr>
                        <a:t>777</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6.9</a:t>
                      </a:r>
                      <a:endParaRPr lang="en-IN"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81273932"/>
                  </a:ext>
                </a:extLst>
              </a:tr>
              <a:tr h="431971">
                <a:tc>
                  <a:txBody>
                    <a:bodyPr/>
                    <a:lstStyle/>
                    <a:p>
                      <a:pPr algn="l" fontAlgn="b"/>
                      <a:r>
                        <a:rPr lang="en-IN" sz="1600" b="0" u="none" strike="noStrike">
                          <a:solidFill>
                            <a:srgbClr val="000000"/>
                          </a:solidFill>
                          <a:effectLst/>
                        </a:rPr>
                        <a:t>M Muralitharan</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dirty="0">
                          <a:solidFill>
                            <a:srgbClr val="000000"/>
                          </a:solidFill>
                          <a:effectLst/>
                        </a:rPr>
                        <a:t>1755</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dirty="0">
                          <a:solidFill>
                            <a:srgbClr val="000000"/>
                          </a:solidFill>
                          <a:effectLst/>
                        </a:rPr>
                        <a:t>1524</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dirty="0">
                          <a:solidFill>
                            <a:srgbClr val="000000"/>
                          </a:solidFill>
                          <a:effectLst/>
                        </a:rPr>
                        <a:t>6.91</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8708707"/>
                  </a:ext>
                </a:extLst>
              </a:tr>
              <a:tr h="431971">
                <a:tc>
                  <a:txBody>
                    <a:bodyPr/>
                    <a:lstStyle/>
                    <a:p>
                      <a:pPr algn="l" fontAlgn="b"/>
                      <a:r>
                        <a:rPr lang="en-IN" sz="1600" b="0" u="none" strike="noStrike">
                          <a:solidFill>
                            <a:srgbClr val="000000"/>
                          </a:solidFill>
                          <a:effectLst/>
                        </a:rPr>
                        <a:t>SP Narine</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dirty="0">
                          <a:solidFill>
                            <a:srgbClr val="000000"/>
                          </a:solidFill>
                          <a:effectLst/>
                        </a:rPr>
                        <a:t>3208</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dirty="0">
                          <a:solidFill>
                            <a:srgbClr val="000000"/>
                          </a:solidFill>
                          <a:effectLst/>
                        </a:rPr>
                        <a:t>2785</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dirty="0">
                          <a:solidFill>
                            <a:srgbClr val="000000"/>
                          </a:solidFill>
                          <a:effectLst/>
                        </a:rPr>
                        <a:t>6.91</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30730702"/>
                  </a:ext>
                </a:extLst>
              </a:tr>
              <a:tr h="516698">
                <a:tc>
                  <a:txBody>
                    <a:bodyPr/>
                    <a:lstStyle/>
                    <a:p>
                      <a:pPr algn="l" fontAlgn="b"/>
                      <a:r>
                        <a:rPr lang="en-IN" sz="1600" b="0" u="none" strike="noStrike" dirty="0">
                          <a:solidFill>
                            <a:srgbClr val="000000"/>
                          </a:solidFill>
                          <a:effectLst/>
                        </a:rPr>
                        <a:t>Washington Sundar</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758</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dirty="0">
                          <a:solidFill>
                            <a:srgbClr val="000000"/>
                          </a:solidFill>
                          <a:effectLst/>
                        </a:rPr>
                        <a:t>654</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dirty="0">
                          <a:solidFill>
                            <a:srgbClr val="000000"/>
                          </a:solidFill>
                          <a:effectLst/>
                        </a:rPr>
                        <a:t>6.95</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41195246"/>
                  </a:ext>
                </a:extLst>
              </a:tr>
              <a:tr h="431971">
                <a:tc>
                  <a:txBody>
                    <a:bodyPr/>
                    <a:lstStyle/>
                    <a:p>
                      <a:pPr algn="l" fontAlgn="b"/>
                      <a:r>
                        <a:rPr lang="en-IN" sz="1600" b="0" u="none" strike="noStrike" dirty="0">
                          <a:solidFill>
                            <a:srgbClr val="000000"/>
                          </a:solidFill>
                          <a:effectLst/>
                        </a:rPr>
                        <a:t>R Ashwin</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3756</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dirty="0">
                          <a:solidFill>
                            <a:srgbClr val="000000"/>
                          </a:solidFill>
                          <a:effectLst/>
                        </a:rPr>
                        <a:t>3230</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dirty="0">
                          <a:solidFill>
                            <a:srgbClr val="000000"/>
                          </a:solidFill>
                          <a:effectLst/>
                        </a:rPr>
                        <a:t>6.98</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96349520"/>
                  </a:ext>
                </a:extLst>
              </a:tr>
              <a:tr h="431971">
                <a:tc>
                  <a:txBody>
                    <a:bodyPr/>
                    <a:lstStyle/>
                    <a:p>
                      <a:pPr algn="l" fontAlgn="b"/>
                      <a:r>
                        <a:rPr lang="en-IN" sz="1600" b="0" u="none" strike="noStrike">
                          <a:solidFill>
                            <a:srgbClr val="000000"/>
                          </a:solidFill>
                          <a:effectLst/>
                        </a:rPr>
                        <a:t>J Botha</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818</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dirty="0">
                          <a:solidFill>
                            <a:srgbClr val="000000"/>
                          </a:solidFill>
                          <a:effectLst/>
                        </a:rPr>
                        <a:t>694</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dirty="0">
                          <a:solidFill>
                            <a:srgbClr val="000000"/>
                          </a:solidFill>
                          <a:effectLst/>
                        </a:rPr>
                        <a:t>7.07</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39014231"/>
                  </a:ext>
                </a:extLst>
              </a:tr>
              <a:tr h="431971">
                <a:tc>
                  <a:txBody>
                    <a:bodyPr/>
                    <a:lstStyle/>
                    <a:p>
                      <a:pPr algn="l" fontAlgn="b"/>
                      <a:r>
                        <a:rPr lang="en-IN" sz="1600" b="0" u="none" strike="noStrike">
                          <a:solidFill>
                            <a:srgbClr val="000000"/>
                          </a:solidFill>
                          <a:effectLst/>
                        </a:rPr>
                        <a:t>DW Steyn</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2568</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2176</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dirty="0">
                          <a:solidFill>
                            <a:srgbClr val="000000"/>
                          </a:solidFill>
                          <a:effectLst/>
                        </a:rPr>
                        <a:t>7.08</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56792228"/>
                  </a:ext>
                </a:extLst>
              </a:tr>
              <a:tr h="431971">
                <a:tc>
                  <a:txBody>
                    <a:bodyPr/>
                    <a:lstStyle/>
                    <a:p>
                      <a:pPr algn="l" fontAlgn="b"/>
                      <a:r>
                        <a:rPr lang="en-IN" sz="1600" b="0" u="none" strike="noStrike" dirty="0">
                          <a:solidFill>
                            <a:srgbClr val="000000"/>
                          </a:solidFill>
                          <a:effectLst/>
                        </a:rPr>
                        <a:t>R Sharma</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1100</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928</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dirty="0">
                          <a:solidFill>
                            <a:srgbClr val="000000"/>
                          </a:solidFill>
                          <a:effectLst/>
                        </a:rPr>
                        <a:t>7.11</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91863790"/>
                  </a:ext>
                </a:extLst>
              </a:tr>
            </a:tbl>
          </a:graphicData>
        </a:graphic>
      </p:graphicFrame>
    </p:spTree>
    <p:extLst>
      <p:ext uri="{BB962C8B-B14F-4D97-AF65-F5344CB8AC3E}">
        <p14:creationId xmlns:p14="http://schemas.microsoft.com/office/powerpoint/2010/main" val="1087129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4B2323A0-47A7-D410-75CF-A7791A519C57}"/>
              </a:ext>
            </a:extLst>
          </p:cNvPr>
          <p:cNvGraphicFramePr>
            <a:graphicFrameLocks noGrp="1"/>
          </p:cNvGraphicFramePr>
          <p:nvPr>
            <p:ph idx="1"/>
            <p:extLst>
              <p:ext uri="{D42A27DB-BD31-4B8C-83A1-F6EECF244321}">
                <p14:modId xmlns:p14="http://schemas.microsoft.com/office/powerpoint/2010/main" val="1074304069"/>
              </p:ext>
            </p:extLst>
          </p:nvPr>
        </p:nvGraphicFramePr>
        <p:xfrm>
          <a:off x="160020" y="982980"/>
          <a:ext cx="6172200" cy="55892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E138F14A-9AB0-B1A0-8540-436D729EBC72}"/>
              </a:ext>
            </a:extLst>
          </p:cNvPr>
          <p:cNvGraphicFramePr>
            <a:graphicFrameLocks/>
          </p:cNvGraphicFramePr>
          <p:nvPr>
            <p:extLst>
              <p:ext uri="{D42A27DB-BD31-4B8C-83A1-F6EECF244321}">
                <p14:modId xmlns:p14="http://schemas.microsoft.com/office/powerpoint/2010/main" val="2880886752"/>
              </p:ext>
            </p:extLst>
          </p:nvPr>
        </p:nvGraphicFramePr>
        <p:xfrm>
          <a:off x="6545580" y="1074420"/>
          <a:ext cx="5383530" cy="52120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91106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CC207-0EF8-3E8B-BB26-7DF844F626A8}"/>
              </a:ext>
            </a:extLst>
          </p:cNvPr>
          <p:cNvSpPr>
            <a:spLocks noGrp="1"/>
          </p:cNvSpPr>
          <p:nvPr>
            <p:ph type="title"/>
          </p:nvPr>
        </p:nvSpPr>
        <p:spPr>
          <a:xfrm>
            <a:off x="278130" y="274320"/>
            <a:ext cx="10515600" cy="1120140"/>
          </a:xfrm>
        </p:spPr>
        <p:txBody>
          <a:bodyPr>
            <a:normAutofit/>
          </a:bodyPr>
          <a:lstStyle/>
          <a:p>
            <a:r>
              <a:rPr lang="en-US" sz="1900" b="1" dirty="0">
                <a:latin typeface="Arial-BoldMT"/>
              </a:rPr>
              <a:t>Task-5</a:t>
            </a:r>
            <a:r>
              <a:rPr lang="en-US" sz="1800" dirty="0"/>
              <a:t>  </a:t>
            </a:r>
            <a:r>
              <a:rPr lang="en-US" sz="1600" dirty="0">
                <a:latin typeface="Aptos" panose="020B0004020202020204" pitchFamily="34" charset="0"/>
              </a:rPr>
              <a:t>Look for 2-3 bowlers with the best strike rate and who have bowled at least 500 balls in IPL and make a list of 10 players you want to bid in the auction so that when you try to grab them in auction you should not pay the amount</a:t>
            </a:r>
            <a:br>
              <a:rPr lang="en-US" sz="1600" dirty="0">
                <a:latin typeface="Aptos" panose="020B0004020202020204" pitchFamily="34" charset="0"/>
              </a:rPr>
            </a:br>
            <a:r>
              <a:rPr lang="en-US" sz="1600" dirty="0">
                <a:latin typeface="Aptos" panose="020B0004020202020204" pitchFamily="34" charset="0"/>
              </a:rPr>
              <a:t>greater than you have in the purse for a particular player.</a:t>
            </a:r>
            <a:endParaRPr lang="en-IN" sz="1600" dirty="0">
              <a:latin typeface="Aptos" panose="020B0004020202020204" pitchFamily="34" charset="0"/>
            </a:endParaRPr>
          </a:p>
        </p:txBody>
      </p:sp>
      <p:sp>
        <p:nvSpPr>
          <p:cNvPr id="3" name="Content Placeholder 2">
            <a:extLst>
              <a:ext uri="{FF2B5EF4-FFF2-40B4-BE49-F238E27FC236}">
                <a16:creationId xmlns:a16="http://schemas.microsoft.com/office/drawing/2014/main" id="{6055D6A4-0A61-A31A-5896-D3BFE1D77CB0}"/>
              </a:ext>
            </a:extLst>
          </p:cNvPr>
          <p:cNvSpPr>
            <a:spLocks noGrp="1"/>
          </p:cNvSpPr>
          <p:nvPr>
            <p:ph idx="1"/>
          </p:nvPr>
        </p:nvSpPr>
        <p:spPr>
          <a:xfrm>
            <a:off x="278130" y="1394460"/>
            <a:ext cx="5356860" cy="5189220"/>
          </a:xfrm>
        </p:spPr>
        <p:style>
          <a:lnRef idx="2">
            <a:schemeClr val="dk1"/>
          </a:lnRef>
          <a:fillRef idx="1">
            <a:schemeClr val="lt1"/>
          </a:fillRef>
          <a:effectRef idx="0">
            <a:schemeClr val="dk1"/>
          </a:effectRef>
          <a:fontRef idx="minor">
            <a:schemeClr val="dk1"/>
          </a:fontRef>
        </p:style>
        <p:txBody>
          <a:bodyPr>
            <a:normAutofit fontScale="55000" lnSpcReduction="20000"/>
          </a:bodyPr>
          <a:lstStyle/>
          <a:p>
            <a:pPr marL="0" indent="0">
              <a:buNone/>
            </a:pPr>
            <a:r>
              <a:rPr lang="en-US" sz="2900" dirty="0"/>
              <a:t>WITH </a:t>
            </a:r>
            <a:r>
              <a:rPr lang="en-US" sz="2900" dirty="0" err="1"/>
              <a:t>BowlerStats</a:t>
            </a:r>
            <a:r>
              <a:rPr lang="en-US" sz="2900" dirty="0"/>
              <a:t> AS (</a:t>
            </a:r>
          </a:p>
          <a:p>
            <a:pPr marL="0" indent="0">
              <a:buNone/>
            </a:pPr>
            <a:r>
              <a:rPr lang="en-US" sz="2900" dirty="0"/>
              <a:t>    SELECT bowler,</a:t>
            </a:r>
          </a:p>
          <a:p>
            <a:pPr marL="0" indent="0">
              <a:buNone/>
            </a:pPr>
            <a:r>
              <a:rPr lang="en-US" sz="2900" dirty="0"/>
              <a:t>        COUNT(ball) AS </a:t>
            </a:r>
            <a:r>
              <a:rPr lang="en-US" sz="2900" dirty="0" err="1"/>
              <a:t>balls_bowled</a:t>
            </a:r>
            <a:r>
              <a:rPr lang="en-US" sz="2900" dirty="0"/>
              <a:t>,</a:t>
            </a:r>
          </a:p>
          <a:p>
            <a:pPr marL="0" indent="0">
              <a:buNone/>
            </a:pPr>
            <a:r>
              <a:rPr lang="en-US" sz="2900" dirty="0"/>
              <a:t>        COUNT(CASE WHEN </a:t>
            </a:r>
            <a:r>
              <a:rPr lang="en-US" sz="2900" dirty="0" err="1"/>
              <a:t>is_wicket</a:t>
            </a:r>
            <a:r>
              <a:rPr lang="en-US" sz="2900" dirty="0"/>
              <a:t> = 1 THEN 1 END) AS </a:t>
            </a:r>
            <a:r>
              <a:rPr lang="en-US" sz="2900" dirty="0" err="1"/>
              <a:t>total_wickets</a:t>
            </a:r>
            <a:r>
              <a:rPr lang="en-US" sz="2900" dirty="0"/>
              <a:t>,</a:t>
            </a:r>
          </a:p>
          <a:p>
            <a:pPr marL="0" indent="0">
              <a:buNone/>
            </a:pPr>
            <a:r>
              <a:rPr lang="en-US" sz="2900" dirty="0"/>
              <a:t>        COUNT(ball)::FLOAT / NULLIF(COUNT(CASE WHEN </a:t>
            </a:r>
            <a:r>
              <a:rPr lang="en-US" sz="2900" dirty="0" err="1"/>
              <a:t>is_wicket</a:t>
            </a:r>
            <a:r>
              <a:rPr lang="en-US" sz="2900" dirty="0"/>
              <a:t> = 1 THEN 1 END), 0) AS </a:t>
            </a:r>
            <a:r>
              <a:rPr lang="en-US" sz="2900" dirty="0" err="1"/>
              <a:t>strike_rate</a:t>
            </a:r>
            <a:endParaRPr lang="en-US" sz="2900" dirty="0"/>
          </a:p>
          <a:p>
            <a:pPr marL="0" indent="0">
              <a:buNone/>
            </a:pPr>
            <a:r>
              <a:rPr lang="en-US" sz="2900" dirty="0"/>
              <a:t>    FROM deliveries</a:t>
            </a:r>
          </a:p>
          <a:p>
            <a:pPr marL="0" indent="0">
              <a:buNone/>
            </a:pPr>
            <a:r>
              <a:rPr lang="en-US" sz="2900" dirty="0"/>
              <a:t>    GROUP BY bowler</a:t>
            </a:r>
          </a:p>
          <a:p>
            <a:pPr marL="0" indent="0">
              <a:buNone/>
            </a:pPr>
            <a:r>
              <a:rPr lang="en-US" sz="2900" dirty="0"/>
              <a:t>    HAVING COUNT(ball) &gt;= 500</a:t>
            </a:r>
          </a:p>
          <a:p>
            <a:pPr marL="0" indent="0">
              <a:buNone/>
            </a:pPr>
            <a:r>
              <a:rPr lang="en-US" sz="2900" dirty="0"/>
              <a:t>)</a:t>
            </a:r>
          </a:p>
          <a:p>
            <a:pPr marL="0" indent="0">
              <a:buNone/>
            </a:pPr>
            <a:r>
              <a:rPr lang="en-US" sz="2900" dirty="0"/>
              <a:t>SELECT bowler,</a:t>
            </a:r>
          </a:p>
          <a:p>
            <a:pPr marL="0" indent="0">
              <a:buNone/>
            </a:pPr>
            <a:r>
              <a:rPr lang="en-US" sz="2900" dirty="0"/>
              <a:t>    </a:t>
            </a:r>
            <a:r>
              <a:rPr lang="en-US" sz="2900" dirty="0" err="1"/>
              <a:t>balls_bowled</a:t>
            </a:r>
            <a:r>
              <a:rPr lang="en-US" sz="2900" dirty="0"/>
              <a:t>,</a:t>
            </a:r>
          </a:p>
          <a:p>
            <a:pPr marL="0" indent="0">
              <a:buNone/>
            </a:pPr>
            <a:r>
              <a:rPr lang="en-US" sz="2900" dirty="0"/>
              <a:t>    </a:t>
            </a:r>
            <a:r>
              <a:rPr lang="en-US" sz="2900" dirty="0" err="1"/>
              <a:t>total_wickets</a:t>
            </a:r>
            <a:r>
              <a:rPr lang="en-US" sz="2900" dirty="0"/>
              <a:t>,</a:t>
            </a:r>
          </a:p>
          <a:p>
            <a:pPr marL="0" indent="0">
              <a:buNone/>
            </a:pPr>
            <a:r>
              <a:rPr lang="en-US" sz="2900" dirty="0"/>
              <a:t>    </a:t>
            </a:r>
            <a:r>
              <a:rPr lang="en-US" sz="2900" dirty="0" err="1"/>
              <a:t>strike_rate</a:t>
            </a:r>
            <a:endParaRPr lang="en-US" sz="2900" dirty="0"/>
          </a:p>
          <a:p>
            <a:pPr marL="0" indent="0">
              <a:buNone/>
            </a:pPr>
            <a:r>
              <a:rPr lang="en-US" sz="2900" dirty="0"/>
              <a:t>FROM </a:t>
            </a:r>
            <a:r>
              <a:rPr lang="en-US" sz="2900" dirty="0" err="1"/>
              <a:t>BowlerStats</a:t>
            </a:r>
            <a:endParaRPr lang="en-US" sz="2900" dirty="0"/>
          </a:p>
          <a:p>
            <a:pPr marL="0" indent="0">
              <a:buNone/>
            </a:pPr>
            <a:r>
              <a:rPr lang="en-US" sz="2900" dirty="0"/>
              <a:t>ORDER BY </a:t>
            </a:r>
            <a:r>
              <a:rPr lang="en-US" sz="2900" dirty="0" err="1"/>
              <a:t>strike_rate</a:t>
            </a:r>
            <a:r>
              <a:rPr lang="en-US" sz="2900" dirty="0"/>
              <a:t> ASC</a:t>
            </a:r>
          </a:p>
          <a:p>
            <a:pPr marL="0" indent="0">
              <a:buNone/>
            </a:pPr>
            <a:r>
              <a:rPr lang="en-US" sz="2900" dirty="0"/>
              <a:t>LIMIT 10;</a:t>
            </a:r>
          </a:p>
          <a:p>
            <a:pPr marL="0" indent="0">
              <a:buNone/>
            </a:pPr>
            <a:endParaRPr lang="en-IN" dirty="0"/>
          </a:p>
        </p:txBody>
      </p:sp>
      <p:graphicFrame>
        <p:nvGraphicFramePr>
          <p:cNvPr id="4" name="Table 3">
            <a:extLst>
              <a:ext uri="{FF2B5EF4-FFF2-40B4-BE49-F238E27FC236}">
                <a16:creationId xmlns:a16="http://schemas.microsoft.com/office/drawing/2014/main" id="{210A0913-40EE-0544-6CDD-0B4029C16C7A}"/>
              </a:ext>
            </a:extLst>
          </p:cNvPr>
          <p:cNvGraphicFramePr>
            <a:graphicFrameLocks noGrp="1"/>
          </p:cNvGraphicFramePr>
          <p:nvPr>
            <p:extLst>
              <p:ext uri="{D42A27DB-BD31-4B8C-83A1-F6EECF244321}">
                <p14:modId xmlns:p14="http://schemas.microsoft.com/office/powerpoint/2010/main" val="1672094649"/>
              </p:ext>
            </p:extLst>
          </p:nvPr>
        </p:nvGraphicFramePr>
        <p:xfrm>
          <a:off x="6027418" y="1714500"/>
          <a:ext cx="5886452" cy="4777740"/>
        </p:xfrm>
        <a:graphic>
          <a:graphicData uri="http://schemas.openxmlformats.org/drawingml/2006/table">
            <a:tbl>
              <a:tblPr firstRow="1" bandRow="1">
                <a:tableStyleId>{21E4AEA4-8DFA-4A89-87EB-49C32662AFE0}</a:tableStyleId>
              </a:tblPr>
              <a:tblGrid>
                <a:gridCol w="1471613">
                  <a:extLst>
                    <a:ext uri="{9D8B030D-6E8A-4147-A177-3AD203B41FA5}">
                      <a16:colId xmlns:a16="http://schemas.microsoft.com/office/drawing/2014/main" val="2219075496"/>
                    </a:ext>
                  </a:extLst>
                </a:gridCol>
                <a:gridCol w="1471613">
                  <a:extLst>
                    <a:ext uri="{9D8B030D-6E8A-4147-A177-3AD203B41FA5}">
                      <a16:colId xmlns:a16="http://schemas.microsoft.com/office/drawing/2014/main" val="2916509991"/>
                    </a:ext>
                  </a:extLst>
                </a:gridCol>
                <a:gridCol w="1471613">
                  <a:extLst>
                    <a:ext uri="{9D8B030D-6E8A-4147-A177-3AD203B41FA5}">
                      <a16:colId xmlns:a16="http://schemas.microsoft.com/office/drawing/2014/main" val="154451417"/>
                    </a:ext>
                  </a:extLst>
                </a:gridCol>
                <a:gridCol w="1471613">
                  <a:extLst>
                    <a:ext uri="{9D8B030D-6E8A-4147-A177-3AD203B41FA5}">
                      <a16:colId xmlns:a16="http://schemas.microsoft.com/office/drawing/2014/main" val="1418478811"/>
                    </a:ext>
                  </a:extLst>
                </a:gridCol>
              </a:tblGrid>
              <a:tr h="434340">
                <a:tc>
                  <a:txBody>
                    <a:bodyPr/>
                    <a:lstStyle/>
                    <a:p>
                      <a:pPr algn="l" fontAlgn="b"/>
                      <a:r>
                        <a:rPr lang="en-IN" sz="1600" b="0" u="none" strike="noStrike" dirty="0">
                          <a:solidFill>
                            <a:schemeClr val="bg1"/>
                          </a:solidFill>
                          <a:effectLst/>
                        </a:rPr>
                        <a:t>Bowler</a:t>
                      </a:r>
                      <a:endParaRPr lang="en-IN" sz="16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en-IN" sz="1600" b="0" u="none" strike="noStrike" dirty="0" err="1">
                          <a:solidFill>
                            <a:schemeClr val="bg1"/>
                          </a:solidFill>
                          <a:effectLst/>
                        </a:rPr>
                        <a:t>Balls_bowled</a:t>
                      </a:r>
                      <a:endParaRPr lang="en-IN" sz="16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en-IN" sz="1600" b="0" u="none" strike="noStrike" dirty="0" err="1">
                          <a:solidFill>
                            <a:schemeClr val="bg1"/>
                          </a:solidFill>
                          <a:effectLst/>
                        </a:rPr>
                        <a:t>Total_wickets</a:t>
                      </a:r>
                      <a:endParaRPr lang="en-IN" sz="16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en-IN" sz="1600" b="0" u="none" strike="noStrike" dirty="0" err="1">
                          <a:solidFill>
                            <a:schemeClr val="bg1"/>
                          </a:solidFill>
                          <a:effectLst/>
                        </a:rPr>
                        <a:t>Strike_rate</a:t>
                      </a:r>
                      <a:endParaRPr lang="en-IN" sz="1600" b="0" i="0" u="none" strike="noStrike" dirty="0">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46559524"/>
                  </a:ext>
                </a:extLst>
              </a:tr>
              <a:tr h="434340">
                <a:tc>
                  <a:txBody>
                    <a:bodyPr/>
                    <a:lstStyle/>
                    <a:p>
                      <a:pPr algn="l" fontAlgn="b"/>
                      <a:r>
                        <a:rPr lang="en-IN" sz="1600" b="0" u="none" strike="noStrike">
                          <a:solidFill>
                            <a:srgbClr val="000000"/>
                          </a:solidFill>
                          <a:effectLst/>
                        </a:rPr>
                        <a:t>K Rabada</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dirty="0">
                          <a:solidFill>
                            <a:srgbClr val="000000"/>
                          </a:solidFill>
                          <a:effectLst/>
                        </a:rPr>
                        <a:t>840</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66</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12.72727</a:t>
                      </a:r>
                      <a:endParaRPr lang="en-IN"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79343874"/>
                  </a:ext>
                </a:extLst>
              </a:tr>
              <a:tr h="434340">
                <a:tc>
                  <a:txBody>
                    <a:bodyPr/>
                    <a:lstStyle/>
                    <a:p>
                      <a:pPr algn="l" fontAlgn="b"/>
                      <a:r>
                        <a:rPr lang="en-IN" sz="1600" b="0" u="none" strike="noStrike">
                          <a:solidFill>
                            <a:srgbClr val="000000"/>
                          </a:solidFill>
                          <a:effectLst/>
                        </a:rPr>
                        <a:t>DE Bollinger</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600</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43</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13.95349</a:t>
                      </a:r>
                      <a:endParaRPr lang="en-IN"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11639771"/>
                  </a:ext>
                </a:extLst>
              </a:tr>
              <a:tr h="434340">
                <a:tc>
                  <a:txBody>
                    <a:bodyPr/>
                    <a:lstStyle/>
                    <a:p>
                      <a:pPr algn="l" fontAlgn="b"/>
                      <a:r>
                        <a:rPr lang="en-IN" sz="1600" b="0" u="none" strike="noStrike">
                          <a:solidFill>
                            <a:srgbClr val="000000"/>
                          </a:solidFill>
                          <a:effectLst/>
                        </a:rPr>
                        <a:t>AJ Tye</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645</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45</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14.33333</a:t>
                      </a:r>
                      <a:endParaRPr lang="en-IN"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62015773"/>
                  </a:ext>
                </a:extLst>
              </a:tr>
              <a:tr h="434340">
                <a:tc>
                  <a:txBody>
                    <a:bodyPr/>
                    <a:lstStyle/>
                    <a:p>
                      <a:pPr algn="l" fontAlgn="b"/>
                      <a:r>
                        <a:rPr lang="en-IN" sz="1600" b="0" u="none" strike="noStrike">
                          <a:solidFill>
                            <a:srgbClr val="000000"/>
                          </a:solidFill>
                          <a:effectLst/>
                        </a:rPr>
                        <a:t>MA Starc</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612</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39</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15.69231</a:t>
                      </a:r>
                      <a:endParaRPr lang="en-IN"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82905557"/>
                  </a:ext>
                </a:extLst>
              </a:tr>
              <a:tr h="434340">
                <a:tc>
                  <a:txBody>
                    <a:bodyPr/>
                    <a:lstStyle/>
                    <a:p>
                      <a:pPr algn="l" fontAlgn="b"/>
                      <a:r>
                        <a:rPr lang="en-IN" sz="1600" b="0" u="none" strike="noStrike">
                          <a:solidFill>
                            <a:srgbClr val="000000"/>
                          </a:solidFill>
                          <a:effectLst/>
                        </a:rPr>
                        <a:t>SL Malinga</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2974</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188</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15.81915</a:t>
                      </a:r>
                      <a:endParaRPr lang="en-IN"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3392007"/>
                  </a:ext>
                </a:extLst>
              </a:tr>
              <a:tr h="434340">
                <a:tc>
                  <a:txBody>
                    <a:bodyPr/>
                    <a:lstStyle/>
                    <a:p>
                      <a:pPr algn="l" fontAlgn="b"/>
                      <a:r>
                        <a:rPr lang="en-IN" sz="1600" b="0" u="none" strike="noStrike">
                          <a:solidFill>
                            <a:srgbClr val="000000"/>
                          </a:solidFill>
                          <a:effectLst/>
                        </a:rPr>
                        <a:t>Imran Tahir</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1314</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83</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dirty="0">
                          <a:solidFill>
                            <a:srgbClr val="000000"/>
                          </a:solidFill>
                          <a:effectLst/>
                        </a:rPr>
                        <a:t>15.83133</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36305890"/>
                  </a:ext>
                </a:extLst>
              </a:tr>
              <a:tr h="434340">
                <a:tc>
                  <a:txBody>
                    <a:bodyPr/>
                    <a:lstStyle/>
                    <a:p>
                      <a:pPr algn="l" fontAlgn="b"/>
                      <a:r>
                        <a:rPr lang="en-IN" sz="1600" b="0" u="none" strike="noStrike">
                          <a:solidFill>
                            <a:srgbClr val="000000"/>
                          </a:solidFill>
                          <a:effectLst/>
                        </a:rPr>
                        <a:t>DJ Bravo</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2846</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175</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16.26286</a:t>
                      </a:r>
                      <a:endParaRPr lang="en-IN"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71352567"/>
                  </a:ext>
                </a:extLst>
              </a:tr>
              <a:tr h="434340">
                <a:tc>
                  <a:txBody>
                    <a:bodyPr/>
                    <a:lstStyle/>
                    <a:p>
                      <a:pPr algn="l" fontAlgn="b"/>
                      <a:r>
                        <a:rPr lang="en-IN" sz="1600" b="0" u="none" strike="noStrike">
                          <a:solidFill>
                            <a:srgbClr val="000000"/>
                          </a:solidFill>
                          <a:effectLst/>
                        </a:rPr>
                        <a:t>A Nehra</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1974</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121</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16.31405</a:t>
                      </a:r>
                      <a:endParaRPr lang="en-IN"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32403603"/>
                  </a:ext>
                </a:extLst>
              </a:tr>
              <a:tr h="434340">
                <a:tc>
                  <a:txBody>
                    <a:bodyPr/>
                    <a:lstStyle/>
                    <a:p>
                      <a:pPr algn="l" fontAlgn="b"/>
                      <a:r>
                        <a:rPr lang="en-IN" sz="1600" b="0" u="none" strike="noStrike">
                          <a:solidFill>
                            <a:srgbClr val="000000"/>
                          </a:solidFill>
                          <a:effectLst/>
                        </a:rPr>
                        <a:t>S Aravind</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788</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48</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16.41667</a:t>
                      </a:r>
                      <a:endParaRPr lang="en-IN"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42388985"/>
                  </a:ext>
                </a:extLst>
              </a:tr>
              <a:tr h="434340">
                <a:tc>
                  <a:txBody>
                    <a:bodyPr/>
                    <a:lstStyle/>
                    <a:p>
                      <a:pPr algn="l" fontAlgn="b"/>
                      <a:r>
                        <a:rPr lang="en-IN" sz="1600" b="0" u="none" strike="noStrike" dirty="0">
                          <a:solidFill>
                            <a:srgbClr val="000000"/>
                          </a:solidFill>
                          <a:effectLst/>
                        </a:rPr>
                        <a:t>KK Cooper</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dirty="0">
                          <a:solidFill>
                            <a:srgbClr val="000000"/>
                          </a:solidFill>
                          <a:effectLst/>
                        </a:rPr>
                        <a:t>600</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36</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dirty="0">
                          <a:solidFill>
                            <a:srgbClr val="000000"/>
                          </a:solidFill>
                          <a:effectLst/>
                        </a:rPr>
                        <a:t>16.66667</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03565140"/>
                  </a:ext>
                </a:extLst>
              </a:tr>
            </a:tbl>
          </a:graphicData>
        </a:graphic>
      </p:graphicFrame>
    </p:spTree>
    <p:extLst>
      <p:ext uri="{BB962C8B-B14F-4D97-AF65-F5344CB8AC3E}">
        <p14:creationId xmlns:p14="http://schemas.microsoft.com/office/powerpoint/2010/main" val="2402819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6866439-91DE-C332-E369-D8FDE8A279DE}"/>
              </a:ext>
            </a:extLst>
          </p:cNvPr>
          <p:cNvGraphicFramePr>
            <a:graphicFrameLocks noGrp="1"/>
          </p:cNvGraphicFramePr>
          <p:nvPr>
            <p:ph idx="1"/>
            <p:extLst>
              <p:ext uri="{D42A27DB-BD31-4B8C-83A1-F6EECF244321}">
                <p14:modId xmlns:p14="http://schemas.microsoft.com/office/powerpoint/2010/main" val="1879102785"/>
              </p:ext>
            </p:extLst>
          </p:nvPr>
        </p:nvGraphicFramePr>
        <p:xfrm>
          <a:off x="182880" y="891540"/>
          <a:ext cx="6400800" cy="53721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973FE918-2DE5-BCA7-91CA-BC2016969048}"/>
              </a:ext>
            </a:extLst>
          </p:cNvPr>
          <p:cNvGraphicFramePr>
            <a:graphicFrameLocks/>
          </p:cNvGraphicFramePr>
          <p:nvPr>
            <p:extLst>
              <p:ext uri="{D42A27DB-BD31-4B8C-83A1-F6EECF244321}">
                <p14:modId xmlns:p14="http://schemas.microsoft.com/office/powerpoint/2010/main" val="541637955"/>
              </p:ext>
            </p:extLst>
          </p:nvPr>
        </p:nvGraphicFramePr>
        <p:xfrm>
          <a:off x="6789420" y="897255"/>
          <a:ext cx="5219700" cy="506349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83990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5DB8F-B4C0-62B4-CEA1-91A0CFB11BD0}"/>
              </a:ext>
            </a:extLst>
          </p:cNvPr>
          <p:cNvSpPr>
            <a:spLocks noGrp="1"/>
          </p:cNvSpPr>
          <p:nvPr>
            <p:ph type="title"/>
          </p:nvPr>
        </p:nvSpPr>
        <p:spPr>
          <a:xfrm>
            <a:off x="205740" y="240030"/>
            <a:ext cx="11430000" cy="1348740"/>
          </a:xfrm>
        </p:spPr>
        <p:txBody>
          <a:bodyPr>
            <a:noAutofit/>
          </a:bodyPr>
          <a:lstStyle/>
          <a:p>
            <a:pPr algn="l"/>
            <a:r>
              <a:rPr lang="en-US" sz="1900" b="1" u="sng" dirty="0">
                <a:latin typeface="Arial-BoldMT"/>
              </a:rPr>
              <a:t>All Rounders</a:t>
            </a:r>
            <a:br>
              <a:rPr lang="en-US" sz="1900" b="1" u="sng" dirty="0">
                <a:latin typeface="Arial-BoldMT"/>
              </a:rPr>
            </a:br>
            <a:br>
              <a:rPr lang="en-US" sz="1900" b="1" u="sng" dirty="0">
                <a:latin typeface="Arial-BoldMT"/>
              </a:rPr>
            </a:br>
            <a:r>
              <a:rPr lang="en-US" sz="1900" b="1" dirty="0">
                <a:latin typeface="Arial-BoldMT"/>
              </a:rPr>
              <a:t>Task-6  </a:t>
            </a:r>
            <a:r>
              <a:rPr lang="en-US" sz="1600" dirty="0">
                <a:latin typeface="Aptos" panose="020B0004020202020204" pitchFamily="34" charset="0"/>
              </a:rPr>
              <a:t>Look for </a:t>
            </a:r>
            <a:r>
              <a:rPr lang="en-US" sz="1600" i="0" u="none" strike="noStrike" baseline="0" dirty="0">
                <a:latin typeface="Aptos" panose="020B0004020202020204" pitchFamily="34" charset="0"/>
              </a:rPr>
              <a:t>2-3 </a:t>
            </a:r>
            <a:r>
              <a:rPr lang="en-US" sz="1600" i="0" u="none" strike="noStrike" baseline="0" dirty="0" err="1">
                <a:latin typeface="Aptos" panose="020B0004020202020204" pitchFamily="34" charset="0"/>
              </a:rPr>
              <a:t>All_rounders</a:t>
            </a:r>
            <a:r>
              <a:rPr lang="en-US" sz="1600" i="0" u="none" strike="noStrike" baseline="0" dirty="0">
                <a:latin typeface="Aptos" panose="020B0004020202020204" pitchFamily="34" charset="0"/>
              </a:rPr>
              <a:t> with the best batting and bowling strike rate who have faced at least 500 balls in IPL and have bowled minimum 300 balls</a:t>
            </a:r>
            <a:r>
              <a:rPr lang="en-US" sz="1600" dirty="0">
                <a:latin typeface="Aptos" panose="020B0004020202020204" pitchFamily="34" charset="0"/>
              </a:rPr>
              <a:t> and </a:t>
            </a:r>
            <a:r>
              <a:rPr lang="en-US" sz="1600" i="0" u="none" strike="noStrike" baseline="0" dirty="0">
                <a:latin typeface="Aptos" panose="020B0004020202020204" pitchFamily="34" charset="0"/>
              </a:rPr>
              <a:t>make a list of 10 players you want to bid in the auction so that when you try to grab them in auction you should not pay the amount greater than you have in the purse for a particular player.</a:t>
            </a:r>
            <a:endParaRPr lang="en-IN" sz="1600" dirty="0">
              <a:latin typeface="Aptos" panose="020B0004020202020204" pitchFamily="34" charset="0"/>
            </a:endParaRPr>
          </a:p>
        </p:txBody>
      </p:sp>
      <p:sp>
        <p:nvSpPr>
          <p:cNvPr id="3" name="Content Placeholder 2">
            <a:extLst>
              <a:ext uri="{FF2B5EF4-FFF2-40B4-BE49-F238E27FC236}">
                <a16:creationId xmlns:a16="http://schemas.microsoft.com/office/drawing/2014/main" id="{90BB8510-E506-F04E-EFBA-AFC51508FF90}"/>
              </a:ext>
            </a:extLst>
          </p:cNvPr>
          <p:cNvSpPr>
            <a:spLocks noGrp="1"/>
          </p:cNvSpPr>
          <p:nvPr>
            <p:ph idx="1"/>
          </p:nvPr>
        </p:nvSpPr>
        <p:spPr>
          <a:xfrm>
            <a:off x="205740" y="1771650"/>
            <a:ext cx="5726430" cy="4846319"/>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sz="1400" dirty="0"/>
              <a:t>WITH </a:t>
            </a:r>
            <a:r>
              <a:rPr lang="en-US" sz="1400" dirty="0" err="1"/>
              <a:t>BattingStats</a:t>
            </a:r>
            <a:r>
              <a:rPr lang="en-US" sz="1400" dirty="0"/>
              <a:t> AS (</a:t>
            </a:r>
          </a:p>
          <a:p>
            <a:pPr marL="0" indent="0">
              <a:buNone/>
            </a:pPr>
            <a:r>
              <a:rPr lang="en-US" sz="1400" dirty="0"/>
              <a:t>  SELECT batsman AS </a:t>
            </a:r>
            <a:r>
              <a:rPr lang="en-US" sz="1400" dirty="0" err="1"/>
              <a:t>player_name</a:t>
            </a:r>
            <a:r>
              <a:rPr lang="en-US" sz="1400" dirty="0"/>
              <a:t>, COUNT(*) AS </a:t>
            </a:r>
            <a:r>
              <a:rPr lang="en-US" sz="1400" dirty="0" err="1"/>
              <a:t>balls_faced</a:t>
            </a:r>
            <a:r>
              <a:rPr lang="en-US" sz="1400" dirty="0"/>
              <a:t>, SUM(</a:t>
            </a:r>
            <a:r>
              <a:rPr lang="en-US" sz="1400" dirty="0" err="1"/>
              <a:t>batsman_runs</a:t>
            </a:r>
            <a:r>
              <a:rPr lang="en-US" sz="1400" dirty="0"/>
              <a:t>) AS </a:t>
            </a:r>
            <a:r>
              <a:rPr lang="en-US" sz="1400" dirty="0" err="1"/>
              <a:t>total_runs</a:t>
            </a:r>
            <a:r>
              <a:rPr lang="en-US" sz="1400" dirty="0"/>
              <a:t> FROM deliveries</a:t>
            </a:r>
          </a:p>
          <a:p>
            <a:pPr marL="0" indent="0">
              <a:buNone/>
            </a:pPr>
            <a:r>
              <a:rPr lang="en-US" sz="1400" dirty="0"/>
              <a:t>  WHERE NOT (</a:t>
            </a:r>
            <a:r>
              <a:rPr lang="en-US" sz="1400" dirty="0" err="1"/>
              <a:t>extra_type</a:t>
            </a:r>
            <a:r>
              <a:rPr lang="en-US" sz="1400" dirty="0"/>
              <a:t> = '</a:t>
            </a:r>
            <a:r>
              <a:rPr lang="en-US" sz="1400" dirty="0" err="1"/>
              <a:t>wides</a:t>
            </a:r>
            <a:r>
              <a:rPr lang="en-US" sz="1400" dirty="0"/>
              <a:t>') GROUP BY batsman HAVING COUNT(*) &gt;= 500 ),</a:t>
            </a:r>
          </a:p>
          <a:p>
            <a:pPr marL="0" indent="0">
              <a:buNone/>
            </a:pPr>
            <a:r>
              <a:rPr lang="en-US" sz="1400" dirty="0" err="1"/>
              <a:t>BowlingStats</a:t>
            </a:r>
            <a:r>
              <a:rPr lang="en-US" sz="1400" dirty="0"/>
              <a:t> AS (</a:t>
            </a:r>
          </a:p>
          <a:p>
            <a:pPr marL="0" indent="0">
              <a:buNone/>
            </a:pPr>
            <a:r>
              <a:rPr lang="en-US" sz="1400" dirty="0"/>
              <a:t>SELECT bowler AS </a:t>
            </a:r>
            <a:r>
              <a:rPr lang="en-US" sz="1400" dirty="0" err="1"/>
              <a:t>player_name</a:t>
            </a:r>
            <a:r>
              <a:rPr lang="en-US" sz="1400" dirty="0"/>
              <a:t>, COUNT(*) AS </a:t>
            </a:r>
            <a:r>
              <a:rPr lang="en-US" sz="1400" dirty="0" err="1"/>
              <a:t>balls_bowled</a:t>
            </a:r>
            <a:r>
              <a:rPr lang="en-US" sz="1400" dirty="0"/>
              <a:t>, SUM(</a:t>
            </a:r>
            <a:r>
              <a:rPr lang="en-US" sz="1400" dirty="0" err="1"/>
              <a:t>is_wicket</a:t>
            </a:r>
            <a:r>
              <a:rPr lang="en-US" sz="1400" dirty="0"/>
              <a:t>::int) AS </a:t>
            </a:r>
            <a:r>
              <a:rPr lang="en-US" sz="1400" dirty="0" err="1"/>
              <a:t>total_wickets</a:t>
            </a:r>
            <a:r>
              <a:rPr lang="en-US" sz="1400" dirty="0"/>
              <a:t> FROM deliveries</a:t>
            </a:r>
          </a:p>
          <a:p>
            <a:pPr marL="0" indent="0">
              <a:buNone/>
            </a:pPr>
            <a:r>
              <a:rPr lang="en-US" sz="1400" dirty="0"/>
              <a:t>WHERE NOT (</a:t>
            </a:r>
            <a:r>
              <a:rPr lang="en-US" sz="1400" dirty="0" err="1"/>
              <a:t>extra_type</a:t>
            </a:r>
            <a:r>
              <a:rPr lang="en-US" sz="1400" dirty="0"/>
              <a:t> = '</a:t>
            </a:r>
            <a:r>
              <a:rPr lang="en-US" sz="1400" dirty="0" err="1"/>
              <a:t>wides</a:t>
            </a:r>
            <a:r>
              <a:rPr lang="en-US" sz="1400" dirty="0"/>
              <a:t>') GROUP BY bowler HAVING COUNT(*) &gt;= 300 )</a:t>
            </a:r>
          </a:p>
          <a:p>
            <a:pPr marL="0" indent="0">
              <a:buNone/>
            </a:pPr>
            <a:r>
              <a:rPr lang="en-US" sz="1400" dirty="0"/>
              <a:t>SELECT </a:t>
            </a:r>
            <a:r>
              <a:rPr lang="en-US" sz="1400" dirty="0" err="1"/>
              <a:t>bs.player_name</a:t>
            </a:r>
            <a:r>
              <a:rPr lang="en-US" sz="1400" dirty="0"/>
              <a:t>, </a:t>
            </a:r>
            <a:r>
              <a:rPr lang="en-US" sz="1400" dirty="0" err="1"/>
              <a:t>bs.balls_faced</a:t>
            </a:r>
            <a:r>
              <a:rPr lang="en-US" sz="1400" dirty="0"/>
              <a:t>, </a:t>
            </a:r>
            <a:r>
              <a:rPr lang="en-US" sz="1400" dirty="0" err="1"/>
              <a:t>bs.total_runs</a:t>
            </a:r>
            <a:r>
              <a:rPr lang="en-US" sz="1400" dirty="0"/>
              <a:t>,</a:t>
            </a:r>
          </a:p>
          <a:p>
            <a:pPr marL="0" indent="0">
              <a:buNone/>
            </a:pPr>
            <a:r>
              <a:rPr lang="en-US" sz="1400" dirty="0"/>
              <a:t> (</a:t>
            </a:r>
            <a:r>
              <a:rPr lang="en-US" sz="1400" dirty="0" err="1"/>
              <a:t>bs.total_runs</a:t>
            </a:r>
            <a:r>
              <a:rPr lang="en-US" sz="1400" dirty="0"/>
              <a:t> * 100.0) / </a:t>
            </a:r>
            <a:r>
              <a:rPr lang="en-US" sz="1400" dirty="0" err="1"/>
              <a:t>bs.balls_faced</a:t>
            </a:r>
            <a:r>
              <a:rPr lang="en-US" sz="1400" dirty="0"/>
              <a:t> AS </a:t>
            </a:r>
            <a:r>
              <a:rPr lang="en-US" sz="1400" dirty="0" err="1"/>
              <a:t>batting_strike_rate</a:t>
            </a:r>
            <a:r>
              <a:rPr lang="en-US" sz="1400" dirty="0"/>
              <a:t>,</a:t>
            </a:r>
          </a:p>
          <a:p>
            <a:pPr marL="0" indent="0">
              <a:buNone/>
            </a:pPr>
            <a:r>
              <a:rPr lang="en-US" sz="1400" dirty="0"/>
              <a:t> </a:t>
            </a:r>
            <a:r>
              <a:rPr lang="en-US" sz="1400" dirty="0" err="1"/>
              <a:t>bo.balls_bowled</a:t>
            </a:r>
            <a:r>
              <a:rPr lang="en-US" sz="1400" dirty="0"/>
              <a:t>, </a:t>
            </a:r>
            <a:r>
              <a:rPr lang="en-US" sz="1400" dirty="0" err="1"/>
              <a:t>bo.total_wickets</a:t>
            </a:r>
            <a:r>
              <a:rPr lang="en-US" sz="1400" dirty="0"/>
              <a:t>,</a:t>
            </a:r>
          </a:p>
          <a:p>
            <a:pPr marL="0" indent="0">
              <a:buNone/>
            </a:pPr>
            <a:r>
              <a:rPr lang="en-US" sz="1400" dirty="0"/>
              <a:t> (</a:t>
            </a:r>
            <a:r>
              <a:rPr lang="en-US" sz="1400" dirty="0" err="1"/>
              <a:t>bo.balls_bowled</a:t>
            </a:r>
            <a:r>
              <a:rPr lang="en-US" sz="1400" dirty="0"/>
              <a:t> * 1.0 ) / </a:t>
            </a:r>
            <a:r>
              <a:rPr lang="en-US" sz="1400" dirty="0" err="1"/>
              <a:t>bo.total_wickets</a:t>
            </a:r>
            <a:r>
              <a:rPr lang="en-US" sz="1400" dirty="0"/>
              <a:t> AS </a:t>
            </a:r>
            <a:r>
              <a:rPr lang="en-US" sz="1400" dirty="0" err="1"/>
              <a:t>bowling_strike_rate</a:t>
            </a:r>
            <a:endParaRPr lang="en-US" sz="1400" dirty="0"/>
          </a:p>
          <a:p>
            <a:pPr marL="0" indent="0">
              <a:buNone/>
            </a:pPr>
            <a:r>
              <a:rPr lang="en-US" sz="1400" dirty="0"/>
              <a:t> FROM </a:t>
            </a:r>
            <a:r>
              <a:rPr lang="en-US" sz="1400" dirty="0" err="1"/>
              <a:t>BattingStats</a:t>
            </a:r>
            <a:r>
              <a:rPr lang="en-US" sz="1400" dirty="0"/>
              <a:t> bs  JOIN </a:t>
            </a:r>
            <a:r>
              <a:rPr lang="en-US" sz="1400" dirty="0" err="1"/>
              <a:t>BowlingStats</a:t>
            </a:r>
            <a:r>
              <a:rPr lang="en-US" sz="1400" dirty="0"/>
              <a:t> </a:t>
            </a:r>
            <a:r>
              <a:rPr lang="en-US" sz="1400" dirty="0" err="1"/>
              <a:t>bo</a:t>
            </a:r>
            <a:r>
              <a:rPr lang="en-US" sz="1400" dirty="0"/>
              <a:t> ON </a:t>
            </a:r>
            <a:r>
              <a:rPr lang="en-US" sz="1400" dirty="0" err="1"/>
              <a:t>bs.player_name</a:t>
            </a:r>
            <a:r>
              <a:rPr lang="en-US" sz="1400" dirty="0"/>
              <a:t> = </a:t>
            </a:r>
            <a:r>
              <a:rPr lang="en-US" sz="1400" dirty="0" err="1"/>
              <a:t>bo.player_name</a:t>
            </a:r>
            <a:endParaRPr lang="en-US" sz="1400" dirty="0"/>
          </a:p>
          <a:p>
            <a:pPr marL="0" indent="0">
              <a:buNone/>
            </a:pPr>
            <a:r>
              <a:rPr lang="en-US" sz="1400" dirty="0"/>
              <a:t>ORDER BY </a:t>
            </a:r>
            <a:r>
              <a:rPr lang="en-US" sz="1400" dirty="0" err="1"/>
              <a:t>batting_strike_rate</a:t>
            </a:r>
            <a:r>
              <a:rPr lang="en-US" sz="1400" dirty="0"/>
              <a:t> DESC, </a:t>
            </a:r>
            <a:r>
              <a:rPr lang="en-US" sz="1400" dirty="0" err="1"/>
              <a:t>bowling_strike_rate</a:t>
            </a:r>
            <a:r>
              <a:rPr lang="en-US" sz="1400" dirty="0"/>
              <a:t> ASC  LIMIT 10;</a:t>
            </a:r>
          </a:p>
        </p:txBody>
      </p:sp>
      <p:graphicFrame>
        <p:nvGraphicFramePr>
          <p:cNvPr id="4" name="Table 3">
            <a:extLst>
              <a:ext uri="{FF2B5EF4-FFF2-40B4-BE49-F238E27FC236}">
                <a16:creationId xmlns:a16="http://schemas.microsoft.com/office/drawing/2014/main" id="{5DD7D143-432C-F70A-B066-EF53775D05C4}"/>
              </a:ext>
            </a:extLst>
          </p:cNvPr>
          <p:cNvGraphicFramePr>
            <a:graphicFrameLocks noGrp="1"/>
          </p:cNvGraphicFramePr>
          <p:nvPr>
            <p:extLst>
              <p:ext uri="{D42A27DB-BD31-4B8C-83A1-F6EECF244321}">
                <p14:modId xmlns:p14="http://schemas.microsoft.com/office/powerpoint/2010/main" val="1707430907"/>
              </p:ext>
            </p:extLst>
          </p:nvPr>
        </p:nvGraphicFramePr>
        <p:xfrm>
          <a:off x="6096000" y="1787002"/>
          <a:ext cx="6045200" cy="4846316"/>
        </p:xfrm>
        <a:graphic>
          <a:graphicData uri="http://schemas.openxmlformats.org/drawingml/2006/table">
            <a:tbl>
              <a:tblPr firstRow="1" bandRow="1">
                <a:tableStyleId>{BDBED569-4797-4DF1-A0F4-6AAB3CD982D8}</a:tableStyleId>
              </a:tblPr>
              <a:tblGrid>
                <a:gridCol w="863600">
                  <a:extLst>
                    <a:ext uri="{9D8B030D-6E8A-4147-A177-3AD203B41FA5}">
                      <a16:colId xmlns:a16="http://schemas.microsoft.com/office/drawing/2014/main" val="941677374"/>
                    </a:ext>
                  </a:extLst>
                </a:gridCol>
                <a:gridCol w="863600">
                  <a:extLst>
                    <a:ext uri="{9D8B030D-6E8A-4147-A177-3AD203B41FA5}">
                      <a16:colId xmlns:a16="http://schemas.microsoft.com/office/drawing/2014/main" val="652089151"/>
                    </a:ext>
                  </a:extLst>
                </a:gridCol>
                <a:gridCol w="863600">
                  <a:extLst>
                    <a:ext uri="{9D8B030D-6E8A-4147-A177-3AD203B41FA5}">
                      <a16:colId xmlns:a16="http://schemas.microsoft.com/office/drawing/2014/main" val="3943279489"/>
                    </a:ext>
                  </a:extLst>
                </a:gridCol>
                <a:gridCol w="863600">
                  <a:extLst>
                    <a:ext uri="{9D8B030D-6E8A-4147-A177-3AD203B41FA5}">
                      <a16:colId xmlns:a16="http://schemas.microsoft.com/office/drawing/2014/main" val="4202771673"/>
                    </a:ext>
                  </a:extLst>
                </a:gridCol>
                <a:gridCol w="863600">
                  <a:extLst>
                    <a:ext uri="{9D8B030D-6E8A-4147-A177-3AD203B41FA5}">
                      <a16:colId xmlns:a16="http://schemas.microsoft.com/office/drawing/2014/main" val="2398195234"/>
                    </a:ext>
                  </a:extLst>
                </a:gridCol>
                <a:gridCol w="863600">
                  <a:extLst>
                    <a:ext uri="{9D8B030D-6E8A-4147-A177-3AD203B41FA5}">
                      <a16:colId xmlns:a16="http://schemas.microsoft.com/office/drawing/2014/main" val="3049047066"/>
                    </a:ext>
                  </a:extLst>
                </a:gridCol>
                <a:gridCol w="863600">
                  <a:extLst>
                    <a:ext uri="{9D8B030D-6E8A-4147-A177-3AD203B41FA5}">
                      <a16:colId xmlns:a16="http://schemas.microsoft.com/office/drawing/2014/main" val="1190394719"/>
                    </a:ext>
                  </a:extLst>
                </a:gridCol>
              </a:tblGrid>
              <a:tr h="467341">
                <a:tc>
                  <a:txBody>
                    <a:bodyPr/>
                    <a:lstStyle/>
                    <a:p>
                      <a:pPr algn="l" fontAlgn="b"/>
                      <a:r>
                        <a:rPr lang="en-IN" sz="1400" b="0" u="none" strike="noStrike" dirty="0">
                          <a:solidFill>
                            <a:srgbClr val="000000"/>
                          </a:solidFill>
                          <a:effectLst/>
                        </a:rPr>
                        <a:t>Player name</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0" u="none" strike="noStrike" dirty="0">
                          <a:solidFill>
                            <a:srgbClr val="000000"/>
                          </a:solidFill>
                          <a:effectLst/>
                        </a:rPr>
                        <a:t>Balls   faced</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0" u="none" strike="noStrike" dirty="0">
                          <a:solidFill>
                            <a:srgbClr val="000000"/>
                          </a:solidFill>
                          <a:effectLst/>
                        </a:rPr>
                        <a:t>Total     runs</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0" u="none" strike="noStrike" dirty="0">
                          <a:solidFill>
                            <a:srgbClr val="000000"/>
                          </a:solidFill>
                          <a:effectLst/>
                        </a:rPr>
                        <a:t>Batting </a:t>
                      </a:r>
                      <a:r>
                        <a:rPr lang="en-IN" sz="1400" b="0" u="none" strike="noStrike" dirty="0" err="1">
                          <a:solidFill>
                            <a:srgbClr val="000000"/>
                          </a:solidFill>
                          <a:effectLst/>
                        </a:rPr>
                        <a:t>strike_rate</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0" u="none" strike="noStrike" dirty="0">
                          <a:solidFill>
                            <a:srgbClr val="000000"/>
                          </a:solidFill>
                          <a:effectLst/>
                        </a:rPr>
                        <a:t>Balls bowled</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0" u="none" strike="noStrike" dirty="0">
                          <a:solidFill>
                            <a:srgbClr val="000000"/>
                          </a:solidFill>
                          <a:effectLst/>
                        </a:rPr>
                        <a:t>Total wickets</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0" u="none" strike="noStrike" dirty="0">
                          <a:solidFill>
                            <a:srgbClr val="000000"/>
                          </a:solidFill>
                          <a:effectLst/>
                        </a:rPr>
                        <a:t>Bowling </a:t>
                      </a:r>
                      <a:r>
                        <a:rPr lang="en-IN" sz="1400" b="0" u="none" strike="noStrike" dirty="0" err="1">
                          <a:solidFill>
                            <a:srgbClr val="000000"/>
                          </a:solidFill>
                          <a:effectLst/>
                        </a:rPr>
                        <a:t>strike_rate</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52682877"/>
                  </a:ext>
                </a:extLst>
              </a:tr>
              <a:tr h="434626">
                <a:tc>
                  <a:txBody>
                    <a:bodyPr/>
                    <a:lstStyle/>
                    <a:p>
                      <a:pPr algn="l" fontAlgn="b"/>
                      <a:r>
                        <a:rPr lang="en-IN" sz="1400" b="0" u="none" strike="noStrike">
                          <a:solidFill>
                            <a:srgbClr val="000000"/>
                          </a:solidFill>
                          <a:effectLst/>
                        </a:rPr>
                        <a:t>AD Russell</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832</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1517</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182.3317</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1153</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67</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17.20896</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2279395"/>
                  </a:ext>
                </a:extLst>
              </a:tr>
              <a:tr h="434626">
                <a:tc>
                  <a:txBody>
                    <a:bodyPr/>
                    <a:lstStyle/>
                    <a:p>
                      <a:pPr algn="l" fontAlgn="b"/>
                      <a:r>
                        <a:rPr lang="en-IN" sz="1400" b="0" u="none" strike="noStrike">
                          <a:solidFill>
                            <a:srgbClr val="000000"/>
                          </a:solidFill>
                          <a:effectLst/>
                        </a:rPr>
                        <a:t>SP Narine</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dirty="0">
                          <a:solidFill>
                            <a:srgbClr val="000000"/>
                          </a:solidFill>
                          <a:effectLst/>
                        </a:rPr>
                        <a:t>543</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892</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164.2726</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2787</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143</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19.48951</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9893715"/>
                  </a:ext>
                </a:extLst>
              </a:tr>
              <a:tr h="434626">
                <a:tc>
                  <a:txBody>
                    <a:bodyPr/>
                    <a:lstStyle/>
                    <a:p>
                      <a:pPr algn="l" fontAlgn="b"/>
                      <a:r>
                        <a:rPr lang="en-IN" sz="1400" b="0" u="none" strike="noStrike">
                          <a:solidFill>
                            <a:srgbClr val="000000"/>
                          </a:solidFill>
                          <a:effectLst/>
                        </a:rPr>
                        <a:t>HH Pandya</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847</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1349</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159.268</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872</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45</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19.37778</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49807436"/>
                  </a:ext>
                </a:extLst>
              </a:tr>
              <a:tr h="434626">
                <a:tc>
                  <a:txBody>
                    <a:bodyPr/>
                    <a:lstStyle/>
                    <a:p>
                      <a:pPr algn="l" fontAlgn="b"/>
                      <a:r>
                        <a:rPr lang="en-IN" sz="1400" b="0" u="none" strike="noStrike">
                          <a:solidFill>
                            <a:srgbClr val="000000"/>
                          </a:solidFill>
                          <a:effectLst/>
                        </a:rPr>
                        <a:t>GJ Maxwell</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973</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1505</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154.6763</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546</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20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27.3</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6125003"/>
                  </a:ext>
                </a:extLst>
              </a:tr>
              <a:tr h="434626">
                <a:tc>
                  <a:txBody>
                    <a:bodyPr/>
                    <a:lstStyle/>
                    <a:p>
                      <a:pPr algn="l" fontAlgn="b"/>
                      <a:r>
                        <a:rPr lang="en-IN" sz="1400" b="0" u="none" strike="noStrike">
                          <a:solidFill>
                            <a:srgbClr val="000000"/>
                          </a:solidFill>
                          <a:effectLst/>
                        </a:rPr>
                        <a:t>CH Gayle</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3179</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4772</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150.1101</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557</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19</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29.31579</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98378058"/>
                  </a:ext>
                </a:extLst>
              </a:tr>
              <a:tr h="434626">
                <a:tc>
                  <a:txBody>
                    <a:bodyPr/>
                    <a:lstStyle/>
                    <a:p>
                      <a:pPr algn="l" fontAlgn="b"/>
                      <a:r>
                        <a:rPr lang="en-IN" sz="1400" b="0" u="none" strike="noStrike">
                          <a:solidFill>
                            <a:srgbClr val="000000"/>
                          </a:solidFill>
                          <a:effectLst/>
                        </a:rPr>
                        <a:t>KA Pollard</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2017</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3023</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149.8761</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1332</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70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19.02857</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52328160"/>
                  </a:ext>
                </a:extLst>
              </a:tr>
              <a:tr h="434626">
                <a:tc>
                  <a:txBody>
                    <a:bodyPr/>
                    <a:lstStyle/>
                    <a:p>
                      <a:pPr algn="l" fontAlgn="b"/>
                      <a:r>
                        <a:rPr lang="en-IN" sz="1400" b="0" u="none" strike="noStrike">
                          <a:solidFill>
                            <a:srgbClr val="000000"/>
                          </a:solidFill>
                          <a:effectLst/>
                        </a:rPr>
                        <a:t>YK Pathan</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2241</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3204</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142.9719</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1147</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45</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25.48889</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46603578"/>
                  </a:ext>
                </a:extLst>
              </a:tr>
              <a:tr h="434626">
                <a:tc>
                  <a:txBody>
                    <a:bodyPr/>
                    <a:lstStyle/>
                    <a:p>
                      <a:pPr algn="l" fontAlgn="b"/>
                      <a:r>
                        <a:rPr lang="en-IN" sz="1400" b="0" u="none" strike="noStrike">
                          <a:solidFill>
                            <a:srgbClr val="000000"/>
                          </a:solidFill>
                          <a:effectLst/>
                        </a:rPr>
                        <a:t>KH Pandya</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702</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1000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142.4501</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1246</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47</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26.51064</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58859003"/>
                  </a:ext>
                </a:extLst>
              </a:tr>
              <a:tr h="434626">
                <a:tc>
                  <a:txBody>
                    <a:bodyPr/>
                    <a:lstStyle/>
                    <a:p>
                      <a:pPr algn="l" fontAlgn="b"/>
                      <a:r>
                        <a:rPr lang="en-IN" sz="1400" b="0" u="none" strike="noStrike">
                          <a:solidFill>
                            <a:srgbClr val="000000"/>
                          </a:solidFill>
                          <a:effectLst/>
                        </a:rPr>
                        <a:t>JA Morkel</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686</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974</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141.9825</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1736</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96</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18.08333</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91364180"/>
                  </a:ext>
                </a:extLst>
              </a:tr>
              <a:tr h="467341">
                <a:tc>
                  <a:txBody>
                    <a:bodyPr/>
                    <a:lstStyle/>
                    <a:p>
                      <a:pPr algn="l" fontAlgn="b"/>
                      <a:r>
                        <a:rPr lang="en-IN" sz="1400" b="0" u="none" strike="noStrike">
                          <a:solidFill>
                            <a:srgbClr val="000000"/>
                          </a:solidFill>
                          <a:effectLst/>
                        </a:rPr>
                        <a:t>Harbhajan Singh</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600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dirty="0">
                          <a:solidFill>
                            <a:srgbClr val="000000"/>
                          </a:solidFill>
                          <a:effectLst/>
                        </a:rPr>
                        <a:t>829</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138.1667</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3377</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157</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dirty="0">
                          <a:solidFill>
                            <a:srgbClr val="000000"/>
                          </a:solidFill>
                          <a:effectLst/>
                        </a:rPr>
                        <a:t>21.50955</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997483"/>
                  </a:ext>
                </a:extLst>
              </a:tr>
            </a:tbl>
          </a:graphicData>
        </a:graphic>
      </p:graphicFrame>
    </p:spTree>
    <p:extLst>
      <p:ext uri="{BB962C8B-B14F-4D97-AF65-F5344CB8AC3E}">
        <p14:creationId xmlns:p14="http://schemas.microsoft.com/office/powerpoint/2010/main" val="641760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A8B2C58-B062-8813-3602-ED0E6F45AB46}"/>
              </a:ext>
            </a:extLst>
          </p:cNvPr>
          <p:cNvGraphicFramePr>
            <a:graphicFrameLocks noGrp="1"/>
          </p:cNvGraphicFramePr>
          <p:nvPr>
            <p:ph idx="1"/>
            <p:extLst>
              <p:ext uri="{D42A27DB-BD31-4B8C-83A1-F6EECF244321}">
                <p14:modId xmlns:p14="http://schemas.microsoft.com/office/powerpoint/2010/main" val="3192467239"/>
              </p:ext>
            </p:extLst>
          </p:nvPr>
        </p:nvGraphicFramePr>
        <p:xfrm>
          <a:off x="110490" y="560070"/>
          <a:ext cx="6560820" cy="53149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BC3DE2B7-A72C-FC8A-6C39-28D7AE4B6395}"/>
              </a:ext>
            </a:extLst>
          </p:cNvPr>
          <p:cNvGraphicFramePr>
            <a:graphicFrameLocks/>
          </p:cNvGraphicFramePr>
          <p:nvPr>
            <p:extLst>
              <p:ext uri="{D42A27DB-BD31-4B8C-83A1-F6EECF244321}">
                <p14:modId xmlns:p14="http://schemas.microsoft.com/office/powerpoint/2010/main" val="634743993"/>
              </p:ext>
            </p:extLst>
          </p:nvPr>
        </p:nvGraphicFramePr>
        <p:xfrm>
          <a:off x="6869430" y="662940"/>
          <a:ext cx="5212080" cy="51092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1883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B84E-C887-5721-86A2-C17671633C16}"/>
              </a:ext>
            </a:extLst>
          </p:cNvPr>
          <p:cNvSpPr>
            <a:spLocks noGrp="1"/>
          </p:cNvSpPr>
          <p:nvPr>
            <p:ph type="title"/>
          </p:nvPr>
        </p:nvSpPr>
        <p:spPr>
          <a:xfrm>
            <a:off x="243840" y="216535"/>
            <a:ext cx="11140440" cy="1417955"/>
          </a:xfrm>
        </p:spPr>
        <p:txBody>
          <a:bodyPr>
            <a:normAutofit/>
          </a:bodyPr>
          <a:lstStyle/>
          <a:p>
            <a:pPr algn="l"/>
            <a:r>
              <a:rPr lang="en-US" sz="1900" b="1" u="sng" dirty="0">
                <a:latin typeface="Arial-BoldMT"/>
              </a:rPr>
              <a:t>Wicketkeepers</a:t>
            </a:r>
            <a:br>
              <a:rPr lang="en-US" sz="1900" b="1" u="sng" dirty="0">
                <a:latin typeface="Arial-BoldMT"/>
              </a:rPr>
            </a:br>
            <a:br>
              <a:rPr lang="en-US" sz="1900" b="1" u="sng" dirty="0">
                <a:latin typeface="Arial-BoldMT"/>
              </a:rPr>
            </a:br>
            <a:r>
              <a:rPr lang="en-US" sz="1900" b="1" dirty="0">
                <a:latin typeface="Arial-BoldMT"/>
              </a:rPr>
              <a:t>Task-7  </a:t>
            </a:r>
            <a:r>
              <a:rPr lang="en-US" sz="1600" b="0" i="0" u="none" strike="noStrike" baseline="0" dirty="0">
                <a:latin typeface="Aptos" panose="020B0004020202020204" pitchFamily="34" charset="0"/>
              </a:rPr>
              <a:t>wicketkeeper is an important member of a T20 team and can have a significant impact on the outcome of a match. We have choose 2 Best </a:t>
            </a:r>
            <a:r>
              <a:rPr lang="en-US" sz="1600" b="0" i="0" u="none" strike="noStrike" baseline="0" dirty="0">
                <a:solidFill>
                  <a:srgbClr val="222222"/>
                </a:solidFill>
                <a:latin typeface="Aptos" panose="020B0004020202020204" pitchFamily="34" charset="0"/>
              </a:rPr>
              <a:t>wicketkeepers required in a t20 team so that</a:t>
            </a:r>
            <a:r>
              <a:rPr lang="en-US" sz="1600" dirty="0">
                <a:solidFill>
                  <a:srgbClr val="222222"/>
                </a:solidFill>
                <a:latin typeface="Aptos" panose="020B0004020202020204" pitchFamily="34" charset="0"/>
              </a:rPr>
              <a:t> </a:t>
            </a:r>
            <a:r>
              <a:rPr lang="en-US" sz="1600" b="0" i="0" u="none" strike="noStrike" baseline="0" dirty="0">
                <a:solidFill>
                  <a:srgbClr val="222222"/>
                </a:solidFill>
                <a:latin typeface="Aptos" panose="020B0004020202020204" pitchFamily="34" charset="0"/>
              </a:rPr>
              <a:t>our team will be complete and have everything required for winning this year’s IPL.</a:t>
            </a:r>
            <a:endParaRPr lang="en-IN" sz="1600" b="1" dirty="0">
              <a:latin typeface="Aptos" panose="020B0004020202020204" pitchFamily="34" charset="0"/>
            </a:endParaRPr>
          </a:p>
        </p:txBody>
      </p:sp>
      <p:sp>
        <p:nvSpPr>
          <p:cNvPr id="3" name="Content Placeholder 2">
            <a:extLst>
              <a:ext uri="{FF2B5EF4-FFF2-40B4-BE49-F238E27FC236}">
                <a16:creationId xmlns:a16="http://schemas.microsoft.com/office/drawing/2014/main" id="{3D78D9CA-810E-8F79-5D3C-613EA9E936C8}"/>
              </a:ext>
            </a:extLst>
          </p:cNvPr>
          <p:cNvSpPr>
            <a:spLocks noGrp="1"/>
          </p:cNvSpPr>
          <p:nvPr>
            <p:ph idx="1"/>
          </p:nvPr>
        </p:nvSpPr>
        <p:spPr>
          <a:xfrm>
            <a:off x="243840" y="1634490"/>
            <a:ext cx="7105650" cy="5143499"/>
          </a:xfrm>
        </p:spPr>
        <p:style>
          <a:lnRef idx="2">
            <a:schemeClr val="dk1"/>
          </a:lnRef>
          <a:fillRef idx="1">
            <a:schemeClr val="lt1"/>
          </a:fillRef>
          <a:effectRef idx="0">
            <a:schemeClr val="dk1"/>
          </a:effectRef>
          <a:fontRef idx="minor">
            <a:schemeClr val="dk1"/>
          </a:fontRef>
        </p:style>
        <p:txBody>
          <a:bodyPr>
            <a:normAutofit lnSpcReduction="10000"/>
          </a:bodyPr>
          <a:lstStyle/>
          <a:p>
            <a:pPr marL="0" indent="0">
              <a:buNone/>
            </a:pPr>
            <a:r>
              <a:rPr lang="en-US" sz="1600" b="1" dirty="0"/>
              <a:t>1.MS DHONI:</a:t>
            </a:r>
          </a:p>
          <a:p>
            <a:pPr>
              <a:buFont typeface="Wingdings" panose="05000000000000000000" pitchFamily="2" charset="2"/>
              <a:buChar char="Ø"/>
            </a:pPr>
            <a:r>
              <a:rPr lang="en-US" sz="1600" dirty="0"/>
              <a:t>MS Dhoni is also known as "Captain Cool" is quite possibly and one of the most famous figure in cricket, known for his uncommon wicketkeeping, key captaincy, and forceful batting ability. As a wicketkeeper, Dhoni's lightning-quick reflexes and immaculate glove work behind the stumps have procured him recognition as truly outstanding. His capacity to impact lightning-fast stumpings and take critical wickets, significantly under tension, has been instrumental in various phases for India and his IPL establishment, Chennai Super kings.</a:t>
            </a:r>
          </a:p>
          <a:p>
            <a:pPr>
              <a:buFont typeface="Wingdings" panose="05000000000000000000" pitchFamily="2" charset="2"/>
              <a:buChar char="Ø"/>
            </a:pPr>
            <a:r>
              <a:rPr lang="en-US" sz="1600" dirty="0"/>
              <a:t>Past his wicketkeeping abilities, Dhoni's captaincy has been amazing. He is eminent for his quiet disposition and canny direction, especially in high-pressure circumstances. Under his authority, India made exceptional progress, remembering winning the ICC T20 World Cup for 2007 and the ICC Cricket World Cup in 2011. In the IPL, Dhoni's Chennai Super kings have reliably been quite possibly one of the best group, with different title wins credited to his strategic plans.</a:t>
            </a:r>
          </a:p>
          <a:p>
            <a:pPr>
              <a:buFont typeface="Wingdings" panose="05000000000000000000" pitchFamily="2" charset="2"/>
              <a:buChar char="Ø"/>
            </a:pPr>
            <a:r>
              <a:rPr lang="en-US" sz="1600" dirty="0"/>
              <a:t>Dhoni's batting style is described by aggression and advancement. He is known for his capacity to complete coordinates with his unstable hitting in the passing overs. His "helicopter shot" has become famous, permitting him to clear the limit ropes easily. Dhoni's skill for flourishing in basic circumstances, frequently coordinating doubtful run pursues or protecting his group from unstable positions, has procured him the standing of being an expert strategist with the bat.</a:t>
            </a:r>
          </a:p>
        </p:txBody>
      </p:sp>
      <p:graphicFrame>
        <p:nvGraphicFramePr>
          <p:cNvPr id="4" name="Table 3">
            <a:extLst>
              <a:ext uri="{FF2B5EF4-FFF2-40B4-BE49-F238E27FC236}">
                <a16:creationId xmlns:a16="http://schemas.microsoft.com/office/drawing/2014/main" id="{6FF66A8B-076C-27C0-2D28-05BDA75D07F1}"/>
              </a:ext>
            </a:extLst>
          </p:cNvPr>
          <p:cNvGraphicFramePr>
            <a:graphicFrameLocks noGrp="1"/>
          </p:cNvGraphicFramePr>
          <p:nvPr>
            <p:extLst>
              <p:ext uri="{D42A27DB-BD31-4B8C-83A1-F6EECF244321}">
                <p14:modId xmlns:p14="http://schemas.microsoft.com/office/powerpoint/2010/main" val="3674168957"/>
              </p:ext>
            </p:extLst>
          </p:nvPr>
        </p:nvGraphicFramePr>
        <p:xfrm>
          <a:off x="7555230" y="2636520"/>
          <a:ext cx="4537708" cy="3241040"/>
        </p:xfrm>
        <a:graphic>
          <a:graphicData uri="http://schemas.openxmlformats.org/drawingml/2006/table">
            <a:tbl>
              <a:tblPr firstRow="1" bandRow="1">
                <a:tableStyleId>{00A15C55-8517-42AA-B614-E9B94910E393}</a:tableStyleId>
              </a:tblPr>
              <a:tblGrid>
                <a:gridCol w="1383541">
                  <a:extLst>
                    <a:ext uri="{9D8B030D-6E8A-4147-A177-3AD203B41FA5}">
                      <a16:colId xmlns:a16="http://schemas.microsoft.com/office/drawing/2014/main" val="1286258312"/>
                    </a:ext>
                  </a:extLst>
                </a:gridCol>
                <a:gridCol w="1051389">
                  <a:extLst>
                    <a:ext uri="{9D8B030D-6E8A-4147-A177-3AD203B41FA5}">
                      <a16:colId xmlns:a16="http://schemas.microsoft.com/office/drawing/2014/main" val="269798311"/>
                    </a:ext>
                  </a:extLst>
                </a:gridCol>
                <a:gridCol w="1051389">
                  <a:extLst>
                    <a:ext uri="{9D8B030D-6E8A-4147-A177-3AD203B41FA5}">
                      <a16:colId xmlns:a16="http://schemas.microsoft.com/office/drawing/2014/main" val="3050675033"/>
                    </a:ext>
                  </a:extLst>
                </a:gridCol>
                <a:gridCol w="1051389">
                  <a:extLst>
                    <a:ext uri="{9D8B030D-6E8A-4147-A177-3AD203B41FA5}">
                      <a16:colId xmlns:a16="http://schemas.microsoft.com/office/drawing/2014/main" val="3103114979"/>
                    </a:ext>
                  </a:extLst>
                </a:gridCol>
              </a:tblGrid>
              <a:tr h="490220">
                <a:tc>
                  <a:txBody>
                    <a:bodyPr/>
                    <a:lstStyle/>
                    <a:p>
                      <a:r>
                        <a:rPr lang="en-IN" dirty="0"/>
                        <a:t>Batsman</a:t>
                      </a:r>
                    </a:p>
                  </a:txBody>
                  <a:tcPr/>
                </a:tc>
                <a:tc>
                  <a:txBody>
                    <a:bodyPr/>
                    <a:lstStyle/>
                    <a:p>
                      <a:r>
                        <a:rPr lang="en-IN" dirty="0"/>
                        <a:t>Runs</a:t>
                      </a:r>
                    </a:p>
                  </a:txBody>
                  <a:tcPr/>
                </a:tc>
                <a:tc>
                  <a:txBody>
                    <a:bodyPr/>
                    <a:lstStyle/>
                    <a:p>
                      <a:r>
                        <a:rPr lang="en-IN" dirty="0"/>
                        <a:t>Strike Rate</a:t>
                      </a:r>
                    </a:p>
                  </a:txBody>
                  <a:tcPr/>
                </a:tc>
                <a:tc>
                  <a:txBody>
                    <a:bodyPr/>
                    <a:lstStyle/>
                    <a:p>
                      <a:r>
                        <a:rPr lang="en-IN" dirty="0"/>
                        <a:t>Total catches</a:t>
                      </a:r>
                    </a:p>
                  </a:txBody>
                  <a:tcPr/>
                </a:tc>
                <a:extLst>
                  <a:ext uri="{0D108BD9-81ED-4DB2-BD59-A6C34878D82A}">
                    <a16:rowId xmlns:a16="http://schemas.microsoft.com/office/drawing/2014/main" val="647050392"/>
                  </a:ext>
                </a:extLst>
              </a:tr>
              <a:tr h="490220">
                <a:tc>
                  <a:txBody>
                    <a:bodyPr/>
                    <a:lstStyle/>
                    <a:p>
                      <a:r>
                        <a:rPr lang="en-IN" dirty="0">
                          <a:highlight>
                            <a:srgbClr val="00FFFF"/>
                          </a:highlight>
                        </a:rPr>
                        <a:t>MS Dhoni</a:t>
                      </a:r>
                    </a:p>
                  </a:txBody>
                  <a:tcPr/>
                </a:tc>
                <a:tc>
                  <a:txBody>
                    <a:bodyPr/>
                    <a:lstStyle/>
                    <a:p>
                      <a:r>
                        <a:rPr lang="en-IN" dirty="0">
                          <a:highlight>
                            <a:srgbClr val="00FFFF"/>
                          </a:highlight>
                        </a:rPr>
                        <a:t>4632</a:t>
                      </a:r>
                    </a:p>
                  </a:txBody>
                  <a:tcPr/>
                </a:tc>
                <a:tc>
                  <a:txBody>
                    <a:bodyPr/>
                    <a:lstStyle/>
                    <a:p>
                      <a:r>
                        <a:rPr lang="en-IN" dirty="0">
                          <a:highlight>
                            <a:srgbClr val="00FFFF"/>
                          </a:highlight>
                        </a:rPr>
                        <a:t>139.73</a:t>
                      </a:r>
                    </a:p>
                  </a:txBody>
                  <a:tcPr/>
                </a:tc>
                <a:tc>
                  <a:txBody>
                    <a:bodyPr/>
                    <a:lstStyle/>
                    <a:p>
                      <a:r>
                        <a:rPr lang="en-IN" dirty="0">
                          <a:highlight>
                            <a:srgbClr val="00FFFF"/>
                          </a:highlight>
                        </a:rPr>
                        <a:t>164</a:t>
                      </a:r>
                    </a:p>
                  </a:txBody>
                  <a:tcPr/>
                </a:tc>
                <a:extLst>
                  <a:ext uri="{0D108BD9-81ED-4DB2-BD59-A6C34878D82A}">
                    <a16:rowId xmlns:a16="http://schemas.microsoft.com/office/drawing/2014/main" val="2752335382"/>
                  </a:ext>
                </a:extLst>
              </a:tr>
              <a:tr h="490220">
                <a:tc>
                  <a:txBody>
                    <a:bodyPr/>
                    <a:lstStyle/>
                    <a:p>
                      <a:r>
                        <a:rPr lang="en-IN" dirty="0">
                          <a:highlight>
                            <a:srgbClr val="00FFFF"/>
                          </a:highlight>
                        </a:rPr>
                        <a:t>AB de Villiers</a:t>
                      </a:r>
                    </a:p>
                  </a:txBody>
                  <a:tcPr/>
                </a:tc>
                <a:tc>
                  <a:txBody>
                    <a:bodyPr/>
                    <a:lstStyle/>
                    <a:p>
                      <a:r>
                        <a:rPr lang="en-IN" dirty="0">
                          <a:highlight>
                            <a:srgbClr val="00FFFF"/>
                          </a:highlight>
                        </a:rPr>
                        <a:t>4849</a:t>
                      </a:r>
                    </a:p>
                  </a:txBody>
                  <a:tcPr/>
                </a:tc>
                <a:tc>
                  <a:txBody>
                    <a:bodyPr/>
                    <a:lstStyle/>
                    <a:p>
                      <a:r>
                        <a:rPr lang="en-IN" dirty="0">
                          <a:highlight>
                            <a:srgbClr val="00FFFF"/>
                          </a:highlight>
                        </a:rPr>
                        <a:t>154.53</a:t>
                      </a:r>
                    </a:p>
                  </a:txBody>
                  <a:tcPr/>
                </a:tc>
                <a:tc>
                  <a:txBody>
                    <a:bodyPr/>
                    <a:lstStyle/>
                    <a:p>
                      <a:r>
                        <a:rPr lang="en-IN" dirty="0">
                          <a:highlight>
                            <a:srgbClr val="00FFFF"/>
                          </a:highlight>
                        </a:rPr>
                        <a:t>117</a:t>
                      </a:r>
                    </a:p>
                  </a:txBody>
                  <a:tcPr/>
                </a:tc>
                <a:extLst>
                  <a:ext uri="{0D108BD9-81ED-4DB2-BD59-A6C34878D82A}">
                    <a16:rowId xmlns:a16="http://schemas.microsoft.com/office/drawing/2014/main" val="3239274678"/>
                  </a:ext>
                </a:extLst>
              </a:tr>
              <a:tr h="490220">
                <a:tc>
                  <a:txBody>
                    <a:bodyPr/>
                    <a:lstStyle/>
                    <a:p>
                      <a:r>
                        <a:rPr lang="en-IN" dirty="0"/>
                        <a:t>RV Uthappa</a:t>
                      </a:r>
                    </a:p>
                  </a:txBody>
                  <a:tcPr/>
                </a:tc>
                <a:tc>
                  <a:txBody>
                    <a:bodyPr/>
                    <a:lstStyle/>
                    <a:p>
                      <a:r>
                        <a:rPr lang="en-IN" dirty="0"/>
                        <a:t>4607</a:t>
                      </a:r>
                    </a:p>
                  </a:txBody>
                  <a:tcPr/>
                </a:tc>
                <a:tc>
                  <a:txBody>
                    <a:bodyPr/>
                    <a:lstStyle/>
                    <a:p>
                      <a:r>
                        <a:rPr lang="en-IN" dirty="0"/>
                        <a:t>132.65</a:t>
                      </a:r>
                    </a:p>
                  </a:txBody>
                  <a:tcPr/>
                </a:tc>
                <a:tc>
                  <a:txBody>
                    <a:bodyPr/>
                    <a:lstStyle/>
                    <a:p>
                      <a:r>
                        <a:rPr lang="en-IN" dirty="0"/>
                        <a:t>123</a:t>
                      </a:r>
                    </a:p>
                  </a:txBody>
                  <a:tcPr/>
                </a:tc>
                <a:extLst>
                  <a:ext uri="{0D108BD9-81ED-4DB2-BD59-A6C34878D82A}">
                    <a16:rowId xmlns:a16="http://schemas.microsoft.com/office/drawing/2014/main" val="1845209363"/>
                  </a:ext>
                </a:extLst>
              </a:tr>
              <a:tr h="490220">
                <a:tc>
                  <a:txBody>
                    <a:bodyPr/>
                    <a:lstStyle/>
                    <a:p>
                      <a:r>
                        <a:rPr lang="en-IN" dirty="0"/>
                        <a:t>RR Pant</a:t>
                      </a:r>
                    </a:p>
                  </a:txBody>
                  <a:tcPr/>
                </a:tc>
                <a:tc>
                  <a:txBody>
                    <a:bodyPr/>
                    <a:lstStyle/>
                    <a:p>
                      <a:r>
                        <a:rPr lang="en-IN" dirty="0"/>
                        <a:t>2079</a:t>
                      </a:r>
                    </a:p>
                  </a:txBody>
                  <a:tcPr/>
                </a:tc>
                <a:tc>
                  <a:txBody>
                    <a:bodyPr/>
                    <a:lstStyle/>
                    <a:p>
                      <a:r>
                        <a:rPr lang="en-IN" dirty="0"/>
                        <a:t>154.57</a:t>
                      </a:r>
                    </a:p>
                  </a:txBody>
                  <a:tcPr/>
                </a:tc>
                <a:tc>
                  <a:txBody>
                    <a:bodyPr/>
                    <a:lstStyle/>
                    <a:p>
                      <a:r>
                        <a:rPr lang="en-IN" dirty="0"/>
                        <a:t>57</a:t>
                      </a:r>
                    </a:p>
                  </a:txBody>
                  <a:tcPr/>
                </a:tc>
                <a:extLst>
                  <a:ext uri="{0D108BD9-81ED-4DB2-BD59-A6C34878D82A}">
                    <a16:rowId xmlns:a16="http://schemas.microsoft.com/office/drawing/2014/main" val="1713571569"/>
                  </a:ext>
                </a:extLst>
              </a:tr>
              <a:tr h="490220">
                <a:tc>
                  <a:txBody>
                    <a:bodyPr/>
                    <a:lstStyle/>
                    <a:p>
                      <a:r>
                        <a:rPr lang="en-IN" dirty="0"/>
                        <a:t>KD Karthik</a:t>
                      </a:r>
                    </a:p>
                  </a:txBody>
                  <a:tcPr/>
                </a:tc>
                <a:tc>
                  <a:txBody>
                    <a:bodyPr/>
                    <a:lstStyle/>
                    <a:p>
                      <a:r>
                        <a:rPr lang="en-IN" dirty="0"/>
                        <a:t>3823</a:t>
                      </a:r>
                    </a:p>
                  </a:txBody>
                  <a:tcPr/>
                </a:tc>
                <a:tc>
                  <a:txBody>
                    <a:bodyPr/>
                    <a:lstStyle/>
                    <a:p>
                      <a:r>
                        <a:rPr lang="en-IN" dirty="0"/>
                        <a:t>132.28</a:t>
                      </a:r>
                    </a:p>
                  </a:txBody>
                  <a:tcPr/>
                </a:tc>
                <a:tc>
                  <a:txBody>
                    <a:bodyPr/>
                    <a:lstStyle/>
                    <a:p>
                      <a:r>
                        <a:rPr lang="en-IN" dirty="0"/>
                        <a:t>156</a:t>
                      </a:r>
                    </a:p>
                  </a:txBody>
                  <a:tcPr/>
                </a:tc>
                <a:extLst>
                  <a:ext uri="{0D108BD9-81ED-4DB2-BD59-A6C34878D82A}">
                    <a16:rowId xmlns:a16="http://schemas.microsoft.com/office/drawing/2014/main" val="4034646114"/>
                  </a:ext>
                </a:extLst>
              </a:tr>
            </a:tbl>
          </a:graphicData>
        </a:graphic>
      </p:graphicFrame>
    </p:spTree>
    <p:extLst>
      <p:ext uri="{BB962C8B-B14F-4D97-AF65-F5344CB8AC3E}">
        <p14:creationId xmlns:p14="http://schemas.microsoft.com/office/powerpoint/2010/main" val="265119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20EEB1-1925-FB04-2E1C-5721B671CBE0}"/>
              </a:ext>
            </a:extLst>
          </p:cNvPr>
          <p:cNvSpPr>
            <a:spLocks noGrp="1"/>
          </p:cNvSpPr>
          <p:nvPr>
            <p:ph idx="1"/>
          </p:nvPr>
        </p:nvSpPr>
        <p:spPr>
          <a:xfrm>
            <a:off x="323850" y="409892"/>
            <a:ext cx="11334750" cy="6038216"/>
          </a:xfrm>
        </p:spPr>
        <p:style>
          <a:lnRef idx="2">
            <a:schemeClr val="dk1"/>
          </a:lnRef>
          <a:fillRef idx="1">
            <a:schemeClr val="lt1"/>
          </a:fillRef>
          <a:effectRef idx="0">
            <a:schemeClr val="dk1"/>
          </a:effectRef>
          <a:fontRef idx="minor">
            <a:schemeClr val="dk1"/>
          </a:fontRef>
        </p:style>
        <p:txBody>
          <a:bodyPr/>
          <a:lstStyle/>
          <a:p>
            <a:pPr>
              <a:buFont typeface="Wingdings" panose="05000000000000000000" pitchFamily="2" charset="2"/>
              <a:buChar char="Ø"/>
            </a:pPr>
            <a:r>
              <a:rPr lang="en-US" sz="1600" dirty="0"/>
              <a:t>In addition to his wicketkeeping and batting ability, Dhoni is likewise a helpful bowler, frequently contributing with his tricky medium speed when required. His flexibility and all-round cricketing abilities make him a significant resource in any group, fit for reversing the situation of the game without any help. Overall, MS Dhoni's multi-layered commitments make him a genuine legend of the game and a worshipped figure in the cricketing scene.</a:t>
            </a:r>
          </a:p>
          <a:p>
            <a:pPr marL="0" indent="0">
              <a:buNone/>
            </a:pPr>
            <a:r>
              <a:rPr lang="en-US" sz="1600" b="1" dirty="0"/>
              <a:t>2.AB DE VILLIERS:</a:t>
            </a:r>
            <a:endParaRPr lang="en-IN" sz="1600" b="1" dirty="0"/>
          </a:p>
          <a:p>
            <a:pPr algn="l">
              <a:buFont typeface="Wingdings" panose="05000000000000000000" pitchFamily="2" charset="2"/>
              <a:buChar char="Ø"/>
            </a:pPr>
            <a:r>
              <a:rPr lang="en-US" sz="1600" b="0" i="0" dirty="0">
                <a:solidFill>
                  <a:srgbClr val="0D0D0D"/>
                </a:solidFill>
                <a:effectLst/>
                <a:highlight>
                  <a:srgbClr val="FFFFFF"/>
                </a:highlight>
              </a:rPr>
              <a:t>AB de Villiers is a cricketing maestro renowned for his multifaceted contributions to the sport. In the IPL, his dynamic presence has transcended conventional roles, establishing him as a formidable wicketkeeper, batsman, occasional bowler, and astute captain. As a wicketkeeper, his agility and precision behind the stumps have resulted in numerous dismissals, showcasing his versatility in an additional facet of the game.</a:t>
            </a:r>
          </a:p>
          <a:p>
            <a:pPr algn="l">
              <a:buFont typeface="Wingdings" panose="05000000000000000000" pitchFamily="2" charset="2"/>
              <a:buChar char="Ø"/>
            </a:pPr>
            <a:r>
              <a:rPr lang="en-US" sz="1600" b="0" i="0" dirty="0">
                <a:solidFill>
                  <a:srgbClr val="0D0D0D"/>
                </a:solidFill>
                <a:effectLst/>
                <a:highlight>
                  <a:srgbClr val="FFFFFF"/>
                </a:highlight>
              </a:rPr>
              <a:t>His captaincy embodies strategic acumen and innovation, inspiring his team to excel under pressure. De Villiers leadership fosters a culture of resilience, evident in his team's ability to navigate critical situations with poise and confidence.</a:t>
            </a:r>
          </a:p>
          <a:p>
            <a:pPr algn="l">
              <a:buFont typeface="Wingdings" panose="05000000000000000000" pitchFamily="2" charset="2"/>
              <a:buChar char="Ø"/>
            </a:pPr>
            <a:r>
              <a:rPr lang="en-US" sz="1600" b="0" i="0" dirty="0">
                <a:solidFill>
                  <a:srgbClr val="0D0D0D"/>
                </a:solidFill>
                <a:effectLst/>
                <a:highlight>
                  <a:srgbClr val="FFFFFF"/>
                </a:highlight>
              </a:rPr>
              <a:t>However, it is with the bat that de Villiers truly dazzles. His aggressive batting style, characterized by audacious stroke play and unparalleled innovation, has redefined the boundaries of possibility in T20 cricket. In moments of adversity, he emerges as a master tactician, orchestrating miraculous comebacks with his calculated yet explosive innings.</a:t>
            </a:r>
          </a:p>
          <a:p>
            <a:pPr algn="l">
              <a:buFont typeface="Wingdings" panose="05000000000000000000" pitchFamily="2" charset="2"/>
              <a:buChar char="Ø"/>
            </a:pPr>
            <a:r>
              <a:rPr lang="en-US" sz="1600" b="0" i="0" dirty="0">
                <a:solidFill>
                  <a:srgbClr val="0D0D0D"/>
                </a:solidFill>
                <a:effectLst/>
                <a:highlight>
                  <a:srgbClr val="FFFFFF"/>
                </a:highlight>
              </a:rPr>
              <a:t>De Villiers presence instills fear in opposing bowlers, as he possesses the ability to single-handedly dismantle any bowling attack. His adaptability and composure under pressure make him a prized asset in critical match situations, where his mastermind batting often proves to be the deciding factor.</a:t>
            </a:r>
          </a:p>
          <a:p>
            <a:pPr algn="l">
              <a:buFont typeface="Wingdings" panose="05000000000000000000" pitchFamily="2" charset="2"/>
              <a:buChar char="Ø"/>
            </a:pPr>
            <a:r>
              <a:rPr lang="en-US" sz="1600" b="0" i="0" dirty="0">
                <a:solidFill>
                  <a:srgbClr val="0D0D0D"/>
                </a:solidFill>
                <a:effectLst/>
                <a:highlight>
                  <a:srgbClr val="FFFFFF"/>
                </a:highlight>
              </a:rPr>
              <a:t>In summary, AB de Villiers unparalleled prowess as a wicketkeeper, captain, bowler, and batsman has cemented his legacy as one of the most influential and revered figures in the IPL. His multifaceted skill set and strategic brilliance continue to inspire awe and admiration among fans and peers alike.</a:t>
            </a:r>
          </a:p>
          <a:p>
            <a:pPr marL="0" indent="0">
              <a:buNone/>
            </a:pPr>
            <a:endParaRPr lang="en-IN" sz="1600" dirty="0"/>
          </a:p>
        </p:txBody>
      </p:sp>
    </p:spTree>
    <p:extLst>
      <p:ext uri="{BB962C8B-B14F-4D97-AF65-F5344CB8AC3E}">
        <p14:creationId xmlns:p14="http://schemas.microsoft.com/office/powerpoint/2010/main" val="2980092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F0BBDFA-1BF6-F529-2D3A-FACC5BE7BE44}"/>
              </a:ext>
            </a:extLst>
          </p:cNvPr>
          <p:cNvGraphicFramePr>
            <a:graphicFrameLocks noGrp="1"/>
          </p:cNvGraphicFramePr>
          <p:nvPr>
            <p:ph idx="1"/>
            <p:extLst>
              <p:ext uri="{D42A27DB-BD31-4B8C-83A1-F6EECF244321}">
                <p14:modId xmlns:p14="http://schemas.microsoft.com/office/powerpoint/2010/main" val="2684350745"/>
              </p:ext>
            </p:extLst>
          </p:nvPr>
        </p:nvGraphicFramePr>
        <p:xfrm>
          <a:off x="125730" y="811530"/>
          <a:ext cx="5970270" cy="53949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EF0BBDFA-1BF6-F529-2D3A-FACC5BE7BE44}"/>
              </a:ext>
            </a:extLst>
          </p:cNvPr>
          <p:cNvGraphicFramePr>
            <a:graphicFrameLocks/>
          </p:cNvGraphicFramePr>
          <p:nvPr>
            <p:extLst>
              <p:ext uri="{D42A27DB-BD31-4B8C-83A1-F6EECF244321}">
                <p14:modId xmlns:p14="http://schemas.microsoft.com/office/powerpoint/2010/main" val="1210462156"/>
              </p:ext>
            </p:extLst>
          </p:nvPr>
        </p:nvGraphicFramePr>
        <p:xfrm>
          <a:off x="6217920" y="811530"/>
          <a:ext cx="5848350" cy="53949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45035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AD010-1A78-B462-D3BD-94E51553BEBE}"/>
              </a:ext>
            </a:extLst>
          </p:cNvPr>
          <p:cNvSpPr>
            <a:spLocks noGrp="1"/>
          </p:cNvSpPr>
          <p:nvPr>
            <p:ph type="title"/>
          </p:nvPr>
        </p:nvSpPr>
        <p:spPr>
          <a:xfrm>
            <a:off x="256858" y="160178"/>
            <a:ext cx="10515600" cy="1016317"/>
          </a:xfrm>
        </p:spPr>
        <p:txBody>
          <a:bodyPr>
            <a:normAutofit/>
          </a:bodyPr>
          <a:lstStyle/>
          <a:p>
            <a:r>
              <a:rPr lang="en-IN" sz="1800" b="1" u="sng" dirty="0">
                <a:latin typeface="Arial-BoldMT"/>
              </a:rPr>
              <a:t>Additional Questions:</a:t>
            </a:r>
            <a:br>
              <a:rPr lang="en-IN" sz="1800" b="1" u="sng" dirty="0">
                <a:latin typeface="Arial-BoldMT"/>
              </a:rPr>
            </a:br>
            <a:br>
              <a:rPr lang="en-IN" sz="1800" b="1" u="sng" dirty="0">
                <a:latin typeface="Arial-BoldMT"/>
              </a:rPr>
            </a:br>
            <a:r>
              <a:rPr lang="en-US" sz="1800" b="0" i="0" u="none" strike="noStrike" baseline="0" dirty="0">
                <a:solidFill>
                  <a:srgbClr val="484848"/>
                </a:solidFill>
                <a:latin typeface="ArialMT"/>
              </a:rPr>
              <a:t>1. Get the count of cities that have hosted an IPL match</a:t>
            </a:r>
            <a:endParaRPr lang="en-IN" sz="1800" b="1" u="sng" dirty="0">
              <a:latin typeface="Arial-BoldMT"/>
            </a:endParaRPr>
          </a:p>
        </p:txBody>
      </p:sp>
      <p:sp>
        <p:nvSpPr>
          <p:cNvPr id="3" name="Text Placeholder 2">
            <a:extLst>
              <a:ext uri="{FF2B5EF4-FFF2-40B4-BE49-F238E27FC236}">
                <a16:creationId xmlns:a16="http://schemas.microsoft.com/office/drawing/2014/main" id="{2C65696D-7FDB-9EDA-BFFF-8F4137EA5C68}"/>
              </a:ext>
            </a:extLst>
          </p:cNvPr>
          <p:cNvSpPr>
            <a:spLocks noGrp="1"/>
          </p:cNvSpPr>
          <p:nvPr>
            <p:ph type="body" idx="1"/>
          </p:nvPr>
        </p:nvSpPr>
        <p:spPr>
          <a:xfrm>
            <a:off x="356871" y="1383029"/>
            <a:ext cx="5157787" cy="741680"/>
          </a:xfrm>
        </p:spPr>
        <p:style>
          <a:lnRef idx="2">
            <a:schemeClr val="dk1"/>
          </a:lnRef>
          <a:fillRef idx="1">
            <a:schemeClr val="lt1"/>
          </a:fillRef>
          <a:effectRef idx="0">
            <a:schemeClr val="dk1"/>
          </a:effectRef>
          <a:fontRef idx="minor">
            <a:schemeClr val="dk1"/>
          </a:fontRef>
        </p:style>
        <p:txBody>
          <a:bodyPr>
            <a:normAutofit/>
          </a:bodyPr>
          <a:lstStyle/>
          <a:p>
            <a:r>
              <a:rPr lang="en-US" sz="1800" b="0" dirty="0"/>
              <a:t>SELECT COUNT(DISTINCT city) AS </a:t>
            </a:r>
            <a:r>
              <a:rPr lang="en-US" sz="1800" b="0" dirty="0" err="1"/>
              <a:t>city_count</a:t>
            </a:r>
            <a:r>
              <a:rPr lang="en-US" sz="1800" b="0" dirty="0"/>
              <a:t> FROM matches;</a:t>
            </a:r>
          </a:p>
        </p:txBody>
      </p:sp>
      <p:graphicFrame>
        <p:nvGraphicFramePr>
          <p:cNvPr id="10" name="Content Placeholder 9">
            <a:extLst>
              <a:ext uri="{FF2B5EF4-FFF2-40B4-BE49-F238E27FC236}">
                <a16:creationId xmlns:a16="http://schemas.microsoft.com/office/drawing/2014/main" id="{1476A050-41C5-85DC-9145-A3A8F2DACCFA}"/>
              </a:ext>
            </a:extLst>
          </p:cNvPr>
          <p:cNvGraphicFramePr>
            <a:graphicFrameLocks noGrp="1"/>
          </p:cNvGraphicFramePr>
          <p:nvPr>
            <p:ph sz="half" idx="2"/>
            <p:extLst>
              <p:ext uri="{D42A27DB-BD31-4B8C-83A1-F6EECF244321}">
                <p14:modId xmlns:p14="http://schemas.microsoft.com/office/powerpoint/2010/main" val="3974047407"/>
              </p:ext>
            </p:extLst>
          </p:nvPr>
        </p:nvGraphicFramePr>
        <p:xfrm>
          <a:off x="5833009" y="1383029"/>
          <a:ext cx="2150856" cy="741680"/>
        </p:xfrm>
        <a:graphic>
          <a:graphicData uri="http://schemas.openxmlformats.org/drawingml/2006/table">
            <a:tbl>
              <a:tblPr firstRow="1" bandRow="1">
                <a:tableStyleId>{5C22544A-7EE6-4342-B048-85BDC9FD1C3A}</a:tableStyleId>
              </a:tblPr>
              <a:tblGrid>
                <a:gridCol w="2150856">
                  <a:extLst>
                    <a:ext uri="{9D8B030D-6E8A-4147-A177-3AD203B41FA5}">
                      <a16:colId xmlns:a16="http://schemas.microsoft.com/office/drawing/2014/main" val="2106169749"/>
                    </a:ext>
                  </a:extLst>
                </a:gridCol>
              </a:tblGrid>
              <a:tr h="370840">
                <a:tc>
                  <a:txBody>
                    <a:bodyPr/>
                    <a:lstStyle/>
                    <a:p>
                      <a:pPr algn="just"/>
                      <a:r>
                        <a:rPr lang="en-IN" dirty="0" err="1"/>
                        <a:t>City_count</a:t>
                      </a:r>
                      <a:endParaRPr lang="en-IN" dirty="0"/>
                    </a:p>
                  </a:txBody>
                  <a:tcPr/>
                </a:tc>
                <a:extLst>
                  <a:ext uri="{0D108BD9-81ED-4DB2-BD59-A6C34878D82A}">
                    <a16:rowId xmlns:a16="http://schemas.microsoft.com/office/drawing/2014/main" val="4191894925"/>
                  </a:ext>
                </a:extLst>
              </a:tr>
              <a:tr h="370840">
                <a:tc>
                  <a:txBody>
                    <a:bodyPr/>
                    <a:lstStyle/>
                    <a:p>
                      <a:r>
                        <a:rPr lang="en-IN" dirty="0"/>
                        <a:t>33</a:t>
                      </a:r>
                    </a:p>
                  </a:txBody>
                  <a:tcPr/>
                </a:tc>
                <a:extLst>
                  <a:ext uri="{0D108BD9-81ED-4DB2-BD59-A6C34878D82A}">
                    <a16:rowId xmlns:a16="http://schemas.microsoft.com/office/drawing/2014/main" val="3485229456"/>
                  </a:ext>
                </a:extLst>
              </a:tr>
            </a:tbl>
          </a:graphicData>
        </a:graphic>
      </p:graphicFrame>
      <p:sp>
        <p:nvSpPr>
          <p:cNvPr id="8" name="Text Placeholder 7">
            <a:extLst>
              <a:ext uri="{FF2B5EF4-FFF2-40B4-BE49-F238E27FC236}">
                <a16:creationId xmlns:a16="http://schemas.microsoft.com/office/drawing/2014/main" id="{4CE0E0FE-22F8-A9DE-308F-13590B52D01A}"/>
              </a:ext>
            </a:extLst>
          </p:cNvPr>
          <p:cNvSpPr>
            <a:spLocks noGrp="1"/>
          </p:cNvSpPr>
          <p:nvPr>
            <p:ph type="body" sz="quarter" idx="3"/>
          </p:nvPr>
        </p:nvSpPr>
        <p:spPr>
          <a:xfrm>
            <a:off x="356871" y="2412684"/>
            <a:ext cx="10515600" cy="948214"/>
          </a:xfrm>
        </p:spPr>
        <p:txBody>
          <a:bodyPr>
            <a:normAutofit/>
          </a:bodyPr>
          <a:lstStyle/>
          <a:p>
            <a:pPr algn="l"/>
            <a:r>
              <a:rPr lang="en-US" sz="1800" b="0" i="0" u="none" strike="noStrike" baseline="0" dirty="0">
                <a:solidFill>
                  <a:srgbClr val="484848"/>
                </a:solidFill>
                <a:latin typeface="ArialMT"/>
              </a:rPr>
              <a:t>2. Create table </a:t>
            </a:r>
            <a:r>
              <a:rPr lang="en-US" sz="1800" b="0" i="1" u="none" strike="noStrike" baseline="0" dirty="0">
                <a:solidFill>
                  <a:srgbClr val="484848"/>
                </a:solidFill>
                <a:latin typeface="ArialMT"/>
              </a:rPr>
              <a:t>deliveries_v02 </a:t>
            </a:r>
            <a:r>
              <a:rPr lang="en-US" sz="1800" b="0" i="0" u="none" strike="noStrike" baseline="0" dirty="0">
                <a:solidFill>
                  <a:srgbClr val="484848"/>
                </a:solidFill>
                <a:latin typeface="ArialMT"/>
              </a:rPr>
              <a:t>with all the columns of the table ‘</a:t>
            </a:r>
            <a:r>
              <a:rPr lang="en-US" sz="1800" b="0" i="1" u="none" strike="noStrike" baseline="0" dirty="0">
                <a:solidFill>
                  <a:srgbClr val="484848"/>
                </a:solidFill>
                <a:latin typeface="ArialMT"/>
              </a:rPr>
              <a:t>deliveries’ </a:t>
            </a:r>
            <a:r>
              <a:rPr lang="en-US" sz="1800" b="0" i="0" u="none" strike="noStrike" baseline="0" dirty="0">
                <a:solidFill>
                  <a:srgbClr val="484848"/>
                </a:solidFill>
                <a:latin typeface="ArialMT"/>
              </a:rPr>
              <a:t>and an additional column </a:t>
            </a:r>
            <a:r>
              <a:rPr lang="en-US" sz="1800" b="0" i="1" u="none" strike="noStrike" baseline="0" dirty="0" err="1">
                <a:solidFill>
                  <a:srgbClr val="484848"/>
                </a:solidFill>
                <a:latin typeface="ArialMT"/>
              </a:rPr>
              <a:t>ball_result</a:t>
            </a:r>
            <a:r>
              <a:rPr lang="en-US" sz="1800" b="0" i="1" u="none" strike="noStrike" baseline="0" dirty="0">
                <a:solidFill>
                  <a:srgbClr val="484848"/>
                </a:solidFill>
                <a:latin typeface="ArialMT"/>
              </a:rPr>
              <a:t> </a:t>
            </a:r>
            <a:r>
              <a:rPr lang="en-US" sz="1800" b="0" i="0" u="none" strike="noStrike" baseline="0" dirty="0">
                <a:solidFill>
                  <a:srgbClr val="484848"/>
                </a:solidFill>
                <a:latin typeface="ArialMT"/>
              </a:rPr>
              <a:t>containing values </a:t>
            </a:r>
            <a:r>
              <a:rPr lang="en-US" sz="1800" b="0" i="1" u="none" strike="noStrike" baseline="0" dirty="0">
                <a:solidFill>
                  <a:srgbClr val="484848"/>
                </a:solidFill>
                <a:latin typeface="ArialMT"/>
              </a:rPr>
              <a:t>boundary</a:t>
            </a:r>
            <a:r>
              <a:rPr lang="en-US" sz="1800" b="0" i="0" u="none" strike="noStrike" baseline="0" dirty="0">
                <a:solidFill>
                  <a:srgbClr val="484848"/>
                </a:solidFill>
                <a:latin typeface="ArialMT"/>
              </a:rPr>
              <a:t>, </a:t>
            </a:r>
            <a:r>
              <a:rPr lang="en-US" sz="1800" b="0" i="1" u="none" strike="noStrike" baseline="0" dirty="0">
                <a:solidFill>
                  <a:srgbClr val="484848"/>
                </a:solidFill>
                <a:latin typeface="ArialMT"/>
              </a:rPr>
              <a:t>dot </a:t>
            </a:r>
            <a:r>
              <a:rPr lang="en-US" sz="1800" b="0" i="0" u="none" strike="noStrike" baseline="0" dirty="0">
                <a:solidFill>
                  <a:srgbClr val="484848"/>
                </a:solidFill>
                <a:latin typeface="ArialMT"/>
              </a:rPr>
              <a:t>or </a:t>
            </a:r>
            <a:r>
              <a:rPr lang="en-US" sz="1800" b="0" i="1" u="none" strike="noStrike" baseline="0" dirty="0">
                <a:solidFill>
                  <a:srgbClr val="484848"/>
                </a:solidFill>
                <a:latin typeface="ArialMT"/>
              </a:rPr>
              <a:t>other </a:t>
            </a:r>
            <a:r>
              <a:rPr lang="en-US" sz="1800" b="0" i="0" u="none" strike="noStrike" baseline="0" dirty="0">
                <a:solidFill>
                  <a:srgbClr val="484848"/>
                </a:solidFill>
                <a:latin typeface="ArialMT"/>
              </a:rPr>
              <a:t>depending on the </a:t>
            </a:r>
            <a:r>
              <a:rPr lang="en-US" sz="1800" b="0" i="1" u="none" strike="noStrike" baseline="0" dirty="0" err="1">
                <a:solidFill>
                  <a:srgbClr val="484848"/>
                </a:solidFill>
                <a:latin typeface="ArialMT"/>
              </a:rPr>
              <a:t>total_run</a:t>
            </a:r>
            <a:endParaRPr lang="en-IN" sz="1800" dirty="0">
              <a:latin typeface="ArialMT"/>
            </a:endParaRPr>
          </a:p>
        </p:txBody>
      </p:sp>
      <p:sp>
        <p:nvSpPr>
          <p:cNvPr id="14" name="Content Placeholder 13">
            <a:extLst>
              <a:ext uri="{FF2B5EF4-FFF2-40B4-BE49-F238E27FC236}">
                <a16:creationId xmlns:a16="http://schemas.microsoft.com/office/drawing/2014/main" id="{71EE7872-129A-0F55-14EE-3DD64DB76A84}"/>
              </a:ext>
            </a:extLst>
          </p:cNvPr>
          <p:cNvSpPr txBox="1">
            <a:spLocks noGrp="1"/>
          </p:cNvSpPr>
          <p:nvPr>
            <p:ph sz="quarter" idx="4"/>
          </p:nvPr>
        </p:nvSpPr>
        <p:spPr>
          <a:xfrm>
            <a:off x="431800" y="3649663"/>
            <a:ext cx="5400675" cy="29844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buNone/>
            </a:pPr>
            <a:r>
              <a:rPr lang="en-US" sz="1800" dirty="0"/>
              <a:t>CREATE TABLE deliveries_v02 AS</a:t>
            </a:r>
          </a:p>
          <a:p>
            <a:pPr marL="0" indent="0">
              <a:buNone/>
            </a:pPr>
            <a:r>
              <a:rPr lang="en-US" sz="1800" dirty="0"/>
              <a:t>SELECT *, </a:t>
            </a:r>
          </a:p>
          <a:p>
            <a:pPr marL="0" indent="0">
              <a:buNone/>
            </a:pPr>
            <a:r>
              <a:rPr lang="en-US" sz="1800" dirty="0"/>
              <a:t>    CASE </a:t>
            </a:r>
          </a:p>
          <a:p>
            <a:pPr marL="0" indent="0">
              <a:buNone/>
            </a:pPr>
            <a:r>
              <a:rPr lang="en-US" sz="1800" dirty="0"/>
              <a:t>        WHEN </a:t>
            </a:r>
            <a:r>
              <a:rPr lang="en-US" sz="1800" dirty="0" err="1"/>
              <a:t>total_runs</a:t>
            </a:r>
            <a:r>
              <a:rPr lang="en-US" sz="1800" dirty="0"/>
              <a:t> &gt;= 4 THEN 'boundary'</a:t>
            </a:r>
          </a:p>
          <a:p>
            <a:pPr marL="0" indent="0">
              <a:buNone/>
            </a:pPr>
            <a:r>
              <a:rPr lang="en-US" sz="1800" dirty="0"/>
              <a:t>        WHEN </a:t>
            </a:r>
            <a:r>
              <a:rPr lang="en-US" sz="1800" dirty="0" err="1"/>
              <a:t>total_runs</a:t>
            </a:r>
            <a:r>
              <a:rPr lang="en-US" sz="1800" dirty="0"/>
              <a:t> = 0 THEN 'dot'</a:t>
            </a:r>
          </a:p>
          <a:p>
            <a:pPr marL="0" indent="0">
              <a:buNone/>
            </a:pPr>
            <a:r>
              <a:rPr lang="en-US" sz="1800" dirty="0"/>
              <a:t>        ELSE 'other'</a:t>
            </a:r>
          </a:p>
          <a:p>
            <a:pPr marL="0" indent="0">
              <a:buNone/>
            </a:pPr>
            <a:r>
              <a:rPr lang="en-US" sz="1800" dirty="0"/>
              <a:t>    END AS </a:t>
            </a:r>
            <a:r>
              <a:rPr lang="en-US" sz="1800" dirty="0" err="1"/>
              <a:t>ball_result</a:t>
            </a:r>
            <a:endParaRPr lang="en-US" sz="1800" dirty="0"/>
          </a:p>
          <a:p>
            <a:pPr marL="0" indent="0">
              <a:buNone/>
            </a:pPr>
            <a:r>
              <a:rPr lang="en-US" sz="1800" dirty="0"/>
              <a:t>FROM deliveries;</a:t>
            </a:r>
            <a:endParaRPr lang="en-IN" sz="1800" dirty="0"/>
          </a:p>
        </p:txBody>
      </p:sp>
    </p:spTree>
    <p:extLst>
      <p:ext uri="{BB962C8B-B14F-4D97-AF65-F5344CB8AC3E}">
        <p14:creationId xmlns:p14="http://schemas.microsoft.com/office/powerpoint/2010/main" val="2778758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BA0EEC21-9BB8-1F70-D914-A87E3F42423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8427" r="18427"/>
          <a:stretch>
            <a:fillRect/>
          </a:stretch>
        </p:blipFill>
        <p:spPr>
          <a:xfrm>
            <a:off x="7490012" y="1586755"/>
            <a:ext cx="4527176" cy="342899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6" name="Text Placeholder 5">
            <a:extLst>
              <a:ext uri="{FF2B5EF4-FFF2-40B4-BE49-F238E27FC236}">
                <a16:creationId xmlns:a16="http://schemas.microsoft.com/office/drawing/2014/main" id="{E37FB854-07B7-66DB-EFAD-6890EDEE27C8}"/>
              </a:ext>
            </a:extLst>
          </p:cNvPr>
          <p:cNvSpPr>
            <a:spLocks noGrp="1"/>
          </p:cNvSpPr>
          <p:nvPr>
            <p:ph type="body" sz="half" idx="2"/>
          </p:nvPr>
        </p:nvSpPr>
        <p:spPr>
          <a:xfrm>
            <a:off x="174812" y="147919"/>
            <a:ext cx="7194176" cy="6588404"/>
          </a:xfrm>
        </p:spPr>
        <p:style>
          <a:lnRef idx="2">
            <a:schemeClr val="dk1"/>
          </a:lnRef>
          <a:fillRef idx="1">
            <a:schemeClr val="lt1"/>
          </a:fillRef>
          <a:effectRef idx="0">
            <a:schemeClr val="dk1"/>
          </a:effectRef>
          <a:fontRef idx="minor">
            <a:schemeClr val="dk1"/>
          </a:fontRef>
        </p:style>
        <p:txBody>
          <a:bodyPr>
            <a:normAutofit lnSpcReduction="10000"/>
          </a:bodyPr>
          <a:lstStyle/>
          <a:p>
            <a:pPr algn="l"/>
            <a:endParaRPr lang="en-US" sz="2000" b="1" i="0" dirty="0">
              <a:solidFill>
                <a:srgbClr val="0D0D0D"/>
              </a:solidFill>
              <a:effectLst/>
              <a:highlight>
                <a:srgbClr val="FFFFFF"/>
              </a:highlight>
              <a:latin typeface="Söhne"/>
            </a:endParaRPr>
          </a:p>
          <a:p>
            <a:pPr algn="l"/>
            <a:r>
              <a:rPr lang="en-US" sz="2000" b="1" i="0" dirty="0">
                <a:solidFill>
                  <a:srgbClr val="0D0D0D"/>
                </a:solidFill>
                <a:effectLst/>
                <a:highlight>
                  <a:srgbClr val="FFFFFF"/>
                </a:highlight>
                <a:latin typeface="Söhne"/>
              </a:rPr>
              <a:t>Purpose</a:t>
            </a:r>
            <a:endParaRPr lang="en-US" sz="2000" b="0" i="0" dirty="0">
              <a:solidFill>
                <a:srgbClr val="0D0D0D"/>
              </a:solidFill>
              <a:effectLst/>
              <a:highlight>
                <a:srgbClr val="FFFFFF"/>
              </a:highlight>
              <a:latin typeface="Söhne"/>
            </a:endParaRPr>
          </a:p>
          <a:p>
            <a:pPr algn="l">
              <a:buFont typeface="Arial" panose="020B0604020202020204" pitchFamily="34" charset="0"/>
              <a:buChar char="•"/>
            </a:pPr>
            <a:r>
              <a:rPr lang="en-US" sz="1800" b="0" i="0" dirty="0">
                <a:solidFill>
                  <a:srgbClr val="0D0D0D"/>
                </a:solidFill>
                <a:effectLst/>
                <a:highlight>
                  <a:srgbClr val="FFFFFF"/>
                </a:highlight>
                <a:latin typeface="Söhne"/>
              </a:rPr>
              <a:t>The IPL Auction is an annual event where franchise teams have the opportunity to build or strengthen their squads for the upcoming season.</a:t>
            </a:r>
          </a:p>
          <a:p>
            <a:pPr algn="l">
              <a:buFont typeface="Arial" panose="020B0604020202020204" pitchFamily="34" charset="0"/>
              <a:buChar char="•"/>
            </a:pPr>
            <a:r>
              <a:rPr lang="en-US" sz="1800" b="0" i="0" dirty="0">
                <a:solidFill>
                  <a:srgbClr val="0D0D0D"/>
                </a:solidFill>
                <a:effectLst/>
                <a:highlight>
                  <a:srgbClr val="FFFFFF"/>
                </a:highlight>
                <a:latin typeface="Söhne"/>
              </a:rPr>
              <a:t>It serves as a platform for teams to acquire new talent, release underperforming players, and strategize their approach to team composition.</a:t>
            </a:r>
          </a:p>
          <a:p>
            <a:pPr algn="l"/>
            <a:r>
              <a:rPr lang="en-US" sz="2000" b="1" i="0" dirty="0">
                <a:solidFill>
                  <a:srgbClr val="0D0D0D"/>
                </a:solidFill>
                <a:effectLst/>
                <a:highlight>
                  <a:srgbClr val="FFFFFF"/>
                </a:highlight>
                <a:latin typeface="Söhne"/>
              </a:rPr>
              <a:t>Format</a:t>
            </a:r>
            <a:endParaRPr lang="en-US" sz="2000" b="0" i="0" dirty="0">
              <a:solidFill>
                <a:srgbClr val="0D0D0D"/>
              </a:solidFill>
              <a:effectLst/>
              <a:highlight>
                <a:srgbClr val="FFFFFF"/>
              </a:highlight>
              <a:latin typeface="Söhne"/>
            </a:endParaRPr>
          </a:p>
          <a:p>
            <a:pPr algn="l">
              <a:buFont typeface="Arial" panose="020B0604020202020204" pitchFamily="34" charset="0"/>
              <a:buChar char="•"/>
            </a:pPr>
            <a:r>
              <a:rPr lang="en-US" sz="1800" b="0" i="0" dirty="0">
                <a:solidFill>
                  <a:srgbClr val="0D0D0D"/>
                </a:solidFill>
                <a:effectLst/>
                <a:highlight>
                  <a:srgbClr val="FFFFFF"/>
                </a:highlight>
                <a:latin typeface="Söhne"/>
              </a:rPr>
              <a:t>The auction typically takes place a few months before the start of the IPL season.</a:t>
            </a:r>
          </a:p>
          <a:p>
            <a:pPr algn="l">
              <a:buFont typeface="Arial" panose="020B0604020202020204" pitchFamily="34" charset="0"/>
              <a:buChar char="•"/>
            </a:pPr>
            <a:r>
              <a:rPr lang="en-US" sz="1800" b="0" i="0" dirty="0">
                <a:solidFill>
                  <a:srgbClr val="0D0D0D"/>
                </a:solidFill>
                <a:effectLst/>
                <a:highlight>
                  <a:srgbClr val="FFFFFF"/>
                </a:highlight>
                <a:latin typeface="Söhne"/>
              </a:rPr>
              <a:t>Franchise teams bid for players from a pool of available talent, with each player entering the auction at a base price set by the IPL Governing Council.</a:t>
            </a:r>
          </a:p>
          <a:p>
            <a:pPr algn="l">
              <a:buFont typeface="Arial" panose="020B0604020202020204" pitchFamily="34" charset="0"/>
              <a:buChar char="•"/>
            </a:pPr>
            <a:r>
              <a:rPr lang="en-US" sz="1800" b="0" i="0" dirty="0">
                <a:solidFill>
                  <a:srgbClr val="0D0D0D"/>
                </a:solidFill>
                <a:effectLst/>
                <a:highlight>
                  <a:srgbClr val="FFFFFF"/>
                </a:highlight>
                <a:latin typeface="Söhne"/>
              </a:rPr>
              <a:t>Bidding takes place in a live or virtual format, with teams competing to secure the services of the most sought-after players.</a:t>
            </a:r>
          </a:p>
          <a:p>
            <a:pPr algn="l"/>
            <a:r>
              <a:rPr lang="en-US" sz="2000" b="1" i="0" dirty="0">
                <a:solidFill>
                  <a:srgbClr val="0D0D0D"/>
                </a:solidFill>
                <a:effectLst/>
                <a:highlight>
                  <a:srgbClr val="FFFFFF"/>
                </a:highlight>
                <a:latin typeface="Söhne"/>
              </a:rPr>
              <a:t>Key Players</a:t>
            </a:r>
          </a:p>
          <a:p>
            <a:pPr algn="l">
              <a:buFont typeface="Arial" panose="020B0604020202020204" pitchFamily="34" charset="0"/>
              <a:buChar char="•"/>
            </a:pPr>
            <a:r>
              <a:rPr lang="en-US" sz="1800" b="0" i="0" dirty="0">
                <a:solidFill>
                  <a:srgbClr val="0D0D0D"/>
                </a:solidFill>
                <a:effectLst/>
                <a:highlight>
                  <a:srgbClr val="FFFFFF"/>
                </a:highlight>
                <a:latin typeface="Söhne"/>
              </a:rPr>
              <a:t>The auction features a mix of established international stars, emerging talents, and domestic players.</a:t>
            </a:r>
          </a:p>
          <a:p>
            <a:pPr algn="l">
              <a:buFont typeface="Arial" panose="020B0604020202020204" pitchFamily="34" charset="0"/>
              <a:buChar char="•"/>
            </a:pPr>
            <a:r>
              <a:rPr lang="en-US" sz="1800" b="0" i="0" dirty="0">
                <a:solidFill>
                  <a:srgbClr val="0D0D0D"/>
                </a:solidFill>
                <a:effectLst/>
                <a:highlight>
                  <a:srgbClr val="FFFFFF"/>
                </a:highlight>
                <a:latin typeface="Söhne"/>
              </a:rPr>
              <a:t>Players are categorized </a:t>
            </a:r>
            <a:r>
              <a:rPr lang="en-US" sz="1800" i="0" dirty="0">
                <a:solidFill>
                  <a:srgbClr val="0D0D0D"/>
                </a:solidFill>
                <a:effectLst/>
                <a:highlight>
                  <a:srgbClr val="FFFFFF"/>
                </a:highlight>
                <a:latin typeface="Söhne"/>
              </a:rPr>
              <a:t>based on their cricketing credentials and experience, including overseas players</a:t>
            </a:r>
            <a:r>
              <a:rPr lang="en-US" sz="1800" b="0" i="0" dirty="0">
                <a:solidFill>
                  <a:srgbClr val="0D0D0D"/>
                </a:solidFill>
                <a:effectLst/>
                <a:highlight>
                  <a:srgbClr val="FFFFFF"/>
                </a:highlight>
                <a:latin typeface="Söhne"/>
              </a:rPr>
              <a:t>, uncapped players, and domestic players.</a:t>
            </a:r>
          </a:p>
          <a:p>
            <a:endParaRPr lang="en-IN" dirty="0"/>
          </a:p>
        </p:txBody>
      </p:sp>
    </p:spTree>
    <p:extLst>
      <p:ext uri="{BB962C8B-B14F-4D97-AF65-F5344CB8AC3E}">
        <p14:creationId xmlns:p14="http://schemas.microsoft.com/office/powerpoint/2010/main" val="1985071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5FA69-54DE-A56C-BA27-B207A457C70C}"/>
              </a:ext>
            </a:extLst>
          </p:cNvPr>
          <p:cNvSpPr>
            <a:spLocks noGrp="1"/>
          </p:cNvSpPr>
          <p:nvPr>
            <p:ph type="title"/>
          </p:nvPr>
        </p:nvSpPr>
        <p:spPr>
          <a:xfrm>
            <a:off x="328800" y="104775"/>
            <a:ext cx="10515600" cy="1347508"/>
          </a:xfrm>
        </p:spPr>
        <p:txBody>
          <a:bodyPr>
            <a:normAutofit/>
          </a:bodyPr>
          <a:lstStyle/>
          <a:p>
            <a:r>
              <a:rPr lang="en-US" sz="1800" b="0" i="0" u="none" strike="noStrike" baseline="0" dirty="0">
                <a:solidFill>
                  <a:srgbClr val="484848"/>
                </a:solidFill>
                <a:latin typeface="ArialMT"/>
              </a:rPr>
              <a:t>3. Write a query to fetch the total number of boundaries and dot balls from the </a:t>
            </a:r>
            <a:r>
              <a:rPr lang="en-IN" sz="1800" b="0" i="1" u="none" strike="noStrike" baseline="0" dirty="0">
                <a:solidFill>
                  <a:srgbClr val="484848"/>
                </a:solidFill>
                <a:latin typeface="ArialMT"/>
              </a:rPr>
              <a:t>deliveries_v02 </a:t>
            </a:r>
            <a:r>
              <a:rPr lang="en-IN" sz="1800" b="0" i="0" u="none" strike="noStrike" baseline="0" dirty="0">
                <a:solidFill>
                  <a:srgbClr val="484848"/>
                </a:solidFill>
                <a:latin typeface="ArialMT"/>
              </a:rPr>
              <a:t>table.</a:t>
            </a:r>
            <a:endParaRPr lang="en-IN" sz="1800" dirty="0">
              <a:latin typeface="ArialMT"/>
            </a:endParaRPr>
          </a:p>
        </p:txBody>
      </p:sp>
      <p:sp>
        <p:nvSpPr>
          <p:cNvPr id="3" name="Text Placeholder 2">
            <a:extLst>
              <a:ext uri="{FF2B5EF4-FFF2-40B4-BE49-F238E27FC236}">
                <a16:creationId xmlns:a16="http://schemas.microsoft.com/office/drawing/2014/main" id="{AC9F3BB2-8EA6-4155-30AF-01DC1F1200FD}"/>
              </a:ext>
            </a:extLst>
          </p:cNvPr>
          <p:cNvSpPr>
            <a:spLocks noGrp="1"/>
          </p:cNvSpPr>
          <p:nvPr>
            <p:ph type="body" idx="1"/>
          </p:nvPr>
        </p:nvSpPr>
        <p:spPr>
          <a:xfrm>
            <a:off x="328800" y="1029147"/>
            <a:ext cx="5157787" cy="3547432"/>
          </a:xfrm>
        </p:spPr>
        <p:style>
          <a:lnRef idx="2">
            <a:schemeClr val="dk1"/>
          </a:lnRef>
          <a:fillRef idx="1">
            <a:schemeClr val="lt1"/>
          </a:fillRef>
          <a:effectRef idx="0">
            <a:schemeClr val="dk1"/>
          </a:effectRef>
          <a:fontRef idx="minor">
            <a:schemeClr val="dk1"/>
          </a:fontRef>
        </p:style>
        <p:txBody>
          <a:bodyPr>
            <a:noAutofit/>
          </a:bodyPr>
          <a:lstStyle/>
          <a:p>
            <a:r>
              <a:rPr lang="en-US" sz="1800" b="0" dirty="0"/>
              <a:t>SELECT </a:t>
            </a:r>
          </a:p>
          <a:p>
            <a:r>
              <a:rPr lang="en-US" sz="1800" b="0" dirty="0"/>
              <a:t>    </a:t>
            </a:r>
            <a:r>
              <a:rPr lang="en-US" sz="1800" b="0" dirty="0" err="1"/>
              <a:t>ball_result</a:t>
            </a:r>
            <a:r>
              <a:rPr lang="en-US" sz="1800" b="0" dirty="0"/>
              <a:t>,</a:t>
            </a:r>
          </a:p>
          <a:p>
            <a:r>
              <a:rPr lang="en-US" sz="1800" b="0" dirty="0"/>
              <a:t>    COUNT(*) AS </a:t>
            </a:r>
            <a:r>
              <a:rPr lang="en-US" sz="1800" b="0" dirty="0" err="1"/>
              <a:t>total_count</a:t>
            </a:r>
            <a:endParaRPr lang="en-US" sz="1800" b="0" dirty="0"/>
          </a:p>
          <a:p>
            <a:r>
              <a:rPr lang="en-US" sz="1800" b="0" dirty="0"/>
              <a:t>FROM </a:t>
            </a:r>
          </a:p>
          <a:p>
            <a:r>
              <a:rPr lang="en-US" sz="1800" b="0" dirty="0"/>
              <a:t>    deliveries_v02</a:t>
            </a:r>
          </a:p>
          <a:p>
            <a:r>
              <a:rPr lang="en-US" sz="1800" b="0" dirty="0"/>
              <a:t>WHERE </a:t>
            </a:r>
          </a:p>
          <a:p>
            <a:r>
              <a:rPr lang="en-US" sz="1800" b="0" dirty="0"/>
              <a:t>    </a:t>
            </a:r>
            <a:r>
              <a:rPr lang="en-US" sz="1800" b="0" dirty="0" err="1"/>
              <a:t>ball_result</a:t>
            </a:r>
            <a:r>
              <a:rPr lang="en-US" sz="1800" b="0" dirty="0"/>
              <a:t> IN ('boundary', 'dot')</a:t>
            </a:r>
          </a:p>
          <a:p>
            <a:r>
              <a:rPr lang="en-US" sz="1800" b="0" dirty="0"/>
              <a:t>GROUP BY </a:t>
            </a:r>
          </a:p>
          <a:p>
            <a:r>
              <a:rPr lang="en-US" sz="1800" b="0" dirty="0"/>
              <a:t>    </a:t>
            </a:r>
            <a:r>
              <a:rPr lang="en-US" sz="1800" b="0" dirty="0" err="1"/>
              <a:t>ball_result</a:t>
            </a:r>
            <a:r>
              <a:rPr lang="en-US" sz="1800" b="0" dirty="0"/>
              <a:t>;</a:t>
            </a:r>
            <a:endParaRPr lang="en-IN" sz="1800" b="0" dirty="0"/>
          </a:p>
        </p:txBody>
      </p:sp>
      <p:graphicFrame>
        <p:nvGraphicFramePr>
          <p:cNvPr id="8" name="Table 7">
            <a:extLst>
              <a:ext uri="{FF2B5EF4-FFF2-40B4-BE49-F238E27FC236}">
                <a16:creationId xmlns:a16="http://schemas.microsoft.com/office/drawing/2014/main" id="{16CFB68B-A131-0249-09F5-FE15EA23D5AA}"/>
              </a:ext>
            </a:extLst>
          </p:cNvPr>
          <p:cNvGraphicFramePr>
            <a:graphicFrameLocks noGrp="1"/>
          </p:cNvGraphicFramePr>
          <p:nvPr>
            <p:extLst>
              <p:ext uri="{D42A27DB-BD31-4B8C-83A1-F6EECF244321}">
                <p14:modId xmlns:p14="http://schemas.microsoft.com/office/powerpoint/2010/main" val="1421879092"/>
              </p:ext>
            </p:extLst>
          </p:nvPr>
        </p:nvGraphicFramePr>
        <p:xfrm>
          <a:off x="5586600" y="1029148"/>
          <a:ext cx="5386200" cy="1848525"/>
        </p:xfrm>
        <a:graphic>
          <a:graphicData uri="http://schemas.openxmlformats.org/drawingml/2006/table">
            <a:tbl>
              <a:tblPr firstRow="1" bandRow="1">
                <a:tableStyleId>{5DA37D80-6434-44D0-A028-1B22A696006F}</a:tableStyleId>
              </a:tblPr>
              <a:tblGrid>
                <a:gridCol w="2693100">
                  <a:extLst>
                    <a:ext uri="{9D8B030D-6E8A-4147-A177-3AD203B41FA5}">
                      <a16:colId xmlns:a16="http://schemas.microsoft.com/office/drawing/2014/main" val="1961809280"/>
                    </a:ext>
                  </a:extLst>
                </a:gridCol>
                <a:gridCol w="2693100">
                  <a:extLst>
                    <a:ext uri="{9D8B030D-6E8A-4147-A177-3AD203B41FA5}">
                      <a16:colId xmlns:a16="http://schemas.microsoft.com/office/drawing/2014/main" val="3637506797"/>
                    </a:ext>
                  </a:extLst>
                </a:gridCol>
              </a:tblGrid>
              <a:tr h="616175">
                <a:tc>
                  <a:txBody>
                    <a:bodyPr/>
                    <a:lstStyle/>
                    <a:p>
                      <a:r>
                        <a:rPr lang="en-IN" sz="2000" dirty="0" err="1"/>
                        <a:t>Ball_Result</a:t>
                      </a:r>
                      <a:endParaRPr lang="en-IN" sz="2000" dirty="0"/>
                    </a:p>
                  </a:txBody>
                  <a:tcPr/>
                </a:tc>
                <a:tc>
                  <a:txBody>
                    <a:bodyPr/>
                    <a:lstStyle/>
                    <a:p>
                      <a:r>
                        <a:rPr lang="en-IN" sz="2000" dirty="0" err="1"/>
                        <a:t>Total_count</a:t>
                      </a:r>
                      <a:endParaRPr lang="en-IN" sz="2000" dirty="0"/>
                    </a:p>
                  </a:txBody>
                  <a:tcPr/>
                </a:tc>
                <a:extLst>
                  <a:ext uri="{0D108BD9-81ED-4DB2-BD59-A6C34878D82A}">
                    <a16:rowId xmlns:a16="http://schemas.microsoft.com/office/drawing/2014/main" val="3536202390"/>
                  </a:ext>
                </a:extLst>
              </a:tr>
              <a:tr h="616175">
                <a:tc>
                  <a:txBody>
                    <a:bodyPr/>
                    <a:lstStyle/>
                    <a:p>
                      <a:r>
                        <a:rPr lang="en-IN" sz="2000" dirty="0"/>
                        <a:t>Boundary</a:t>
                      </a:r>
                    </a:p>
                  </a:txBody>
                  <a:tcPr/>
                </a:tc>
                <a:tc>
                  <a:txBody>
                    <a:bodyPr/>
                    <a:lstStyle/>
                    <a:p>
                      <a:r>
                        <a:rPr lang="en-IN" sz="2000" dirty="0"/>
                        <a:t>31468</a:t>
                      </a:r>
                    </a:p>
                  </a:txBody>
                  <a:tcPr/>
                </a:tc>
                <a:extLst>
                  <a:ext uri="{0D108BD9-81ED-4DB2-BD59-A6C34878D82A}">
                    <a16:rowId xmlns:a16="http://schemas.microsoft.com/office/drawing/2014/main" val="3735426359"/>
                  </a:ext>
                </a:extLst>
              </a:tr>
              <a:tr h="616175">
                <a:tc>
                  <a:txBody>
                    <a:bodyPr/>
                    <a:lstStyle/>
                    <a:p>
                      <a:r>
                        <a:rPr lang="en-IN" sz="2000" dirty="0"/>
                        <a:t>Dot</a:t>
                      </a:r>
                    </a:p>
                  </a:txBody>
                  <a:tcPr/>
                </a:tc>
                <a:tc>
                  <a:txBody>
                    <a:bodyPr/>
                    <a:lstStyle/>
                    <a:p>
                      <a:r>
                        <a:rPr lang="en-IN" sz="2000" dirty="0"/>
                        <a:t>67841</a:t>
                      </a:r>
                    </a:p>
                  </a:txBody>
                  <a:tcPr/>
                </a:tc>
                <a:extLst>
                  <a:ext uri="{0D108BD9-81ED-4DB2-BD59-A6C34878D82A}">
                    <a16:rowId xmlns:a16="http://schemas.microsoft.com/office/drawing/2014/main" val="1072732208"/>
                  </a:ext>
                </a:extLst>
              </a:tr>
            </a:tbl>
          </a:graphicData>
        </a:graphic>
      </p:graphicFrame>
      <p:graphicFrame>
        <p:nvGraphicFramePr>
          <p:cNvPr id="9" name="Chart 8">
            <a:extLst>
              <a:ext uri="{FF2B5EF4-FFF2-40B4-BE49-F238E27FC236}">
                <a16:creationId xmlns:a16="http://schemas.microsoft.com/office/drawing/2014/main" id="{FE0C639C-39AD-483E-526D-27C20ACA96A5}"/>
              </a:ext>
            </a:extLst>
          </p:cNvPr>
          <p:cNvGraphicFramePr>
            <a:graphicFrameLocks/>
          </p:cNvGraphicFramePr>
          <p:nvPr>
            <p:extLst>
              <p:ext uri="{D42A27DB-BD31-4B8C-83A1-F6EECF244321}">
                <p14:modId xmlns:p14="http://schemas.microsoft.com/office/powerpoint/2010/main" val="914830274"/>
              </p:ext>
            </p:extLst>
          </p:nvPr>
        </p:nvGraphicFramePr>
        <p:xfrm>
          <a:off x="5637826" y="3117773"/>
          <a:ext cx="6403610" cy="35474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89174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AC609-8535-68A2-DE5D-3F14D8DF02A7}"/>
              </a:ext>
            </a:extLst>
          </p:cNvPr>
          <p:cNvSpPr>
            <a:spLocks noGrp="1"/>
          </p:cNvSpPr>
          <p:nvPr>
            <p:ph type="title"/>
          </p:nvPr>
        </p:nvSpPr>
        <p:spPr>
          <a:xfrm>
            <a:off x="233860" y="81284"/>
            <a:ext cx="11121527" cy="843272"/>
          </a:xfrm>
        </p:spPr>
        <p:txBody>
          <a:bodyPr>
            <a:normAutofit/>
          </a:bodyPr>
          <a:lstStyle/>
          <a:p>
            <a:r>
              <a:rPr lang="en-US" sz="1800" b="0" i="0" u="none" strike="noStrike" baseline="0" dirty="0">
                <a:solidFill>
                  <a:srgbClr val="484848"/>
                </a:solidFill>
                <a:latin typeface="ArialMT"/>
              </a:rPr>
              <a:t>4. Write a query to fetch the total number of boundaries scored by each team from the </a:t>
            </a:r>
            <a:r>
              <a:rPr lang="en-US" sz="1800" b="0" i="1" u="none" strike="noStrike" baseline="0" dirty="0">
                <a:solidFill>
                  <a:srgbClr val="484848"/>
                </a:solidFill>
                <a:latin typeface="ArialMT"/>
              </a:rPr>
              <a:t>deliveries_v02 </a:t>
            </a:r>
            <a:r>
              <a:rPr lang="en-US" sz="1800" b="0" i="0" u="none" strike="noStrike" baseline="0" dirty="0">
                <a:solidFill>
                  <a:srgbClr val="484848"/>
                </a:solidFill>
                <a:latin typeface="ArialMT"/>
              </a:rPr>
              <a:t>table and order it in descending order of the number of boundaries </a:t>
            </a:r>
            <a:r>
              <a:rPr lang="en-IN" sz="1800" b="0" i="0" u="none" strike="noStrike" baseline="0" dirty="0">
                <a:solidFill>
                  <a:srgbClr val="484848"/>
                </a:solidFill>
                <a:latin typeface="ArialMT"/>
              </a:rPr>
              <a:t>scored.</a:t>
            </a:r>
            <a:endParaRPr lang="en-IN" sz="1800" dirty="0">
              <a:latin typeface="ArialMT"/>
            </a:endParaRPr>
          </a:p>
        </p:txBody>
      </p:sp>
      <p:sp>
        <p:nvSpPr>
          <p:cNvPr id="4" name="Content Placeholder 3">
            <a:extLst>
              <a:ext uri="{FF2B5EF4-FFF2-40B4-BE49-F238E27FC236}">
                <a16:creationId xmlns:a16="http://schemas.microsoft.com/office/drawing/2014/main" id="{0706B641-474D-1176-88E6-CDFC2A3491C8}"/>
              </a:ext>
            </a:extLst>
          </p:cNvPr>
          <p:cNvSpPr>
            <a:spLocks noGrp="1"/>
          </p:cNvSpPr>
          <p:nvPr>
            <p:ph sz="half" idx="2"/>
          </p:nvPr>
        </p:nvSpPr>
        <p:spPr>
          <a:xfrm>
            <a:off x="233860" y="1156772"/>
            <a:ext cx="4007634" cy="4098274"/>
          </a:xfrm>
        </p:spPr>
        <p:style>
          <a:lnRef idx="2">
            <a:schemeClr val="dk1"/>
          </a:lnRef>
          <a:fillRef idx="1">
            <a:schemeClr val="lt1"/>
          </a:fillRef>
          <a:effectRef idx="0">
            <a:schemeClr val="dk1"/>
          </a:effectRef>
          <a:fontRef idx="minor">
            <a:schemeClr val="dk1"/>
          </a:fontRef>
        </p:style>
        <p:txBody>
          <a:bodyPr>
            <a:noAutofit/>
          </a:bodyPr>
          <a:lstStyle/>
          <a:p>
            <a:pPr marL="0" indent="0">
              <a:buNone/>
            </a:pPr>
            <a:r>
              <a:rPr lang="en-US" sz="1600" dirty="0"/>
              <a:t>SELECT </a:t>
            </a:r>
          </a:p>
          <a:p>
            <a:pPr marL="0" indent="0">
              <a:buNone/>
            </a:pPr>
            <a:r>
              <a:rPr lang="en-US" sz="1600" dirty="0"/>
              <a:t>    </a:t>
            </a:r>
            <a:r>
              <a:rPr lang="en-US" sz="1600" dirty="0" err="1"/>
              <a:t>batting_team</a:t>
            </a:r>
            <a:r>
              <a:rPr lang="en-US" sz="1600" dirty="0"/>
              <a:t>,</a:t>
            </a:r>
          </a:p>
          <a:p>
            <a:pPr marL="0" indent="0">
              <a:buNone/>
            </a:pPr>
            <a:r>
              <a:rPr lang="en-US" sz="1600" dirty="0"/>
              <a:t>    COUNT(*) AS </a:t>
            </a:r>
            <a:r>
              <a:rPr lang="en-US" sz="1600" dirty="0" err="1"/>
              <a:t>total_boundaries</a:t>
            </a:r>
            <a:endParaRPr lang="en-US" sz="1600" dirty="0"/>
          </a:p>
          <a:p>
            <a:pPr marL="0" indent="0">
              <a:buNone/>
            </a:pPr>
            <a:r>
              <a:rPr lang="en-US" sz="1600" dirty="0"/>
              <a:t>FROM </a:t>
            </a:r>
          </a:p>
          <a:p>
            <a:pPr marL="0" indent="0">
              <a:buNone/>
            </a:pPr>
            <a:r>
              <a:rPr lang="en-US" sz="1600" dirty="0"/>
              <a:t>    deliveries_v02</a:t>
            </a:r>
          </a:p>
          <a:p>
            <a:pPr marL="0" indent="0">
              <a:buNone/>
            </a:pPr>
            <a:r>
              <a:rPr lang="en-US" sz="1600" dirty="0"/>
              <a:t>WHERE </a:t>
            </a:r>
          </a:p>
          <a:p>
            <a:pPr marL="0" indent="0">
              <a:buNone/>
            </a:pPr>
            <a:r>
              <a:rPr lang="en-US" sz="1600" dirty="0"/>
              <a:t>    </a:t>
            </a:r>
            <a:r>
              <a:rPr lang="en-US" sz="1600" dirty="0" err="1"/>
              <a:t>ball_result</a:t>
            </a:r>
            <a:r>
              <a:rPr lang="en-US" sz="1600" dirty="0"/>
              <a:t> = 'boundary'</a:t>
            </a:r>
          </a:p>
          <a:p>
            <a:pPr marL="0" indent="0">
              <a:buNone/>
            </a:pPr>
            <a:r>
              <a:rPr lang="en-US" sz="1600" dirty="0"/>
              <a:t>GROUP BY </a:t>
            </a:r>
          </a:p>
          <a:p>
            <a:pPr marL="0" indent="0">
              <a:buNone/>
            </a:pPr>
            <a:r>
              <a:rPr lang="en-US" sz="1600" dirty="0"/>
              <a:t>    </a:t>
            </a:r>
            <a:r>
              <a:rPr lang="en-US" sz="1600" dirty="0" err="1"/>
              <a:t>batting_team</a:t>
            </a:r>
            <a:endParaRPr lang="en-US" sz="1600" dirty="0"/>
          </a:p>
          <a:p>
            <a:pPr marL="0" indent="0">
              <a:buNone/>
            </a:pPr>
            <a:r>
              <a:rPr lang="en-US" sz="1600" dirty="0"/>
              <a:t>ORDER BY </a:t>
            </a:r>
          </a:p>
          <a:p>
            <a:pPr marL="0" indent="0">
              <a:buNone/>
            </a:pPr>
            <a:r>
              <a:rPr lang="en-US" sz="1600" dirty="0"/>
              <a:t>    </a:t>
            </a:r>
            <a:r>
              <a:rPr lang="en-US" sz="1600" dirty="0" err="1"/>
              <a:t>total_boundaries</a:t>
            </a:r>
            <a:r>
              <a:rPr lang="en-US" sz="1600" dirty="0"/>
              <a:t> DESC;</a:t>
            </a:r>
            <a:endParaRPr lang="en-IN" sz="1600" dirty="0"/>
          </a:p>
        </p:txBody>
      </p:sp>
      <p:graphicFrame>
        <p:nvGraphicFramePr>
          <p:cNvPr id="7" name="Table 6">
            <a:extLst>
              <a:ext uri="{FF2B5EF4-FFF2-40B4-BE49-F238E27FC236}">
                <a16:creationId xmlns:a16="http://schemas.microsoft.com/office/drawing/2014/main" id="{1A53FF22-AE83-ADC1-E471-E9C277BA7325}"/>
              </a:ext>
            </a:extLst>
          </p:cNvPr>
          <p:cNvGraphicFramePr>
            <a:graphicFrameLocks noGrp="1"/>
          </p:cNvGraphicFramePr>
          <p:nvPr>
            <p:extLst>
              <p:ext uri="{D42A27DB-BD31-4B8C-83A1-F6EECF244321}">
                <p14:modId xmlns:p14="http://schemas.microsoft.com/office/powerpoint/2010/main" val="354911322"/>
              </p:ext>
            </p:extLst>
          </p:nvPr>
        </p:nvGraphicFramePr>
        <p:xfrm>
          <a:off x="4935555" y="924555"/>
          <a:ext cx="5640637" cy="5487264"/>
        </p:xfrm>
        <a:graphic>
          <a:graphicData uri="http://schemas.openxmlformats.org/drawingml/2006/table">
            <a:tbl>
              <a:tblPr firstRow="1" bandRow="1">
                <a:tableStyleId>{21E4AEA4-8DFA-4A89-87EB-49C32662AFE0}</a:tableStyleId>
              </a:tblPr>
              <a:tblGrid>
                <a:gridCol w="3741471">
                  <a:extLst>
                    <a:ext uri="{9D8B030D-6E8A-4147-A177-3AD203B41FA5}">
                      <a16:colId xmlns:a16="http://schemas.microsoft.com/office/drawing/2014/main" val="1971506907"/>
                    </a:ext>
                  </a:extLst>
                </a:gridCol>
                <a:gridCol w="1899166">
                  <a:extLst>
                    <a:ext uri="{9D8B030D-6E8A-4147-A177-3AD203B41FA5}">
                      <a16:colId xmlns:a16="http://schemas.microsoft.com/office/drawing/2014/main" val="1444185810"/>
                    </a:ext>
                  </a:extLst>
                </a:gridCol>
              </a:tblGrid>
              <a:tr h="342954">
                <a:tc>
                  <a:txBody>
                    <a:bodyPr/>
                    <a:lstStyle/>
                    <a:p>
                      <a:pPr algn="l" fontAlgn="b"/>
                      <a:r>
                        <a:rPr lang="en-IN" sz="1600" b="0" u="none" strike="noStrike" dirty="0" err="1">
                          <a:solidFill>
                            <a:srgbClr val="000000"/>
                          </a:solidFill>
                          <a:effectLst/>
                        </a:rPr>
                        <a:t>batting_team</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600" b="0" u="none" strike="noStrike">
                          <a:solidFill>
                            <a:srgbClr val="000000"/>
                          </a:solidFill>
                          <a:effectLst/>
                        </a:rPr>
                        <a:t>total_boundaries</a:t>
                      </a:r>
                      <a:endParaRPr lang="en-IN"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54212108"/>
                  </a:ext>
                </a:extLst>
              </a:tr>
              <a:tr h="342954">
                <a:tc>
                  <a:txBody>
                    <a:bodyPr/>
                    <a:lstStyle/>
                    <a:p>
                      <a:pPr algn="l" fontAlgn="b"/>
                      <a:r>
                        <a:rPr lang="en-IN" sz="1600" b="0" u="none" strike="noStrike" dirty="0">
                          <a:solidFill>
                            <a:srgbClr val="000000"/>
                          </a:solidFill>
                          <a:effectLst/>
                        </a:rPr>
                        <a:t>Mumbai Indians</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4118</a:t>
                      </a:r>
                      <a:endParaRPr lang="en-IN"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46381122"/>
                  </a:ext>
                </a:extLst>
              </a:tr>
              <a:tr h="342954">
                <a:tc>
                  <a:txBody>
                    <a:bodyPr/>
                    <a:lstStyle/>
                    <a:p>
                      <a:pPr algn="l" fontAlgn="b"/>
                      <a:r>
                        <a:rPr lang="en-IN" sz="1600" b="0" u="none" strike="noStrike" dirty="0">
                          <a:solidFill>
                            <a:srgbClr val="000000"/>
                          </a:solidFill>
                          <a:effectLst/>
                        </a:rPr>
                        <a:t>Royal Challengers Bangalore</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3800</a:t>
                      </a:r>
                      <a:endParaRPr lang="en-IN"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31555153"/>
                  </a:ext>
                </a:extLst>
              </a:tr>
              <a:tr h="342954">
                <a:tc>
                  <a:txBody>
                    <a:bodyPr/>
                    <a:lstStyle/>
                    <a:p>
                      <a:pPr algn="l" fontAlgn="b"/>
                      <a:r>
                        <a:rPr lang="en-IN" sz="1600" b="0" u="none" strike="noStrike" dirty="0">
                          <a:solidFill>
                            <a:srgbClr val="000000"/>
                          </a:solidFill>
                          <a:effectLst/>
                        </a:rPr>
                        <a:t>Kings XI Punjab</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3780</a:t>
                      </a:r>
                      <a:endParaRPr lang="en-IN"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71504976"/>
                  </a:ext>
                </a:extLst>
              </a:tr>
              <a:tr h="342954">
                <a:tc>
                  <a:txBody>
                    <a:bodyPr/>
                    <a:lstStyle/>
                    <a:p>
                      <a:pPr algn="l" fontAlgn="b"/>
                      <a:r>
                        <a:rPr lang="en-IN" sz="1600" b="0" u="none" strike="noStrike" dirty="0">
                          <a:solidFill>
                            <a:srgbClr val="000000"/>
                          </a:solidFill>
                          <a:effectLst/>
                        </a:rPr>
                        <a:t>Kolkata Knight Riders</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3739</a:t>
                      </a:r>
                      <a:endParaRPr lang="en-IN"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13031182"/>
                  </a:ext>
                </a:extLst>
              </a:tr>
              <a:tr h="342954">
                <a:tc>
                  <a:txBody>
                    <a:bodyPr/>
                    <a:lstStyle/>
                    <a:p>
                      <a:pPr algn="l" fontAlgn="b"/>
                      <a:r>
                        <a:rPr lang="en-IN" sz="1600" b="0" u="none" strike="noStrike" dirty="0">
                          <a:solidFill>
                            <a:srgbClr val="000000"/>
                          </a:solidFill>
                          <a:effectLst/>
                        </a:rPr>
                        <a:t>Chennai Super Kings</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3496</a:t>
                      </a:r>
                      <a:endParaRPr lang="en-IN"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398490"/>
                  </a:ext>
                </a:extLst>
              </a:tr>
              <a:tr h="342954">
                <a:tc>
                  <a:txBody>
                    <a:bodyPr/>
                    <a:lstStyle/>
                    <a:p>
                      <a:pPr algn="l" fontAlgn="b"/>
                      <a:r>
                        <a:rPr lang="en-IN" sz="1600" b="0" u="none" strike="noStrike" dirty="0">
                          <a:solidFill>
                            <a:srgbClr val="000000"/>
                          </a:solidFill>
                          <a:effectLst/>
                        </a:rPr>
                        <a:t>Rajasthan Royals</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dirty="0">
                          <a:solidFill>
                            <a:srgbClr val="000000"/>
                          </a:solidFill>
                          <a:effectLst/>
                        </a:rPr>
                        <a:t>3041</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49090398"/>
                  </a:ext>
                </a:extLst>
              </a:tr>
              <a:tr h="342954">
                <a:tc>
                  <a:txBody>
                    <a:bodyPr/>
                    <a:lstStyle/>
                    <a:p>
                      <a:pPr algn="l" fontAlgn="b"/>
                      <a:r>
                        <a:rPr lang="en-IN" sz="1600" b="0" u="none" strike="noStrike" dirty="0">
                          <a:solidFill>
                            <a:srgbClr val="000000"/>
                          </a:solidFill>
                          <a:effectLst/>
                        </a:rPr>
                        <a:t>Delhi Daredevils</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dirty="0">
                          <a:solidFill>
                            <a:srgbClr val="000000"/>
                          </a:solidFill>
                          <a:effectLst/>
                        </a:rPr>
                        <a:t>3022</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53259800"/>
                  </a:ext>
                </a:extLst>
              </a:tr>
              <a:tr h="342954">
                <a:tc>
                  <a:txBody>
                    <a:bodyPr/>
                    <a:lstStyle/>
                    <a:p>
                      <a:pPr algn="l" fontAlgn="b"/>
                      <a:r>
                        <a:rPr lang="en-IN" sz="1600" b="0" u="none" strike="noStrike" dirty="0">
                          <a:solidFill>
                            <a:srgbClr val="000000"/>
                          </a:solidFill>
                          <a:effectLst/>
                        </a:rPr>
                        <a:t>Sunrisers Hyderabad</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dirty="0">
                          <a:solidFill>
                            <a:srgbClr val="000000"/>
                          </a:solidFill>
                          <a:effectLst/>
                        </a:rPr>
                        <a:t>2306</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82231827"/>
                  </a:ext>
                </a:extLst>
              </a:tr>
              <a:tr h="342954">
                <a:tc>
                  <a:txBody>
                    <a:bodyPr/>
                    <a:lstStyle/>
                    <a:p>
                      <a:pPr algn="l" fontAlgn="b"/>
                      <a:r>
                        <a:rPr lang="en-IN" sz="1600" b="0" u="none" strike="noStrike" dirty="0">
                          <a:solidFill>
                            <a:srgbClr val="000000"/>
                          </a:solidFill>
                          <a:effectLst/>
                        </a:rPr>
                        <a:t>Deccan Chargers</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dirty="0">
                          <a:solidFill>
                            <a:srgbClr val="000000"/>
                          </a:solidFill>
                          <a:effectLst/>
                        </a:rPr>
                        <a:t>1387</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05966491"/>
                  </a:ext>
                </a:extLst>
              </a:tr>
              <a:tr h="342954">
                <a:tc>
                  <a:txBody>
                    <a:bodyPr/>
                    <a:lstStyle/>
                    <a:p>
                      <a:pPr algn="l" fontAlgn="b"/>
                      <a:r>
                        <a:rPr lang="en-IN" sz="1600" b="0" u="none" strike="noStrike">
                          <a:solidFill>
                            <a:srgbClr val="000000"/>
                          </a:solidFill>
                          <a:effectLst/>
                        </a:rPr>
                        <a:t>Pune Warriors</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dirty="0">
                          <a:solidFill>
                            <a:srgbClr val="000000"/>
                          </a:solidFill>
                          <a:effectLst/>
                        </a:rPr>
                        <a:t>733</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69225310"/>
                  </a:ext>
                </a:extLst>
              </a:tr>
              <a:tr h="342954">
                <a:tc>
                  <a:txBody>
                    <a:bodyPr/>
                    <a:lstStyle/>
                    <a:p>
                      <a:pPr algn="l" fontAlgn="b"/>
                      <a:r>
                        <a:rPr lang="en-IN" sz="1600" b="0" u="none" strike="noStrike">
                          <a:solidFill>
                            <a:srgbClr val="000000"/>
                          </a:solidFill>
                          <a:effectLst/>
                        </a:rPr>
                        <a:t>Delhi Capitals</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dirty="0">
                          <a:solidFill>
                            <a:srgbClr val="000000"/>
                          </a:solidFill>
                          <a:effectLst/>
                        </a:rPr>
                        <a:t>659</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2718429"/>
                  </a:ext>
                </a:extLst>
              </a:tr>
              <a:tr h="342954">
                <a:tc>
                  <a:txBody>
                    <a:bodyPr/>
                    <a:lstStyle/>
                    <a:p>
                      <a:pPr algn="l" fontAlgn="b"/>
                      <a:r>
                        <a:rPr lang="en-IN" sz="1600" b="0" u="none" strike="noStrike">
                          <a:solidFill>
                            <a:srgbClr val="000000"/>
                          </a:solidFill>
                          <a:effectLst/>
                        </a:rPr>
                        <a:t>Gujarat Lions</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dirty="0">
                          <a:solidFill>
                            <a:srgbClr val="000000"/>
                          </a:solidFill>
                          <a:effectLst/>
                        </a:rPr>
                        <a:t>624</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20283661"/>
                  </a:ext>
                </a:extLst>
              </a:tr>
              <a:tr h="342954">
                <a:tc>
                  <a:txBody>
                    <a:bodyPr/>
                    <a:lstStyle/>
                    <a:p>
                      <a:pPr algn="l" fontAlgn="b"/>
                      <a:r>
                        <a:rPr lang="en-IN" sz="1600" b="0" u="none" strike="noStrike">
                          <a:solidFill>
                            <a:srgbClr val="000000"/>
                          </a:solidFill>
                          <a:effectLst/>
                        </a:rPr>
                        <a:t>Rising Pune Supergiant</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dirty="0">
                          <a:solidFill>
                            <a:srgbClr val="000000"/>
                          </a:solidFill>
                          <a:effectLst/>
                        </a:rPr>
                        <a:t>290</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73221583"/>
                  </a:ext>
                </a:extLst>
              </a:tr>
              <a:tr h="342954">
                <a:tc>
                  <a:txBody>
                    <a:bodyPr/>
                    <a:lstStyle/>
                    <a:p>
                      <a:pPr algn="l" fontAlgn="b"/>
                      <a:r>
                        <a:rPr lang="en-IN" sz="1600" b="0" u="none" strike="noStrike">
                          <a:solidFill>
                            <a:srgbClr val="000000"/>
                          </a:solidFill>
                          <a:effectLst/>
                        </a:rPr>
                        <a:t>Rising Pune Supergiants</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dirty="0">
                          <a:solidFill>
                            <a:srgbClr val="000000"/>
                          </a:solidFill>
                          <a:effectLst/>
                        </a:rPr>
                        <a:t>242</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35680669"/>
                  </a:ext>
                </a:extLst>
              </a:tr>
              <a:tr h="342954">
                <a:tc>
                  <a:txBody>
                    <a:bodyPr/>
                    <a:lstStyle/>
                    <a:p>
                      <a:pPr algn="l" fontAlgn="b"/>
                      <a:r>
                        <a:rPr lang="en-IN" sz="1600" b="0" u="none" strike="noStrike">
                          <a:solidFill>
                            <a:srgbClr val="000000"/>
                          </a:solidFill>
                          <a:effectLst/>
                        </a:rPr>
                        <a:t>Kochi Tuskers Kerala</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dirty="0">
                          <a:solidFill>
                            <a:srgbClr val="000000"/>
                          </a:solidFill>
                          <a:effectLst/>
                        </a:rPr>
                        <a:t>231</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81533016"/>
                  </a:ext>
                </a:extLst>
              </a:tr>
            </a:tbl>
          </a:graphicData>
        </a:graphic>
      </p:graphicFrame>
    </p:spTree>
    <p:extLst>
      <p:ext uri="{BB962C8B-B14F-4D97-AF65-F5344CB8AC3E}">
        <p14:creationId xmlns:p14="http://schemas.microsoft.com/office/powerpoint/2010/main" val="843755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1FB2E558-C2B3-00CD-5416-88AF5ADEBECD}"/>
              </a:ext>
            </a:extLst>
          </p:cNvPr>
          <p:cNvGraphicFramePr>
            <a:graphicFrameLocks/>
          </p:cNvGraphicFramePr>
          <p:nvPr>
            <p:extLst>
              <p:ext uri="{D42A27DB-BD31-4B8C-83A1-F6EECF244321}">
                <p14:modId xmlns:p14="http://schemas.microsoft.com/office/powerpoint/2010/main" val="3226473432"/>
              </p:ext>
            </p:extLst>
          </p:nvPr>
        </p:nvGraphicFramePr>
        <p:xfrm>
          <a:off x="1061291" y="443429"/>
          <a:ext cx="10069417" cy="597114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48247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7F1B3-AD04-155D-12EF-512CA840328D}"/>
              </a:ext>
            </a:extLst>
          </p:cNvPr>
          <p:cNvSpPr>
            <a:spLocks noGrp="1"/>
          </p:cNvSpPr>
          <p:nvPr>
            <p:ph type="title"/>
          </p:nvPr>
        </p:nvSpPr>
        <p:spPr>
          <a:xfrm>
            <a:off x="178774" y="173362"/>
            <a:ext cx="11176613" cy="961375"/>
          </a:xfrm>
        </p:spPr>
        <p:txBody>
          <a:bodyPr>
            <a:normAutofit/>
          </a:bodyPr>
          <a:lstStyle/>
          <a:p>
            <a:r>
              <a:rPr lang="en-US" sz="1800" b="0" i="0" u="none" strike="noStrike" baseline="0" dirty="0">
                <a:solidFill>
                  <a:srgbClr val="484848"/>
                </a:solidFill>
                <a:latin typeface="ArialMT"/>
              </a:rPr>
              <a:t>5. Write a query to fetch the total number of dot balls bowled by each team and order it in descending order of the total number of dot balls bowled.</a:t>
            </a:r>
            <a:endParaRPr lang="en-IN" sz="1800" dirty="0"/>
          </a:p>
        </p:txBody>
      </p:sp>
      <p:sp>
        <p:nvSpPr>
          <p:cNvPr id="4" name="Content Placeholder 3">
            <a:extLst>
              <a:ext uri="{FF2B5EF4-FFF2-40B4-BE49-F238E27FC236}">
                <a16:creationId xmlns:a16="http://schemas.microsoft.com/office/drawing/2014/main" id="{550DBC1A-1BBF-97FE-3C1C-EB9BB5410C40}"/>
              </a:ext>
            </a:extLst>
          </p:cNvPr>
          <p:cNvSpPr>
            <a:spLocks noGrp="1"/>
          </p:cNvSpPr>
          <p:nvPr>
            <p:ph sz="half" idx="2"/>
          </p:nvPr>
        </p:nvSpPr>
        <p:spPr>
          <a:xfrm>
            <a:off x="178774" y="1253168"/>
            <a:ext cx="4062720" cy="4351663"/>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sz="1800" dirty="0"/>
              <a:t>SELECT </a:t>
            </a:r>
          </a:p>
          <a:p>
            <a:pPr marL="0" indent="0">
              <a:buNone/>
            </a:pPr>
            <a:r>
              <a:rPr lang="en-US" sz="1800" dirty="0"/>
              <a:t>    </a:t>
            </a:r>
            <a:r>
              <a:rPr lang="en-US" sz="1800" dirty="0" err="1"/>
              <a:t>bowling_team</a:t>
            </a:r>
            <a:r>
              <a:rPr lang="en-US" sz="1800" dirty="0"/>
              <a:t>,</a:t>
            </a:r>
          </a:p>
          <a:p>
            <a:pPr marL="0" indent="0">
              <a:buNone/>
            </a:pPr>
            <a:r>
              <a:rPr lang="en-US" sz="1800" dirty="0"/>
              <a:t>    COUNT(*) AS </a:t>
            </a:r>
            <a:r>
              <a:rPr lang="en-US" sz="1800" dirty="0" err="1"/>
              <a:t>total_dot_balls</a:t>
            </a:r>
            <a:endParaRPr lang="en-US" sz="1800" dirty="0"/>
          </a:p>
          <a:p>
            <a:pPr marL="0" indent="0">
              <a:buNone/>
            </a:pPr>
            <a:r>
              <a:rPr lang="en-US" sz="1800" dirty="0"/>
              <a:t>FROM </a:t>
            </a:r>
          </a:p>
          <a:p>
            <a:pPr marL="0" indent="0">
              <a:buNone/>
            </a:pPr>
            <a:r>
              <a:rPr lang="en-US" sz="1800" dirty="0"/>
              <a:t>    deliveries_v02</a:t>
            </a:r>
          </a:p>
          <a:p>
            <a:pPr marL="0" indent="0">
              <a:buNone/>
            </a:pPr>
            <a:r>
              <a:rPr lang="en-US" sz="1800" dirty="0"/>
              <a:t>WHERE </a:t>
            </a:r>
          </a:p>
          <a:p>
            <a:pPr marL="0" indent="0">
              <a:buNone/>
            </a:pPr>
            <a:r>
              <a:rPr lang="en-US" sz="1800" dirty="0"/>
              <a:t>    </a:t>
            </a:r>
            <a:r>
              <a:rPr lang="en-US" sz="1800" dirty="0" err="1"/>
              <a:t>ball_result</a:t>
            </a:r>
            <a:r>
              <a:rPr lang="en-US" sz="1800" dirty="0"/>
              <a:t> = 'dot'</a:t>
            </a:r>
          </a:p>
          <a:p>
            <a:pPr marL="0" indent="0">
              <a:buNone/>
            </a:pPr>
            <a:r>
              <a:rPr lang="en-US" sz="1800" dirty="0"/>
              <a:t>GROUP BY </a:t>
            </a:r>
          </a:p>
          <a:p>
            <a:pPr marL="0" indent="0">
              <a:buNone/>
            </a:pPr>
            <a:r>
              <a:rPr lang="en-US" sz="1800" dirty="0"/>
              <a:t>    </a:t>
            </a:r>
            <a:r>
              <a:rPr lang="en-US" sz="1800" dirty="0" err="1"/>
              <a:t>bowling_team</a:t>
            </a:r>
            <a:endParaRPr lang="en-US" sz="1800" dirty="0"/>
          </a:p>
          <a:p>
            <a:pPr marL="0" indent="0">
              <a:buNone/>
            </a:pPr>
            <a:r>
              <a:rPr lang="en-US" sz="1800" dirty="0"/>
              <a:t>ORDER BY </a:t>
            </a:r>
          </a:p>
          <a:p>
            <a:pPr marL="0" indent="0">
              <a:buNone/>
            </a:pPr>
            <a:r>
              <a:rPr lang="en-US" sz="1800" dirty="0"/>
              <a:t>    </a:t>
            </a:r>
            <a:r>
              <a:rPr lang="en-US" sz="1800" dirty="0" err="1"/>
              <a:t>total_dot_balls</a:t>
            </a:r>
            <a:r>
              <a:rPr lang="en-US" sz="1800" dirty="0"/>
              <a:t> DESC;</a:t>
            </a:r>
            <a:endParaRPr lang="en-IN" sz="1800" dirty="0"/>
          </a:p>
        </p:txBody>
      </p:sp>
      <p:graphicFrame>
        <p:nvGraphicFramePr>
          <p:cNvPr id="7" name="Table 6">
            <a:extLst>
              <a:ext uri="{FF2B5EF4-FFF2-40B4-BE49-F238E27FC236}">
                <a16:creationId xmlns:a16="http://schemas.microsoft.com/office/drawing/2014/main" id="{E70469D6-9D56-85B1-DCC9-B376EF9AF07B}"/>
              </a:ext>
            </a:extLst>
          </p:cNvPr>
          <p:cNvGraphicFramePr>
            <a:graphicFrameLocks noGrp="1"/>
          </p:cNvGraphicFramePr>
          <p:nvPr>
            <p:extLst>
              <p:ext uri="{D42A27DB-BD31-4B8C-83A1-F6EECF244321}">
                <p14:modId xmlns:p14="http://schemas.microsoft.com/office/powerpoint/2010/main" val="2885417742"/>
              </p:ext>
            </p:extLst>
          </p:nvPr>
        </p:nvGraphicFramePr>
        <p:xfrm>
          <a:off x="5222609" y="1006105"/>
          <a:ext cx="5695108" cy="5526893"/>
        </p:xfrm>
        <a:graphic>
          <a:graphicData uri="http://schemas.openxmlformats.org/drawingml/2006/table">
            <a:tbl>
              <a:tblPr firstRow="1" bandRow="1">
                <a:tableStyleId>{BDBED569-4797-4DF1-A0F4-6AAB3CD982D8}</a:tableStyleId>
              </a:tblPr>
              <a:tblGrid>
                <a:gridCol w="3756138">
                  <a:extLst>
                    <a:ext uri="{9D8B030D-6E8A-4147-A177-3AD203B41FA5}">
                      <a16:colId xmlns:a16="http://schemas.microsoft.com/office/drawing/2014/main" val="1598821693"/>
                    </a:ext>
                  </a:extLst>
                </a:gridCol>
                <a:gridCol w="1938970">
                  <a:extLst>
                    <a:ext uri="{9D8B030D-6E8A-4147-A177-3AD203B41FA5}">
                      <a16:colId xmlns:a16="http://schemas.microsoft.com/office/drawing/2014/main" val="2510882503"/>
                    </a:ext>
                  </a:extLst>
                </a:gridCol>
              </a:tblGrid>
              <a:tr h="280413">
                <a:tc>
                  <a:txBody>
                    <a:bodyPr/>
                    <a:lstStyle/>
                    <a:p>
                      <a:pPr algn="l" fontAlgn="b"/>
                      <a:r>
                        <a:rPr lang="en-IN" sz="1400" b="1" u="none" strike="noStrike" dirty="0" err="1">
                          <a:solidFill>
                            <a:srgbClr val="000000"/>
                          </a:solidFill>
                          <a:effectLst/>
                        </a:rPr>
                        <a:t>Bowling_team</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dirty="0" err="1">
                          <a:solidFill>
                            <a:srgbClr val="000000"/>
                          </a:solidFill>
                          <a:effectLst/>
                        </a:rPr>
                        <a:t>Total_dot_balls</a:t>
                      </a:r>
                      <a:endParaRPr lang="en-IN"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17098460"/>
                  </a:ext>
                </a:extLst>
              </a:tr>
              <a:tr h="327905">
                <a:tc>
                  <a:txBody>
                    <a:bodyPr/>
                    <a:lstStyle/>
                    <a:p>
                      <a:pPr algn="l" fontAlgn="b"/>
                      <a:r>
                        <a:rPr lang="en-IN" sz="1400" b="0" u="none" strike="noStrike" dirty="0">
                          <a:solidFill>
                            <a:srgbClr val="000000"/>
                          </a:solidFill>
                          <a:effectLst/>
                        </a:rPr>
                        <a:t>Mumbai Indians</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8714</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34800324"/>
                  </a:ext>
                </a:extLst>
              </a:tr>
              <a:tr h="327905">
                <a:tc>
                  <a:txBody>
                    <a:bodyPr/>
                    <a:lstStyle/>
                    <a:p>
                      <a:pPr algn="l" fontAlgn="b"/>
                      <a:r>
                        <a:rPr lang="en-IN" sz="1400" b="0" u="none" strike="noStrike" dirty="0">
                          <a:solidFill>
                            <a:srgbClr val="000000"/>
                          </a:solidFill>
                          <a:effectLst/>
                        </a:rPr>
                        <a:t>Royal Challengers Bangalore</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7955</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58807032"/>
                  </a:ext>
                </a:extLst>
              </a:tr>
              <a:tr h="327905">
                <a:tc>
                  <a:txBody>
                    <a:bodyPr/>
                    <a:lstStyle/>
                    <a:p>
                      <a:pPr algn="l" fontAlgn="b"/>
                      <a:r>
                        <a:rPr lang="en-IN" sz="1400" b="0" u="none" strike="noStrike" dirty="0">
                          <a:solidFill>
                            <a:srgbClr val="000000"/>
                          </a:solidFill>
                          <a:effectLst/>
                        </a:rPr>
                        <a:t>Kolkata Knight Riders</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7894</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49611627"/>
                  </a:ext>
                </a:extLst>
              </a:tr>
              <a:tr h="327905">
                <a:tc>
                  <a:txBody>
                    <a:bodyPr/>
                    <a:lstStyle/>
                    <a:p>
                      <a:pPr algn="l" fontAlgn="b"/>
                      <a:r>
                        <a:rPr lang="en-IN" sz="1400" b="0" u="none" strike="noStrike" dirty="0">
                          <a:solidFill>
                            <a:srgbClr val="000000"/>
                          </a:solidFill>
                          <a:effectLst/>
                        </a:rPr>
                        <a:t>Kings XI Punjab</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7679</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3788272"/>
                  </a:ext>
                </a:extLst>
              </a:tr>
              <a:tr h="327905">
                <a:tc>
                  <a:txBody>
                    <a:bodyPr/>
                    <a:lstStyle/>
                    <a:p>
                      <a:pPr algn="l" fontAlgn="b"/>
                      <a:r>
                        <a:rPr lang="en-IN" sz="1400" b="0" u="none" strike="noStrike" dirty="0">
                          <a:solidFill>
                            <a:srgbClr val="000000"/>
                          </a:solidFill>
                          <a:effectLst/>
                        </a:rPr>
                        <a:t>Chennai Super Kings</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7593</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64520174"/>
                  </a:ext>
                </a:extLst>
              </a:tr>
              <a:tr h="327905">
                <a:tc>
                  <a:txBody>
                    <a:bodyPr/>
                    <a:lstStyle/>
                    <a:p>
                      <a:pPr algn="l" fontAlgn="b"/>
                      <a:r>
                        <a:rPr lang="en-IN" sz="1400" b="0" u="none" strike="noStrike" dirty="0">
                          <a:solidFill>
                            <a:srgbClr val="000000"/>
                          </a:solidFill>
                          <a:effectLst/>
                        </a:rPr>
                        <a:t>Rajasthan Royals</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6665</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9942340"/>
                  </a:ext>
                </a:extLst>
              </a:tr>
              <a:tr h="327905">
                <a:tc>
                  <a:txBody>
                    <a:bodyPr/>
                    <a:lstStyle/>
                    <a:p>
                      <a:pPr algn="l" fontAlgn="b"/>
                      <a:r>
                        <a:rPr lang="en-IN" sz="1400" b="0" u="none" strike="noStrike" dirty="0">
                          <a:solidFill>
                            <a:srgbClr val="000000"/>
                          </a:solidFill>
                          <a:effectLst/>
                        </a:rPr>
                        <a:t>Delhi Daredevils</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6520</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47719939"/>
                  </a:ext>
                </a:extLst>
              </a:tr>
              <a:tr h="327905">
                <a:tc>
                  <a:txBody>
                    <a:bodyPr/>
                    <a:lstStyle/>
                    <a:p>
                      <a:pPr algn="l" fontAlgn="b"/>
                      <a:r>
                        <a:rPr lang="en-IN" sz="1400" b="0" u="none" strike="noStrike" dirty="0">
                          <a:solidFill>
                            <a:srgbClr val="000000"/>
                          </a:solidFill>
                          <a:effectLst/>
                        </a:rPr>
                        <a:t>Sunrisers Hyderabad</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dirty="0">
                          <a:solidFill>
                            <a:srgbClr val="000000"/>
                          </a:solidFill>
                          <a:effectLst/>
                        </a:rPr>
                        <a:t>5248</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48608323"/>
                  </a:ext>
                </a:extLst>
              </a:tr>
              <a:tr h="327905">
                <a:tc>
                  <a:txBody>
                    <a:bodyPr/>
                    <a:lstStyle/>
                    <a:p>
                      <a:pPr algn="l" fontAlgn="b"/>
                      <a:r>
                        <a:rPr lang="en-IN" sz="1400" b="0" u="none" strike="noStrike">
                          <a:solidFill>
                            <a:srgbClr val="000000"/>
                          </a:solidFill>
                          <a:effectLst/>
                        </a:rPr>
                        <a:t>Deccan Chargers</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dirty="0">
                          <a:solidFill>
                            <a:srgbClr val="000000"/>
                          </a:solidFill>
                          <a:effectLst/>
                        </a:rPr>
                        <a:t>3306</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12559957"/>
                  </a:ext>
                </a:extLst>
              </a:tr>
              <a:tr h="327905">
                <a:tc>
                  <a:txBody>
                    <a:bodyPr/>
                    <a:lstStyle/>
                    <a:p>
                      <a:pPr algn="l" fontAlgn="b"/>
                      <a:r>
                        <a:rPr lang="en-IN" sz="1400" b="0" u="none" strike="noStrike">
                          <a:solidFill>
                            <a:srgbClr val="000000"/>
                          </a:solidFill>
                          <a:effectLst/>
                        </a:rPr>
                        <a:t>Pune Warriors</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dirty="0">
                          <a:solidFill>
                            <a:srgbClr val="000000"/>
                          </a:solidFill>
                          <a:effectLst/>
                        </a:rPr>
                        <a:t>1900</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3263744"/>
                  </a:ext>
                </a:extLst>
              </a:tr>
              <a:tr h="327905">
                <a:tc>
                  <a:txBody>
                    <a:bodyPr/>
                    <a:lstStyle/>
                    <a:p>
                      <a:pPr algn="l" fontAlgn="b"/>
                      <a:r>
                        <a:rPr lang="en-IN" sz="1400" b="0" u="none" strike="noStrike">
                          <a:solidFill>
                            <a:srgbClr val="000000"/>
                          </a:solidFill>
                          <a:effectLst/>
                        </a:rPr>
                        <a:t>Delhi Capitals</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dirty="0">
                          <a:solidFill>
                            <a:srgbClr val="000000"/>
                          </a:solidFill>
                          <a:effectLst/>
                        </a:rPr>
                        <a:t>1338</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5516645"/>
                  </a:ext>
                </a:extLst>
              </a:tr>
              <a:tr h="327905">
                <a:tc>
                  <a:txBody>
                    <a:bodyPr/>
                    <a:lstStyle/>
                    <a:p>
                      <a:pPr algn="l" fontAlgn="b"/>
                      <a:r>
                        <a:rPr lang="en-IN" sz="1400" b="0" u="none" strike="noStrike">
                          <a:solidFill>
                            <a:srgbClr val="000000"/>
                          </a:solidFill>
                          <a:effectLst/>
                        </a:rPr>
                        <a:t>Gujarat Lions</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dirty="0">
                          <a:solidFill>
                            <a:srgbClr val="000000"/>
                          </a:solidFill>
                          <a:effectLst/>
                        </a:rPr>
                        <a:t>1095</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7439546"/>
                  </a:ext>
                </a:extLst>
              </a:tr>
              <a:tr h="327905">
                <a:tc>
                  <a:txBody>
                    <a:bodyPr/>
                    <a:lstStyle/>
                    <a:p>
                      <a:pPr algn="l" fontAlgn="b"/>
                      <a:r>
                        <a:rPr lang="en-IN" sz="1400" b="0" u="none" strike="noStrike">
                          <a:solidFill>
                            <a:srgbClr val="000000"/>
                          </a:solidFill>
                          <a:effectLst/>
                        </a:rPr>
                        <a:t>Rising Pune Supergiant</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dirty="0">
                          <a:solidFill>
                            <a:srgbClr val="000000"/>
                          </a:solidFill>
                          <a:effectLst/>
                        </a:rPr>
                        <a:t>698</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68262550"/>
                  </a:ext>
                </a:extLst>
              </a:tr>
              <a:tr h="327905">
                <a:tc>
                  <a:txBody>
                    <a:bodyPr/>
                    <a:lstStyle/>
                    <a:p>
                      <a:pPr algn="l" fontAlgn="b"/>
                      <a:r>
                        <a:rPr lang="en-IN" sz="1400" b="0" u="none" strike="noStrike">
                          <a:solidFill>
                            <a:srgbClr val="000000"/>
                          </a:solidFill>
                          <a:effectLst/>
                        </a:rPr>
                        <a:t>Kochi Tuskers Kerala</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dirty="0">
                          <a:solidFill>
                            <a:srgbClr val="000000"/>
                          </a:solidFill>
                          <a:effectLst/>
                        </a:rPr>
                        <a:t>626</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71181193"/>
                  </a:ext>
                </a:extLst>
              </a:tr>
              <a:tr h="327905">
                <a:tc>
                  <a:txBody>
                    <a:bodyPr/>
                    <a:lstStyle/>
                    <a:p>
                      <a:pPr algn="l" fontAlgn="b"/>
                      <a:r>
                        <a:rPr lang="en-IN" sz="1400" b="0" u="none" strike="noStrike">
                          <a:solidFill>
                            <a:srgbClr val="000000"/>
                          </a:solidFill>
                          <a:effectLst/>
                        </a:rPr>
                        <a:t>Rising Pune Supergiants</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dirty="0">
                          <a:solidFill>
                            <a:srgbClr val="000000"/>
                          </a:solidFill>
                          <a:effectLst/>
                        </a:rPr>
                        <a:t>539</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2772581"/>
                  </a:ext>
                </a:extLst>
              </a:tr>
              <a:tr h="327905">
                <a:tc>
                  <a:txBody>
                    <a:bodyPr/>
                    <a:lstStyle/>
                    <a:p>
                      <a:pPr algn="l" fontAlgn="b"/>
                      <a:r>
                        <a:rPr lang="en-IN" sz="1400" b="0" u="none" strike="noStrike">
                          <a:solidFill>
                            <a:srgbClr val="000000"/>
                          </a:solidFill>
                          <a:effectLst/>
                        </a:rPr>
                        <a:t>NA</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dirty="0">
                          <a:solidFill>
                            <a:srgbClr val="000000"/>
                          </a:solidFill>
                          <a:effectLst/>
                        </a:rPr>
                        <a:t>71</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5452194"/>
                  </a:ext>
                </a:extLst>
              </a:tr>
            </a:tbl>
          </a:graphicData>
        </a:graphic>
      </p:graphicFrame>
    </p:spTree>
    <p:extLst>
      <p:ext uri="{BB962C8B-B14F-4D97-AF65-F5344CB8AC3E}">
        <p14:creationId xmlns:p14="http://schemas.microsoft.com/office/powerpoint/2010/main" val="1986569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1E8EC577-0A21-454D-116D-1EEE837B1F36}"/>
              </a:ext>
            </a:extLst>
          </p:cNvPr>
          <p:cNvGraphicFramePr>
            <a:graphicFrameLocks/>
          </p:cNvGraphicFramePr>
          <p:nvPr>
            <p:extLst>
              <p:ext uri="{D42A27DB-BD31-4B8C-83A1-F6EECF244321}">
                <p14:modId xmlns:p14="http://schemas.microsoft.com/office/powerpoint/2010/main" val="3464011416"/>
              </p:ext>
            </p:extLst>
          </p:nvPr>
        </p:nvGraphicFramePr>
        <p:xfrm>
          <a:off x="661012" y="407624"/>
          <a:ext cx="10741446" cy="59380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77767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3D582-2F33-0A09-D32F-45B106BF9546}"/>
              </a:ext>
            </a:extLst>
          </p:cNvPr>
          <p:cNvSpPr>
            <a:spLocks noGrp="1"/>
          </p:cNvSpPr>
          <p:nvPr>
            <p:ph type="title"/>
          </p:nvPr>
        </p:nvSpPr>
        <p:spPr>
          <a:xfrm>
            <a:off x="101657" y="100722"/>
            <a:ext cx="11077461" cy="494189"/>
          </a:xfrm>
        </p:spPr>
        <p:txBody>
          <a:bodyPr>
            <a:normAutofit/>
          </a:bodyPr>
          <a:lstStyle/>
          <a:p>
            <a:r>
              <a:rPr lang="en-US" sz="1800" b="0" i="0" u="none" strike="noStrike" baseline="0" dirty="0">
                <a:solidFill>
                  <a:srgbClr val="484848"/>
                </a:solidFill>
                <a:latin typeface="ArialMT"/>
              </a:rPr>
              <a:t>6. Write a query to fetch the total number of dismissals by dismissal kinds where dismissal </a:t>
            </a:r>
            <a:r>
              <a:rPr lang="en-IN" sz="1800" b="0" i="0" u="none" strike="noStrike" baseline="0" dirty="0">
                <a:solidFill>
                  <a:srgbClr val="484848"/>
                </a:solidFill>
                <a:latin typeface="ArialMT"/>
              </a:rPr>
              <a:t>kind is not NA.</a:t>
            </a:r>
            <a:endParaRPr lang="en-IN" sz="1800" dirty="0"/>
          </a:p>
        </p:txBody>
      </p:sp>
      <p:sp>
        <p:nvSpPr>
          <p:cNvPr id="5" name="Content Placeholder 4">
            <a:extLst>
              <a:ext uri="{FF2B5EF4-FFF2-40B4-BE49-F238E27FC236}">
                <a16:creationId xmlns:a16="http://schemas.microsoft.com/office/drawing/2014/main" id="{EAC8D0D2-D5D1-CA8A-28DC-83A78AE67545}"/>
              </a:ext>
            </a:extLst>
          </p:cNvPr>
          <p:cNvSpPr>
            <a:spLocks noGrp="1"/>
          </p:cNvSpPr>
          <p:nvPr>
            <p:ph sz="half" idx="2"/>
          </p:nvPr>
        </p:nvSpPr>
        <p:spPr>
          <a:xfrm>
            <a:off x="366062" y="760165"/>
            <a:ext cx="3864415" cy="4109290"/>
          </a:xfrm>
        </p:spPr>
        <p:style>
          <a:lnRef idx="2">
            <a:schemeClr val="dk1"/>
          </a:lnRef>
          <a:fillRef idx="1">
            <a:schemeClr val="lt1"/>
          </a:fillRef>
          <a:effectRef idx="0">
            <a:schemeClr val="dk1"/>
          </a:effectRef>
          <a:fontRef idx="minor">
            <a:schemeClr val="dk1"/>
          </a:fontRef>
        </p:style>
        <p:txBody>
          <a:bodyPr>
            <a:noAutofit/>
          </a:bodyPr>
          <a:lstStyle/>
          <a:p>
            <a:pPr marL="0" indent="0">
              <a:buNone/>
            </a:pPr>
            <a:r>
              <a:rPr lang="en-US" sz="1800" dirty="0"/>
              <a:t>SELECT </a:t>
            </a:r>
          </a:p>
          <a:p>
            <a:pPr marL="0" indent="0">
              <a:buNone/>
            </a:pPr>
            <a:r>
              <a:rPr lang="en-US" sz="1800" dirty="0"/>
              <a:t>    </a:t>
            </a:r>
            <a:r>
              <a:rPr lang="en-US" sz="1800" dirty="0" err="1"/>
              <a:t>dismissal_type</a:t>
            </a:r>
            <a:r>
              <a:rPr lang="en-US" sz="1800" dirty="0"/>
              <a:t>,</a:t>
            </a:r>
          </a:p>
          <a:p>
            <a:pPr marL="0" indent="0">
              <a:buNone/>
            </a:pPr>
            <a:r>
              <a:rPr lang="en-US" sz="1800" dirty="0"/>
              <a:t>    COUNT(*) AS </a:t>
            </a:r>
            <a:r>
              <a:rPr lang="en-US" sz="1800" dirty="0" err="1"/>
              <a:t>total_dismissals</a:t>
            </a:r>
            <a:endParaRPr lang="en-US" sz="1800" dirty="0"/>
          </a:p>
          <a:p>
            <a:pPr marL="0" indent="0">
              <a:buNone/>
            </a:pPr>
            <a:r>
              <a:rPr lang="en-US" sz="1800" dirty="0"/>
              <a:t>FROM </a:t>
            </a:r>
          </a:p>
          <a:p>
            <a:pPr marL="0" indent="0">
              <a:buNone/>
            </a:pPr>
            <a:r>
              <a:rPr lang="en-US" sz="1800" dirty="0"/>
              <a:t>    deliveries_v02</a:t>
            </a:r>
          </a:p>
          <a:p>
            <a:pPr marL="0" indent="0">
              <a:buNone/>
            </a:pPr>
            <a:r>
              <a:rPr lang="en-US" sz="1800" dirty="0"/>
              <a:t>WHERE </a:t>
            </a:r>
          </a:p>
          <a:p>
            <a:pPr marL="0" indent="0">
              <a:buNone/>
            </a:pPr>
            <a:r>
              <a:rPr lang="en-US" sz="1800" dirty="0"/>
              <a:t>    </a:t>
            </a:r>
            <a:r>
              <a:rPr lang="en-US" sz="1800" dirty="0" err="1"/>
              <a:t>dismissal_type</a:t>
            </a:r>
            <a:r>
              <a:rPr lang="en-US" sz="1800" dirty="0"/>
              <a:t> IS NOT NULL</a:t>
            </a:r>
          </a:p>
          <a:p>
            <a:pPr marL="0" indent="0">
              <a:buNone/>
            </a:pPr>
            <a:r>
              <a:rPr lang="en-US" sz="1800" dirty="0"/>
              <a:t>    AND </a:t>
            </a:r>
            <a:r>
              <a:rPr lang="en-US" sz="1800" dirty="0" err="1"/>
              <a:t>dismissal_type</a:t>
            </a:r>
            <a:r>
              <a:rPr lang="en-US" sz="1800" dirty="0"/>
              <a:t> != 'NA'</a:t>
            </a:r>
          </a:p>
          <a:p>
            <a:pPr marL="0" indent="0">
              <a:buNone/>
            </a:pPr>
            <a:r>
              <a:rPr lang="en-US" sz="1800" dirty="0"/>
              <a:t>GROUP BY </a:t>
            </a:r>
          </a:p>
          <a:p>
            <a:pPr marL="0" indent="0">
              <a:buNone/>
            </a:pPr>
            <a:r>
              <a:rPr lang="en-US" sz="1800" dirty="0"/>
              <a:t>    </a:t>
            </a:r>
            <a:r>
              <a:rPr lang="en-US" sz="1800" dirty="0" err="1"/>
              <a:t>dismissal_type</a:t>
            </a:r>
            <a:r>
              <a:rPr lang="en-US" sz="1800" dirty="0"/>
              <a:t>;</a:t>
            </a:r>
          </a:p>
        </p:txBody>
      </p:sp>
      <p:graphicFrame>
        <p:nvGraphicFramePr>
          <p:cNvPr id="8" name="Table 7">
            <a:extLst>
              <a:ext uri="{FF2B5EF4-FFF2-40B4-BE49-F238E27FC236}">
                <a16:creationId xmlns:a16="http://schemas.microsoft.com/office/drawing/2014/main" id="{5778DBE8-CCC7-639C-9C73-EB4A4561E029}"/>
              </a:ext>
            </a:extLst>
          </p:cNvPr>
          <p:cNvGraphicFramePr>
            <a:graphicFrameLocks noGrp="1"/>
          </p:cNvGraphicFramePr>
          <p:nvPr>
            <p:extLst>
              <p:ext uri="{D42A27DB-BD31-4B8C-83A1-F6EECF244321}">
                <p14:modId xmlns:p14="http://schemas.microsoft.com/office/powerpoint/2010/main" val="560362661"/>
              </p:ext>
            </p:extLst>
          </p:nvPr>
        </p:nvGraphicFramePr>
        <p:xfrm>
          <a:off x="5332164" y="594911"/>
          <a:ext cx="4943820" cy="2956690"/>
        </p:xfrm>
        <a:graphic>
          <a:graphicData uri="http://schemas.openxmlformats.org/drawingml/2006/table">
            <a:tbl>
              <a:tblPr firstRow="1" bandRow="1">
                <a:tableStyleId>{93296810-A885-4BE3-A3E7-6D5BEEA58F35}</a:tableStyleId>
              </a:tblPr>
              <a:tblGrid>
                <a:gridCol w="2471910">
                  <a:extLst>
                    <a:ext uri="{9D8B030D-6E8A-4147-A177-3AD203B41FA5}">
                      <a16:colId xmlns:a16="http://schemas.microsoft.com/office/drawing/2014/main" val="4011972972"/>
                    </a:ext>
                  </a:extLst>
                </a:gridCol>
                <a:gridCol w="2471910">
                  <a:extLst>
                    <a:ext uri="{9D8B030D-6E8A-4147-A177-3AD203B41FA5}">
                      <a16:colId xmlns:a16="http://schemas.microsoft.com/office/drawing/2014/main" val="899391750"/>
                    </a:ext>
                  </a:extLst>
                </a:gridCol>
              </a:tblGrid>
              <a:tr h="295669">
                <a:tc>
                  <a:txBody>
                    <a:bodyPr/>
                    <a:lstStyle/>
                    <a:p>
                      <a:pPr algn="l" fontAlgn="b"/>
                      <a:r>
                        <a:rPr lang="en-IN" sz="1600" b="0" u="none" strike="noStrike" dirty="0" err="1">
                          <a:solidFill>
                            <a:srgbClr val="000000"/>
                          </a:solidFill>
                          <a:effectLst/>
                        </a:rPr>
                        <a:t>Dismissal_type</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600" b="0" u="none" strike="noStrike" dirty="0" err="1">
                          <a:solidFill>
                            <a:srgbClr val="000000"/>
                          </a:solidFill>
                          <a:effectLst/>
                        </a:rPr>
                        <a:t>total_dismissals</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24068170"/>
                  </a:ext>
                </a:extLst>
              </a:tr>
              <a:tr h="295669">
                <a:tc>
                  <a:txBody>
                    <a:bodyPr/>
                    <a:lstStyle/>
                    <a:p>
                      <a:pPr algn="l" fontAlgn="b"/>
                      <a:r>
                        <a:rPr lang="en-IN" sz="1600" b="0" u="none" strike="noStrike" dirty="0">
                          <a:solidFill>
                            <a:srgbClr val="000000"/>
                          </a:solidFill>
                          <a:effectLst/>
                        </a:rPr>
                        <a:t>bowled</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1700</a:t>
                      </a:r>
                      <a:endParaRPr lang="en-IN"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08605245"/>
                  </a:ext>
                </a:extLst>
              </a:tr>
              <a:tr h="295669">
                <a:tc>
                  <a:txBody>
                    <a:bodyPr/>
                    <a:lstStyle/>
                    <a:p>
                      <a:pPr algn="l" fontAlgn="b"/>
                      <a:r>
                        <a:rPr lang="en-IN" sz="1600" b="0" u="none" strike="noStrike" dirty="0">
                          <a:solidFill>
                            <a:srgbClr val="000000"/>
                          </a:solidFill>
                          <a:effectLst/>
                        </a:rPr>
                        <a:t>caught</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dirty="0">
                          <a:solidFill>
                            <a:srgbClr val="000000"/>
                          </a:solidFill>
                          <a:effectLst/>
                        </a:rPr>
                        <a:t>5743</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22462166"/>
                  </a:ext>
                </a:extLst>
              </a:tr>
              <a:tr h="295669">
                <a:tc>
                  <a:txBody>
                    <a:bodyPr/>
                    <a:lstStyle/>
                    <a:p>
                      <a:pPr algn="l" fontAlgn="b"/>
                      <a:r>
                        <a:rPr lang="en-IN" sz="1600" b="0" u="none" strike="noStrike">
                          <a:solidFill>
                            <a:srgbClr val="000000"/>
                          </a:solidFill>
                          <a:effectLst/>
                        </a:rPr>
                        <a:t>caught and bowled</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dirty="0">
                          <a:solidFill>
                            <a:srgbClr val="000000"/>
                          </a:solidFill>
                          <a:effectLst/>
                        </a:rPr>
                        <a:t>269</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61114123"/>
                  </a:ext>
                </a:extLst>
              </a:tr>
              <a:tr h="295669">
                <a:tc>
                  <a:txBody>
                    <a:bodyPr/>
                    <a:lstStyle/>
                    <a:p>
                      <a:pPr algn="l" fontAlgn="b"/>
                      <a:r>
                        <a:rPr lang="en-IN" sz="1600" b="0" u="none" strike="noStrike" dirty="0">
                          <a:solidFill>
                            <a:srgbClr val="000000"/>
                          </a:solidFill>
                          <a:effectLst/>
                        </a:rPr>
                        <a:t>hit wicket</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dirty="0">
                          <a:solidFill>
                            <a:srgbClr val="000000"/>
                          </a:solidFill>
                          <a:effectLst/>
                        </a:rPr>
                        <a:t>12</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05153370"/>
                  </a:ext>
                </a:extLst>
              </a:tr>
              <a:tr h="295669">
                <a:tc>
                  <a:txBody>
                    <a:bodyPr/>
                    <a:lstStyle/>
                    <a:p>
                      <a:pPr algn="l" fontAlgn="b"/>
                      <a:r>
                        <a:rPr lang="en-IN" sz="1600" b="0" u="none" strike="noStrike" dirty="0">
                          <a:solidFill>
                            <a:srgbClr val="000000"/>
                          </a:solidFill>
                          <a:effectLst/>
                        </a:rPr>
                        <a:t>lbw</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dirty="0">
                          <a:solidFill>
                            <a:srgbClr val="000000"/>
                          </a:solidFill>
                          <a:effectLst/>
                        </a:rPr>
                        <a:t>571</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86034393"/>
                  </a:ext>
                </a:extLst>
              </a:tr>
              <a:tr h="295669">
                <a:tc>
                  <a:txBody>
                    <a:bodyPr/>
                    <a:lstStyle/>
                    <a:p>
                      <a:pPr algn="l" fontAlgn="b"/>
                      <a:r>
                        <a:rPr lang="en-IN" sz="1600" b="0" u="none" strike="noStrike">
                          <a:solidFill>
                            <a:srgbClr val="000000"/>
                          </a:solidFill>
                          <a:effectLst/>
                        </a:rPr>
                        <a:t>obstructing the field</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dirty="0">
                          <a:solidFill>
                            <a:srgbClr val="000000"/>
                          </a:solidFill>
                          <a:effectLst/>
                        </a:rPr>
                        <a:t>2</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21774501"/>
                  </a:ext>
                </a:extLst>
              </a:tr>
              <a:tr h="295669">
                <a:tc>
                  <a:txBody>
                    <a:bodyPr/>
                    <a:lstStyle/>
                    <a:p>
                      <a:pPr algn="l" fontAlgn="b"/>
                      <a:r>
                        <a:rPr lang="en-IN" sz="1600" b="0" u="none" strike="noStrike">
                          <a:solidFill>
                            <a:srgbClr val="000000"/>
                          </a:solidFill>
                          <a:effectLst/>
                        </a:rPr>
                        <a:t>retired hurt</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dirty="0">
                          <a:solidFill>
                            <a:srgbClr val="000000"/>
                          </a:solidFill>
                          <a:effectLst/>
                        </a:rPr>
                        <a:t>11</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2695762"/>
                  </a:ext>
                </a:extLst>
              </a:tr>
              <a:tr h="295669">
                <a:tc>
                  <a:txBody>
                    <a:bodyPr/>
                    <a:lstStyle/>
                    <a:p>
                      <a:pPr algn="l" fontAlgn="b"/>
                      <a:r>
                        <a:rPr lang="en-IN" sz="1600" b="0" u="none" strike="noStrike" dirty="0">
                          <a:solidFill>
                            <a:srgbClr val="000000"/>
                          </a:solidFill>
                          <a:effectLst/>
                        </a:rPr>
                        <a:t>run out</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dirty="0">
                          <a:solidFill>
                            <a:srgbClr val="000000"/>
                          </a:solidFill>
                          <a:effectLst/>
                        </a:rPr>
                        <a:t>893</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81349699"/>
                  </a:ext>
                </a:extLst>
              </a:tr>
              <a:tr h="295669">
                <a:tc>
                  <a:txBody>
                    <a:bodyPr/>
                    <a:lstStyle/>
                    <a:p>
                      <a:pPr algn="l" fontAlgn="b"/>
                      <a:r>
                        <a:rPr lang="en-IN" sz="1600" b="0" u="none" strike="noStrike" dirty="0">
                          <a:solidFill>
                            <a:srgbClr val="000000"/>
                          </a:solidFill>
                          <a:effectLst/>
                        </a:rPr>
                        <a:t>stumped</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dirty="0">
                          <a:solidFill>
                            <a:srgbClr val="000000"/>
                          </a:solidFill>
                          <a:effectLst/>
                        </a:rPr>
                        <a:t>294</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09337302"/>
                  </a:ext>
                </a:extLst>
              </a:tr>
            </a:tbl>
          </a:graphicData>
        </a:graphic>
      </p:graphicFrame>
      <p:graphicFrame>
        <p:nvGraphicFramePr>
          <p:cNvPr id="9" name="Chart 8">
            <a:extLst>
              <a:ext uri="{FF2B5EF4-FFF2-40B4-BE49-F238E27FC236}">
                <a16:creationId xmlns:a16="http://schemas.microsoft.com/office/drawing/2014/main" id="{537F3457-FEB6-E614-136C-47E812F533A3}"/>
              </a:ext>
            </a:extLst>
          </p:cNvPr>
          <p:cNvGraphicFramePr>
            <a:graphicFrameLocks/>
          </p:cNvGraphicFramePr>
          <p:nvPr>
            <p:extLst>
              <p:ext uri="{D42A27DB-BD31-4B8C-83A1-F6EECF244321}">
                <p14:modId xmlns:p14="http://schemas.microsoft.com/office/powerpoint/2010/main" val="1710598060"/>
              </p:ext>
            </p:extLst>
          </p:nvPr>
        </p:nvGraphicFramePr>
        <p:xfrm>
          <a:off x="4634431" y="3580482"/>
          <a:ext cx="5864643" cy="32775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94078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45765-08DA-3B83-D8B2-E72209E27015}"/>
              </a:ext>
            </a:extLst>
          </p:cNvPr>
          <p:cNvSpPr>
            <a:spLocks noGrp="1"/>
          </p:cNvSpPr>
          <p:nvPr>
            <p:ph type="title"/>
          </p:nvPr>
        </p:nvSpPr>
        <p:spPr>
          <a:xfrm>
            <a:off x="134708" y="144787"/>
            <a:ext cx="10716905" cy="670461"/>
          </a:xfrm>
        </p:spPr>
        <p:txBody>
          <a:bodyPr>
            <a:normAutofit/>
          </a:bodyPr>
          <a:lstStyle/>
          <a:p>
            <a:r>
              <a:rPr lang="en-US" sz="1800" b="0" i="0" u="none" strike="noStrike" baseline="0" dirty="0">
                <a:solidFill>
                  <a:srgbClr val="484848"/>
                </a:solidFill>
                <a:latin typeface="ArialMT"/>
              </a:rPr>
              <a:t>7. Write a query to get the top 5 bowlers who conceded maximum extra runs from the </a:t>
            </a:r>
            <a:r>
              <a:rPr lang="en-IN" sz="1800" b="0" i="1" u="none" strike="noStrike" baseline="0" dirty="0">
                <a:solidFill>
                  <a:srgbClr val="484848"/>
                </a:solidFill>
                <a:latin typeface="ArialMT"/>
              </a:rPr>
              <a:t>deliveries </a:t>
            </a:r>
            <a:r>
              <a:rPr lang="en-IN" sz="1800" b="0" i="0" u="none" strike="noStrike" baseline="0" dirty="0">
                <a:solidFill>
                  <a:srgbClr val="484848"/>
                </a:solidFill>
                <a:latin typeface="ArialMT"/>
              </a:rPr>
              <a:t>table.</a:t>
            </a:r>
            <a:endParaRPr lang="en-IN" sz="1800" dirty="0">
              <a:latin typeface="ArialMT"/>
            </a:endParaRPr>
          </a:p>
        </p:txBody>
      </p:sp>
      <p:sp>
        <p:nvSpPr>
          <p:cNvPr id="4" name="Content Placeholder 3">
            <a:extLst>
              <a:ext uri="{FF2B5EF4-FFF2-40B4-BE49-F238E27FC236}">
                <a16:creationId xmlns:a16="http://schemas.microsoft.com/office/drawing/2014/main" id="{9C7D32AC-68C5-BB49-3C69-7901314C40BB}"/>
              </a:ext>
            </a:extLst>
          </p:cNvPr>
          <p:cNvSpPr>
            <a:spLocks noGrp="1"/>
          </p:cNvSpPr>
          <p:nvPr>
            <p:ph sz="half" idx="2"/>
          </p:nvPr>
        </p:nvSpPr>
        <p:spPr>
          <a:xfrm>
            <a:off x="335374" y="808477"/>
            <a:ext cx="3685784" cy="3455051"/>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sz="1600" dirty="0"/>
              <a:t>SELECT </a:t>
            </a:r>
          </a:p>
          <a:p>
            <a:pPr marL="0" indent="0">
              <a:buNone/>
            </a:pPr>
            <a:r>
              <a:rPr lang="en-US" sz="1600" dirty="0"/>
              <a:t>    bowler,</a:t>
            </a:r>
          </a:p>
          <a:p>
            <a:pPr marL="0" indent="0">
              <a:buNone/>
            </a:pPr>
            <a:r>
              <a:rPr lang="en-US" sz="1600" dirty="0"/>
              <a:t>    SUM(</a:t>
            </a:r>
            <a:r>
              <a:rPr lang="en-US" sz="1600" dirty="0" err="1"/>
              <a:t>extra_runs</a:t>
            </a:r>
            <a:r>
              <a:rPr lang="en-US" sz="1600" dirty="0"/>
              <a:t>) AS </a:t>
            </a:r>
            <a:r>
              <a:rPr lang="en-US" sz="1600" dirty="0" err="1"/>
              <a:t>total_extra_runs</a:t>
            </a:r>
            <a:endParaRPr lang="en-US" sz="1600" dirty="0"/>
          </a:p>
          <a:p>
            <a:pPr marL="0" indent="0">
              <a:buNone/>
            </a:pPr>
            <a:r>
              <a:rPr lang="en-US" sz="1600" dirty="0"/>
              <a:t>FROM </a:t>
            </a:r>
          </a:p>
          <a:p>
            <a:pPr marL="0" indent="0">
              <a:buNone/>
            </a:pPr>
            <a:r>
              <a:rPr lang="en-US" sz="1600" dirty="0"/>
              <a:t>    deliveries</a:t>
            </a:r>
          </a:p>
          <a:p>
            <a:pPr marL="0" indent="0">
              <a:buNone/>
            </a:pPr>
            <a:r>
              <a:rPr lang="en-US" sz="1600" dirty="0"/>
              <a:t>GROUP BY </a:t>
            </a:r>
          </a:p>
          <a:p>
            <a:pPr marL="0" indent="0">
              <a:buNone/>
            </a:pPr>
            <a:r>
              <a:rPr lang="en-US" sz="1600" dirty="0"/>
              <a:t>    bowler</a:t>
            </a:r>
          </a:p>
          <a:p>
            <a:pPr marL="0" indent="0">
              <a:buNone/>
            </a:pPr>
            <a:r>
              <a:rPr lang="en-US" sz="1600" dirty="0"/>
              <a:t>ORDER BY </a:t>
            </a:r>
          </a:p>
          <a:p>
            <a:pPr marL="0" indent="0">
              <a:buNone/>
            </a:pPr>
            <a:r>
              <a:rPr lang="en-US" sz="1600" dirty="0"/>
              <a:t>    </a:t>
            </a:r>
            <a:r>
              <a:rPr lang="en-US" sz="1600" dirty="0" err="1"/>
              <a:t>total_extra_runs</a:t>
            </a:r>
            <a:r>
              <a:rPr lang="en-US" sz="1600" dirty="0"/>
              <a:t> DESC</a:t>
            </a:r>
          </a:p>
          <a:p>
            <a:pPr marL="0" indent="0">
              <a:buNone/>
            </a:pPr>
            <a:r>
              <a:rPr lang="en-US" sz="1600" dirty="0"/>
              <a:t>LIMIT 5;</a:t>
            </a:r>
            <a:endParaRPr lang="en-IN" sz="1600" dirty="0"/>
          </a:p>
        </p:txBody>
      </p:sp>
      <p:graphicFrame>
        <p:nvGraphicFramePr>
          <p:cNvPr id="7" name="Table 6">
            <a:extLst>
              <a:ext uri="{FF2B5EF4-FFF2-40B4-BE49-F238E27FC236}">
                <a16:creationId xmlns:a16="http://schemas.microsoft.com/office/drawing/2014/main" id="{59B3B28D-627A-AD7D-8043-24072506290E}"/>
              </a:ext>
            </a:extLst>
          </p:cNvPr>
          <p:cNvGraphicFramePr>
            <a:graphicFrameLocks noGrp="1"/>
          </p:cNvGraphicFramePr>
          <p:nvPr>
            <p:extLst>
              <p:ext uri="{D42A27DB-BD31-4B8C-83A1-F6EECF244321}">
                <p14:modId xmlns:p14="http://schemas.microsoft.com/office/powerpoint/2010/main" val="3335291645"/>
              </p:ext>
            </p:extLst>
          </p:nvPr>
        </p:nvGraphicFramePr>
        <p:xfrm>
          <a:off x="335373" y="4370167"/>
          <a:ext cx="4049339" cy="2343046"/>
        </p:xfrm>
        <a:graphic>
          <a:graphicData uri="http://schemas.openxmlformats.org/drawingml/2006/table">
            <a:tbl>
              <a:tblPr firstRow="1" bandRow="1">
                <a:tableStyleId>{0E3FDE45-AF77-4B5C-9715-49D594BDF05E}</a:tableStyleId>
              </a:tblPr>
              <a:tblGrid>
                <a:gridCol w="2313535">
                  <a:extLst>
                    <a:ext uri="{9D8B030D-6E8A-4147-A177-3AD203B41FA5}">
                      <a16:colId xmlns:a16="http://schemas.microsoft.com/office/drawing/2014/main" val="4286317825"/>
                    </a:ext>
                  </a:extLst>
                </a:gridCol>
                <a:gridCol w="1735804">
                  <a:extLst>
                    <a:ext uri="{9D8B030D-6E8A-4147-A177-3AD203B41FA5}">
                      <a16:colId xmlns:a16="http://schemas.microsoft.com/office/drawing/2014/main" val="2931705629"/>
                    </a:ext>
                  </a:extLst>
                </a:gridCol>
              </a:tblGrid>
              <a:tr h="389825">
                <a:tc>
                  <a:txBody>
                    <a:bodyPr/>
                    <a:lstStyle/>
                    <a:p>
                      <a:pPr algn="l" fontAlgn="b"/>
                      <a:r>
                        <a:rPr lang="en-IN" sz="1600" b="1" u="none" strike="noStrike" dirty="0">
                          <a:solidFill>
                            <a:srgbClr val="000000"/>
                          </a:solidFill>
                          <a:effectLst/>
                        </a:rPr>
                        <a:t>Bowler</a:t>
                      </a:r>
                      <a:endParaRPr lang="en-IN"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600" b="1" u="none" strike="noStrike" dirty="0" err="1">
                          <a:solidFill>
                            <a:srgbClr val="000000"/>
                          </a:solidFill>
                          <a:effectLst/>
                        </a:rPr>
                        <a:t>Total_extra_runs</a:t>
                      </a:r>
                      <a:endParaRPr lang="en-IN"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71615472"/>
                  </a:ext>
                </a:extLst>
              </a:tr>
              <a:tr h="393921">
                <a:tc>
                  <a:txBody>
                    <a:bodyPr/>
                    <a:lstStyle/>
                    <a:p>
                      <a:pPr algn="l" fontAlgn="b"/>
                      <a:r>
                        <a:rPr lang="en-IN" sz="1600" b="0" u="none" strike="noStrike" dirty="0">
                          <a:solidFill>
                            <a:srgbClr val="000000"/>
                          </a:solidFill>
                          <a:effectLst/>
                        </a:rPr>
                        <a:t>SL Malinga</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293</a:t>
                      </a:r>
                      <a:endParaRPr lang="en-IN"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5587201"/>
                  </a:ext>
                </a:extLst>
              </a:tr>
              <a:tr h="389825">
                <a:tc>
                  <a:txBody>
                    <a:bodyPr/>
                    <a:lstStyle/>
                    <a:p>
                      <a:pPr algn="l" fontAlgn="b"/>
                      <a:r>
                        <a:rPr lang="en-IN" sz="1600" b="0" u="none" strike="noStrike" dirty="0">
                          <a:solidFill>
                            <a:srgbClr val="000000"/>
                          </a:solidFill>
                          <a:effectLst/>
                        </a:rPr>
                        <a:t>P Kumar</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236</a:t>
                      </a:r>
                      <a:endParaRPr lang="en-IN"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44748059"/>
                  </a:ext>
                </a:extLst>
              </a:tr>
              <a:tr h="389825">
                <a:tc>
                  <a:txBody>
                    <a:bodyPr/>
                    <a:lstStyle/>
                    <a:p>
                      <a:pPr algn="l" fontAlgn="b"/>
                      <a:r>
                        <a:rPr lang="en-IN" sz="1600" b="0" u="none" strike="noStrike" dirty="0">
                          <a:solidFill>
                            <a:srgbClr val="000000"/>
                          </a:solidFill>
                          <a:effectLst/>
                        </a:rPr>
                        <a:t>UT Yadav</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dirty="0">
                          <a:solidFill>
                            <a:srgbClr val="000000"/>
                          </a:solidFill>
                          <a:effectLst/>
                        </a:rPr>
                        <a:t>226</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08430236"/>
                  </a:ext>
                </a:extLst>
              </a:tr>
              <a:tr h="389825">
                <a:tc>
                  <a:txBody>
                    <a:bodyPr/>
                    <a:lstStyle/>
                    <a:p>
                      <a:pPr algn="l" fontAlgn="b"/>
                      <a:r>
                        <a:rPr lang="en-IN" sz="1600" b="0" u="none" strike="noStrike">
                          <a:solidFill>
                            <a:srgbClr val="000000"/>
                          </a:solidFill>
                          <a:effectLst/>
                        </a:rPr>
                        <a:t>DJ Bravo</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dirty="0">
                          <a:solidFill>
                            <a:srgbClr val="000000"/>
                          </a:solidFill>
                          <a:effectLst/>
                        </a:rPr>
                        <a:t>210</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68871353"/>
                  </a:ext>
                </a:extLst>
              </a:tr>
              <a:tr h="389825">
                <a:tc>
                  <a:txBody>
                    <a:bodyPr/>
                    <a:lstStyle/>
                    <a:p>
                      <a:pPr algn="l" fontAlgn="b"/>
                      <a:r>
                        <a:rPr lang="en-IN" sz="1600" b="0" u="none" strike="noStrike">
                          <a:solidFill>
                            <a:srgbClr val="000000"/>
                          </a:solidFill>
                          <a:effectLst/>
                        </a:rPr>
                        <a:t>B Kumar</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dirty="0">
                          <a:solidFill>
                            <a:srgbClr val="000000"/>
                          </a:solidFill>
                          <a:effectLst/>
                        </a:rPr>
                        <a:t>201</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2484795"/>
                  </a:ext>
                </a:extLst>
              </a:tr>
            </a:tbl>
          </a:graphicData>
        </a:graphic>
      </p:graphicFrame>
      <p:graphicFrame>
        <p:nvGraphicFramePr>
          <p:cNvPr id="8" name="Chart 7">
            <a:extLst>
              <a:ext uri="{FF2B5EF4-FFF2-40B4-BE49-F238E27FC236}">
                <a16:creationId xmlns:a16="http://schemas.microsoft.com/office/drawing/2014/main" id="{589B876C-4645-D3F9-1928-C02C4DC1ABA7}"/>
              </a:ext>
            </a:extLst>
          </p:cNvPr>
          <p:cNvGraphicFramePr>
            <a:graphicFrameLocks/>
          </p:cNvGraphicFramePr>
          <p:nvPr>
            <p:extLst>
              <p:ext uri="{D42A27DB-BD31-4B8C-83A1-F6EECF244321}">
                <p14:modId xmlns:p14="http://schemas.microsoft.com/office/powerpoint/2010/main" val="1953197636"/>
              </p:ext>
            </p:extLst>
          </p:nvPr>
        </p:nvGraphicFramePr>
        <p:xfrm>
          <a:off x="4847421" y="1165034"/>
          <a:ext cx="7009205" cy="47703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81067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05FE7-EB9F-A7B3-A0F4-076AC14E56CD}"/>
              </a:ext>
            </a:extLst>
          </p:cNvPr>
          <p:cNvSpPr>
            <a:spLocks noGrp="1"/>
          </p:cNvSpPr>
          <p:nvPr>
            <p:ph type="title"/>
          </p:nvPr>
        </p:nvSpPr>
        <p:spPr>
          <a:xfrm>
            <a:off x="176507" y="60132"/>
            <a:ext cx="11264747" cy="799584"/>
          </a:xfrm>
        </p:spPr>
        <p:txBody>
          <a:bodyPr>
            <a:normAutofit/>
          </a:bodyPr>
          <a:lstStyle/>
          <a:p>
            <a:r>
              <a:rPr lang="en-US" sz="1800" b="0" i="0" u="none" strike="noStrike" baseline="0" dirty="0">
                <a:solidFill>
                  <a:srgbClr val="484848"/>
                </a:solidFill>
                <a:latin typeface="ArialMT"/>
              </a:rPr>
              <a:t>8. Write a query to create a table named </a:t>
            </a:r>
            <a:r>
              <a:rPr lang="en-US" sz="1800" b="0" i="1" u="none" strike="noStrike" baseline="0" dirty="0">
                <a:solidFill>
                  <a:srgbClr val="484848"/>
                </a:solidFill>
                <a:latin typeface="ArialMT"/>
              </a:rPr>
              <a:t>deliveries_v03 </a:t>
            </a:r>
            <a:r>
              <a:rPr lang="en-US" sz="1800" b="0" i="0" u="none" strike="noStrike" baseline="0" dirty="0">
                <a:solidFill>
                  <a:srgbClr val="484848"/>
                </a:solidFill>
                <a:latin typeface="ArialMT"/>
              </a:rPr>
              <a:t>with all the columns of </a:t>
            </a:r>
            <a:r>
              <a:rPr lang="en-US" sz="1800" b="0" i="1" u="none" strike="noStrike" baseline="0" dirty="0">
                <a:solidFill>
                  <a:srgbClr val="484848"/>
                </a:solidFill>
                <a:latin typeface="ArialMT"/>
              </a:rPr>
              <a:t>deliveries_v02 </a:t>
            </a:r>
            <a:r>
              <a:rPr lang="en-US" sz="1800" b="0" i="0" u="none" strike="noStrike" baseline="0" dirty="0">
                <a:solidFill>
                  <a:srgbClr val="484848"/>
                </a:solidFill>
                <a:latin typeface="ArialMT"/>
              </a:rPr>
              <a:t>table and two additional column (named </a:t>
            </a:r>
            <a:r>
              <a:rPr lang="en-US" sz="1800" b="0" i="1" u="none" strike="noStrike" baseline="0" dirty="0">
                <a:solidFill>
                  <a:srgbClr val="484848"/>
                </a:solidFill>
                <a:latin typeface="ArialMT"/>
              </a:rPr>
              <a:t>venue </a:t>
            </a:r>
            <a:r>
              <a:rPr lang="en-US" sz="1800" b="0" i="0" u="none" strike="noStrike" baseline="0" dirty="0">
                <a:solidFill>
                  <a:srgbClr val="484848"/>
                </a:solidFill>
                <a:latin typeface="ArialMT"/>
              </a:rPr>
              <a:t>and </a:t>
            </a:r>
            <a:r>
              <a:rPr lang="en-US" sz="1800" b="0" i="1" u="none" strike="noStrike" baseline="0" dirty="0" err="1">
                <a:solidFill>
                  <a:srgbClr val="484848"/>
                </a:solidFill>
                <a:latin typeface="ArialMT"/>
              </a:rPr>
              <a:t>match_date</a:t>
            </a:r>
            <a:r>
              <a:rPr lang="en-US" sz="1800" b="0" i="0" u="none" strike="noStrike" baseline="0" dirty="0">
                <a:solidFill>
                  <a:srgbClr val="484848"/>
                </a:solidFill>
                <a:latin typeface="ArialMT"/>
              </a:rPr>
              <a:t>) of </a:t>
            </a:r>
            <a:r>
              <a:rPr lang="en-US" sz="1800" b="0" i="1" u="none" strike="noStrike" baseline="0" dirty="0">
                <a:solidFill>
                  <a:srgbClr val="484848"/>
                </a:solidFill>
                <a:latin typeface="ArialMT"/>
              </a:rPr>
              <a:t>venue </a:t>
            </a:r>
            <a:r>
              <a:rPr lang="en-US" sz="1800" b="0" i="0" u="none" strike="noStrike" baseline="0" dirty="0">
                <a:solidFill>
                  <a:srgbClr val="484848"/>
                </a:solidFill>
                <a:latin typeface="ArialMT"/>
              </a:rPr>
              <a:t>and </a:t>
            </a:r>
            <a:r>
              <a:rPr lang="en-US" sz="1800" b="0" i="1" u="none" strike="noStrike" baseline="0" dirty="0">
                <a:solidFill>
                  <a:srgbClr val="484848"/>
                </a:solidFill>
                <a:latin typeface="ArialMT"/>
              </a:rPr>
              <a:t>date </a:t>
            </a:r>
            <a:r>
              <a:rPr lang="en-US" sz="1800" b="0" i="0" u="none" strike="noStrike" baseline="0" dirty="0">
                <a:solidFill>
                  <a:srgbClr val="484848"/>
                </a:solidFill>
                <a:latin typeface="ArialMT"/>
              </a:rPr>
              <a:t>from table </a:t>
            </a:r>
            <a:r>
              <a:rPr lang="en-US" sz="1800" b="0" i="1" u="none" strike="noStrike" baseline="0" dirty="0">
                <a:solidFill>
                  <a:srgbClr val="484848"/>
                </a:solidFill>
                <a:latin typeface="ArialMT"/>
              </a:rPr>
              <a:t>matches.</a:t>
            </a:r>
            <a:endParaRPr lang="en-IN" sz="1800" dirty="0">
              <a:latin typeface="ArialMT"/>
            </a:endParaRPr>
          </a:p>
        </p:txBody>
      </p:sp>
      <p:sp>
        <p:nvSpPr>
          <p:cNvPr id="4" name="Content Placeholder 3">
            <a:extLst>
              <a:ext uri="{FF2B5EF4-FFF2-40B4-BE49-F238E27FC236}">
                <a16:creationId xmlns:a16="http://schemas.microsoft.com/office/drawing/2014/main" id="{5EF47C44-F0AA-20DB-8B2F-7312C3277197}"/>
              </a:ext>
            </a:extLst>
          </p:cNvPr>
          <p:cNvSpPr>
            <a:spLocks noGrp="1"/>
          </p:cNvSpPr>
          <p:nvPr>
            <p:ph sz="half" idx="2"/>
          </p:nvPr>
        </p:nvSpPr>
        <p:spPr>
          <a:xfrm>
            <a:off x="255071" y="931871"/>
            <a:ext cx="5157787" cy="1854449"/>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sz="1800" dirty="0"/>
              <a:t>CREATE TABLE deliveries_v03 AS</a:t>
            </a:r>
          </a:p>
          <a:p>
            <a:pPr marL="0" indent="0">
              <a:buNone/>
            </a:pPr>
            <a:r>
              <a:rPr lang="en-US" sz="1800" dirty="0"/>
              <a:t>SELECT d.*, </a:t>
            </a:r>
            <a:r>
              <a:rPr lang="en-US" sz="1800" dirty="0" err="1"/>
              <a:t>m.venue</a:t>
            </a:r>
            <a:r>
              <a:rPr lang="en-US" sz="1800" dirty="0"/>
              <a:t>, </a:t>
            </a:r>
            <a:r>
              <a:rPr lang="en-US" sz="1800" dirty="0" err="1"/>
              <a:t>m.date</a:t>
            </a:r>
            <a:endParaRPr lang="en-US" sz="1800" dirty="0"/>
          </a:p>
          <a:p>
            <a:pPr marL="0" indent="0">
              <a:buNone/>
            </a:pPr>
            <a:r>
              <a:rPr lang="en-US" sz="1800" dirty="0"/>
              <a:t>FROM deliveries_v02 d</a:t>
            </a:r>
          </a:p>
          <a:p>
            <a:pPr marL="0" indent="0">
              <a:buNone/>
            </a:pPr>
            <a:r>
              <a:rPr lang="en-US" sz="1800" dirty="0"/>
              <a:t>JOIN matches m ON </a:t>
            </a:r>
            <a:r>
              <a:rPr lang="en-US" sz="1800" dirty="0" err="1"/>
              <a:t>d.match_id</a:t>
            </a:r>
            <a:r>
              <a:rPr lang="en-US" sz="1800" dirty="0"/>
              <a:t> = m.id;</a:t>
            </a:r>
            <a:endParaRPr lang="en-IN" sz="1800" dirty="0"/>
          </a:p>
        </p:txBody>
      </p:sp>
      <p:sp>
        <p:nvSpPr>
          <p:cNvPr id="8" name="Text Placeholder 7">
            <a:extLst>
              <a:ext uri="{FF2B5EF4-FFF2-40B4-BE49-F238E27FC236}">
                <a16:creationId xmlns:a16="http://schemas.microsoft.com/office/drawing/2014/main" id="{8B353A6F-32B5-6D81-454B-9C011AFF7722}"/>
              </a:ext>
            </a:extLst>
          </p:cNvPr>
          <p:cNvSpPr>
            <a:spLocks noGrp="1"/>
          </p:cNvSpPr>
          <p:nvPr>
            <p:ph type="body" sz="quarter" idx="3"/>
          </p:nvPr>
        </p:nvSpPr>
        <p:spPr>
          <a:xfrm>
            <a:off x="255071" y="3602575"/>
            <a:ext cx="5183188" cy="3117714"/>
          </a:xfrm>
        </p:spPr>
        <p:style>
          <a:lnRef idx="2">
            <a:schemeClr val="dk1"/>
          </a:lnRef>
          <a:fillRef idx="1">
            <a:schemeClr val="lt1"/>
          </a:fillRef>
          <a:effectRef idx="0">
            <a:schemeClr val="dk1"/>
          </a:effectRef>
          <a:fontRef idx="minor">
            <a:schemeClr val="dk1"/>
          </a:fontRef>
        </p:style>
        <p:txBody>
          <a:bodyPr>
            <a:normAutofit/>
          </a:bodyPr>
          <a:lstStyle/>
          <a:p>
            <a:r>
              <a:rPr lang="en-US" sz="1600" b="0" dirty="0"/>
              <a:t>SELECT </a:t>
            </a:r>
          </a:p>
          <a:p>
            <a:r>
              <a:rPr lang="en-US" sz="1600" b="0" dirty="0"/>
              <a:t>    venue,</a:t>
            </a:r>
          </a:p>
          <a:p>
            <a:r>
              <a:rPr lang="en-US" sz="1600" b="0" dirty="0"/>
              <a:t>    SUM(</a:t>
            </a:r>
            <a:r>
              <a:rPr lang="en-US" sz="1600" b="0" dirty="0" err="1"/>
              <a:t>total_runs</a:t>
            </a:r>
            <a:r>
              <a:rPr lang="en-US" sz="1600" b="0" dirty="0"/>
              <a:t>) AS </a:t>
            </a:r>
            <a:r>
              <a:rPr lang="en-US" sz="1600" b="0" dirty="0" err="1"/>
              <a:t>total_runs_scored</a:t>
            </a:r>
            <a:endParaRPr lang="en-US" sz="1600" b="0" dirty="0"/>
          </a:p>
          <a:p>
            <a:r>
              <a:rPr lang="en-US" sz="1600" b="0" dirty="0"/>
              <a:t>FROM </a:t>
            </a:r>
          </a:p>
          <a:p>
            <a:r>
              <a:rPr lang="en-US" sz="1600" b="0" dirty="0"/>
              <a:t>    deliveries_v03</a:t>
            </a:r>
          </a:p>
          <a:p>
            <a:r>
              <a:rPr lang="en-US" sz="1600" b="0" dirty="0"/>
              <a:t>GROUP BY </a:t>
            </a:r>
          </a:p>
          <a:p>
            <a:r>
              <a:rPr lang="en-US" sz="1600" b="0" dirty="0"/>
              <a:t>    venue</a:t>
            </a:r>
          </a:p>
          <a:p>
            <a:r>
              <a:rPr lang="en-US" sz="1600" b="0" dirty="0"/>
              <a:t>ORDER BY </a:t>
            </a:r>
          </a:p>
          <a:p>
            <a:r>
              <a:rPr lang="en-US" sz="1600" b="0" dirty="0"/>
              <a:t>    </a:t>
            </a:r>
            <a:r>
              <a:rPr lang="en-US" sz="1600" b="0" dirty="0" err="1"/>
              <a:t>total_runs_scored</a:t>
            </a:r>
            <a:r>
              <a:rPr lang="en-US" sz="1600" b="0" dirty="0"/>
              <a:t> DESC;</a:t>
            </a:r>
            <a:endParaRPr lang="en-IN" sz="1600" b="0" dirty="0"/>
          </a:p>
        </p:txBody>
      </p:sp>
      <p:sp>
        <p:nvSpPr>
          <p:cNvPr id="6" name="Content Placeholder 5">
            <a:extLst>
              <a:ext uri="{FF2B5EF4-FFF2-40B4-BE49-F238E27FC236}">
                <a16:creationId xmlns:a16="http://schemas.microsoft.com/office/drawing/2014/main" id="{BAACEB77-756A-5B3C-29AB-5EAF03A5C3CF}"/>
              </a:ext>
            </a:extLst>
          </p:cNvPr>
          <p:cNvSpPr>
            <a:spLocks noGrp="1"/>
          </p:cNvSpPr>
          <p:nvPr>
            <p:ph sz="quarter" idx="4"/>
          </p:nvPr>
        </p:nvSpPr>
        <p:spPr>
          <a:xfrm>
            <a:off x="217764" y="2802991"/>
            <a:ext cx="11164733" cy="655273"/>
          </a:xfrm>
        </p:spPr>
        <p:txBody>
          <a:bodyPr>
            <a:normAutofit/>
          </a:bodyPr>
          <a:lstStyle/>
          <a:p>
            <a:pPr marL="0" indent="0" algn="l">
              <a:buNone/>
            </a:pPr>
            <a:r>
              <a:rPr lang="en-US" sz="1800" b="0" i="0" u="none" strike="noStrike" baseline="0" dirty="0">
                <a:solidFill>
                  <a:srgbClr val="484848"/>
                </a:solidFill>
                <a:latin typeface="ArialMT"/>
              </a:rPr>
              <a:t>9. Write a query to fetch the total runs scored for each venue and order it in the descending order of total runs scored.</a:t>
            </a:r>
            <a:endParaRPr lang="en-IN" sz="1800" dirty="0"/>
          </a:p>
        </p:txBody>
      </p:sp>
    </p:spTree>
    <p:extLst>
      <p:ext uri="{BB962C8B-B14F-4D97-AF65-F5344CB8AC3E}">
        <p14:creationId xmlns:p14="http://schemas.microsoft.com/office/powerpoint/2010/main" val="2219263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C29B2FDB-8926-DA94-9725-AB451141E193}"/>
              </a:ext>
            </a:extLst>
          </p:cNvPr>
          <p:cNvGraphicFramePr>
            <a:graphicFrameLocks noGrp="1"/>
          </p:cNvGraphicFramePr>
          <p:nvPr>
            <p:extLst>
              <p:ext uri="{D42A27DB-BD31-4B8C-83A1-F6EECF244321}">
                <p14:modId xmlns:p14="http://schemas.microsoft.com/office/powerpoint/2010/main" val="3904603785"/>
              </p:ext>
            </p:extLst>
          </p:nvPr>
        </p:nvGraphicFramePr>
        <p:xfrm>
          <a:off x="572877" y="151447"/>
          <a:ext cx="9893148" cy="6555105"/>
        </p:xfrm>
        <a:graphic>
          <a:graphicData uri="http://schemas.openxmlformats.org/drawingml/2006/table">
            <a:tbl>
              <a:tblPr firstRow="1" bandRow="1">
                <a:tableStyleId>{ED083AE6-46FA-4A59-8FB0-9F97EB10719F}</a:tableStyleId>
              </a:tblPr>
              <a:tblGrid>
                <a:gridCol w="4946574">
                  <a:extLst>
                    <a:ext uri="{9D8B030D-6E8A-4147-A177-3AD203B41FA5}">
                      <a16:colId xmlns:a16="http://schemas.microsoft.com/office/drawing/2014/main" val="2131450865"/>
                    </a:ext>
                  </a:extLst>
                </a:gridCol>
                <a:gridCol w="4946574">
                  <a:extLst>
                    <a:ext uri="{9D8B030D-6E8A-4147-A177-3AD203B41FA5}">
                      <a16:colId xmlns:a16="http://schemas.microsoft.com/office/drawing/2014/main" val="2561880710"/>
                    </a:ext>
                  </a:extLst>
                </a:gridCol>
              </a:tblGrid>
              <a:tr h="164841">
                <a:tc>
                  <a:txBody>
                    <a:bodyPr/>
                    <a:lstStyle/>
                    <a:p>
                      <a:pPr algn="l" fontAlgn="b"/>
                      <a:r>
                        <a:rPr lang="en-IN" sz="1100" b="0" u="none" strike="noStrike">
                          <a:solidFill>
                            <a:srgbClr val="000000"/>
                          </a:solidFill>
                          <a:effectLst/>
                        </a:rPr>
                        <a:t>venue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total_runs_scored</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33017452"/>
                  </a:ext>
                </a:extLst>
              </a:tr>
              <a:tr h="164841">
                <a:tc>
                  <a:txBody>
                    <a:bodyPr/>
                    <a:lstStyle/>
                    <a:p>
                      <a:pPr algn="l" fontAlgn="b"/>
                      <a:r>
                        <a:rPr lang="en-IN" sz="1100" b="0" u="none" strike="noStrike">
                          <a:solidFill>
                            <a:srgbClr val="000000"/>
                          </a:solidFill>
                          <a:effectLst/>
                        </a:rPr>
                        <a:t>Eden Gardens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23658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20871382"/>
                  </a:ext>
                </a:extLst>
              </a:tr>
              <a:tr h="164841">
                <a:tc>
                  <a:txBody>
                    <a:bodyPr/>
                    <a:lstStyle/>
                    <a:p>
                      <a:pPr algn="l" fontAlgn="b"/>
                      <a:r>
                        <a:rPr lang="en-IN" sz="1100" b="0" u="none" strike="noStrike">
                          <a:solidFill>
                            <a:srgbClr val="000000"/>
                          </a:solidFill>
                          <a:effectLst/>
                        </a:rPr>
                        <a:t>Wankhede Stadium</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23390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71835764"/>
                  </a:ext>
                </a:extLst>
              </a:tr>
              <a:tr h="164841">
                <a:tc>
                  <a:txBody>
                    <a:bodyPr/>
                    <a:lstStyle/>
                    <a:p>
                      <a:pPr algn="l" fontAlgn="b"/>
                      <a:r>
                        <a:rPr lang="en-IN" sz="1100" b="0" u="none" strike="noStrike">
                          <a:solidFill>
                            <a:srgbClr val="000000"/>
                          </a:solidFill>
                          <a:effectLst/>
                        </a:rPr>
                        <a:t>Feroz Shah Kotla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22947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72562220"/>
                  </a:ext>
                </a:extLst>
              </a:tr>
              <a:tr h="164841">
                <a:tc>
                  <a:txBody>
                    <a:bodyPr/>
                    <a:lstStyle/>
                    <a:p>
                      <a:pPr algn="l" fontAlgn="b"/>
                      <a:r>
                        <a:rPr lang="en-IN" sz="1100" b="0" u="none" strike="noStrike">
                          <a:solidFill>
                            <a:srgbClr val="000000"/>
                          </a:solidFill>
                          <a:effectLst/>
                        </a:rPr>
                        <a:t>M Chinnaswamy Stadium</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20237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918532"/>
                  </a:ext>
                </a:extLst>
              </a:tr>
              <a:tr h="164841">
                <a:tc>
                  <a:txBody>
                    <a:bodyPr/>
                    <a:lstStyle/>
                    <a:p>
                      <a:pPr algn="l" fontAlgn="b"/>
                      <a:r>
                        <a:rPr lang="sv-SE" sz="1100" b="0" u="none" strike="noStrike">
                          <a:solidFill>
                            <a:srgbClr val="000000"/>
                          </a:solidFill>
                          <a:effectLst/>
                        </a:rPr>
                        <a:t>Rajiv Gandhi International Stadium, Uppal</a:t>
                      </a:r>
                      <a:endParaRPr lang="sv-SE"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19484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2530491"/>
                  </a:ext>
                </a:extLst>
              </a:tr>
              <a:tr h="164841">
                <a:tc>
                  <a:txBody>
                    <a:bodyPr/>
                    <a:lstStyle/>
                    <a:p>
                      <a:pPr algn="l" fontAlgn="b"/>
                      <a:r>
                        <a:rPr lang="en-IN" sz="1100" b="0" u="none" strike="noStrike">
                          <a:solidFill>
                            <a:srgbClr val="000000"/>
                          </a:solidFill>
                          <a:effectLst/>
                        </a:rPr>
                        <a:t>MA Chidambaram Stadium, Chepauk</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17821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20455464"/>
                  </a:ext>
                </a:extLst>
              </a:tr>
              <a:tr h="164841">
                <a:tc>
                  <a:txBody>
                    <a:bodyPr/>
                    <a:lstStyle/>
                    <a:p>
                      <a:pPr algn="l" fontAlgn="b"/>
                      <a:r>
                        <a:rPr lang="en-IN" sz="1100" b="0" u="none" strike="noStrike">
                          <a:solidFill>
                            <a:srgbClr val="000000"/>
                          </a:solidFill>
                          <a:effectLst/>
                        </a:rPr>
                        <a:t>Sawai Mansingh Stadium</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14264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03124276"/>
                  </a:ext>
                </a:extLst>
              </a:tr>
              <a:tr h="164841">
                <a:tc>
                  <a:txBody>
                    <a:bodyPr/>
                    <a:lstStyle/>
                    <a:p>
                      <a:pPr algn="l" fontAlgn="b"/>
                      <a:r>
                        <a:rPr lang="sv-SE" sz="1100" b="0" u="none" strike="noStrike">
                          <a:solidFill>
                            <a:srgbClr val="000000"/>
                          </a:solidFill>
                          <a:effectLst/>
                        </a:rPr>
                        <a:t>Punjab Cricket Association Stadium, Mohali</a:t>
                      </a:r>
                      <a:endParaRPr lang="sv-SE"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10987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20756765"/>
                  </a:ext>
                </a:extLst>
              </a:tr>
              <a:tr h="164841">
                <a:tc>
                  <a:txBody>
                    <a:bodyPr/>
                    <a:lstStyle/>
                    <a:p>
                      <a:pPr algn="l" fontAlgn="b"/>
                      <a:r>
                        <a:rPr lang="en-IN" sz="1100" b="0" u="none" strike="noStrike">
                          <a:solidFill>
                            <a:srgbClr val="000000"/>
                          </a:solidFill>
                          <a:effectLst/>
                        </a:rPr>
                        <a:t>Dubai International Cricket Stadium</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10402</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93371331"/>
                  </a:ext>
                </a:extLst>
              </a:tr>
              <a:tr h="164841">
                <a:tc>
                  <a:txBody>
                    <a:bodyPr/>
                    <a:lstStyle/>
                    <a:p>
                      <a:pPr algn="l" fontAlgn="b"/>
                      <a:r>
                        <a:rPr lang="en-IN" sz="1100" b="0" u="none" strike="noStrike">
                          <a:solidFill>
                            <a:srgbClr val="000000"/>
                          </a:solidFill>
                          <a:effectLst/>
                        </a:rPr>
                        <a:t>Sheikh Zayed Stadium</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8830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3006993"/>
                  </a:ext>
                </a:extLst>
              </a:tr>
              <a:tr h="164841">
                <a:tc>
                  <a:txBody>
                    <a:bodyPr/>
                    <a:lstStyle/>
                    <a:p>
                      <a:pPr algn="l" fontAlgn="b"/>
                      <a:r>
                        <a:rPr lang="sv-SE" sz="1100" b="0" u="none" strike="noStrike">
                          <a:solidFill>
                            <a:srgbClr val="000000"/>
                          </a:solidFill>
                          <a:effectLst/>
                        </a:rPr>
                        <a:t>Punjab Cricket Association IS Bindra Stadium, Mohali</a:t>
                      </a:r>
                      <a:endParaRPr lang="sv-SE"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7021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98468771"/>
                  </a:ext>
                </a:extLst>
              </a:tr>
              <a:tr h="164841">
                <a:tc>
                  <a:txBody>
                    <a:bodyPr/>
                    <a:lstStyle/>
                    <a:p>
                      <a:pPr algn="l" fontAlgn="b"/>
                      <a:r>
                        <a:rPr lang="en-IN" sz="1100" b="0" u="none" strike="noStrike">
                          <a:solidFill>
                            <a:srgbClr val="000000"/>
                          </a:solidFill>
                          <a:effectLst/>
                        </a:rPr>
                        <a:t>Maharashtra Cricket Association Stadium</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6780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33380771"/>
                  </a:ext>
                </a:extLst>
              </a:tr>
              <a:tr h="164841">
                <a:tc>
                  <a:txBody>
                    <a:bodyPr/>
                    <a:lstStyle/>
                    <a:p>
                      <a:pPr algn="l" fontAlgn="b"/>
                      <a:r>
                        <a:rPr lang="en-IN" sz="1100" b="0" u="none" strike="noStrike">
                          <a:solidFill>
                            <a:srgbClr val="000000"/>
                          </a:solidFill>
                          <a:effectLst/>
                        </a:rPr>
                        <a:t>Sharjah Cricket Stadium</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5924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85248927"/>
                  </a:ext>
                </a:extLst>
              </a:tr>
              <a:tr h="164841">
                <a:tc>
                  <a:txBody>
                    <a:bodyPr/>
                    <a:lstStyle/>
                    <a:p>
                      <a:pPr algn="l" fontAlgn="b"/>
                      <a:r>
                        <a:rPr lang="en-IN" sz="1100" b="0" u="none" strike="noStrike">
                          <a:solidFill>
                            <a:srgbClr val="000000"/>
                          </a:solidFill>
                          <a:effectLst/>
                        </a:rPr>
                        <a:t>M.Chinnaswamy Stadium</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5127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6582424"/>
                  </a:ext>
                </a:extLst>
              </a:tr>
              <a:tr h="164841">
                <a:tc>
                  <a:txBody>
                    <a:bodyPr/>
                    <a:lstStyle/>
                    <a:p>
                      <a:pPr algn="l" fontAlgn="b"/>
                      <a:r>
                        <a:rPr lang="en-US" sz="1100" b="0" u="none" strike="noStrike">
                          <a:solidFill>
                            <a:srgbClr val="000000"/>
                          </a:solidFill>
                          <a:effectLst/>
                        </a:rPr>
                        <a:t>Dr DY Patil Sports Academy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4810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12497504"/>
                  </a:ext>
                </a:extLst>
              </a:tr>
              <a:tr h="164841">
                <a:tc>
                  <a:txBody>
                    <a:bodyPr/>
                    <a:lstStyle/>
                    <a:p>
                      <a:pPr algn="l" fontAlgn="b"/>
                      <a:r>
                        <a:rPr lang="en-IN" sz="1100" b="0" u="none" strike="noStrike">
                          <a:solidFill>
                            <a:srgbClr val="000000"/>
                          </a:solidFill>
                          <a:effectLst/>
                        </a:rPr>
                        <a:t>Subrata Roy Sahara Stadium</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4755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81379347"/>
                  </a:ext>
                </a:extLst>
              </a:tr>
              <a:tr h="164841">
                <a:tc>
                  <a:txBody>
                    <a:bodyPr/>
                    <a:lstStyle/>
                    <a:p>
                      <a:pPr algn="l" fontAlgn="b"/>
                      <a:r>
                        <a:rPr lang="en-IN" sz="1100" b="0" u="none" strike="noStrike">
                          <a:solidFill>
                            <a:srgbClr val="000000"/>
                          </a:solidFill>
                          <a:effectLst/>
                        </a:rPr>
                        <a:t>Kingsmead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4353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72635545"/>
                  </a:ext>
                </a:extLst>
              </a:tr>
              <a:tr h="164841">
                <a:tc>
                  <a:txBody>
                    <a:bodyPr/>
                    <a:lstStyle/>
                    <a:p>
                      <a:pPr algn="l" fontAlgn="b"/>
                      <a:r>
                        <a:rPr lang="en-IN" sz="1100" b="0" u="none" strike="noStrike">
                          <a:solidFill>
                            <a:srgbClr val="000000"/>
                          </a:solidFill>
                          <a:effectLst/>
                        </a:rPr>
                        <a:t>Brabourne Stadium</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dirty="0">
                          <a:solidFill>
                            <a:srgbClr val="000000"/>
                          </a:solidFill>
                          <a:effectLst/>
                        </a:rPr>
                        <a:t>3842</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13962567"/>
                  </a:ext>
                </a:extLst>
              </a:tr>
              <a:tr h="164841">
                <a:tc>
                  <a:txBody>
                    <a:bodyPr/>
                    <a:lstStyle/>
                    <a:p>
                      <a:pPr algn="l" fontAlgn="b"/>
                      <a:r>
                        <a:rPr lang="en-IN" sz="1100" b="0" u="none" strike="noStrike">
                          <a:solidFill>
                            <a:srgbClr val="000000"/>
                          </a:solidFill>
                          <a:effectLst/>
                        </a:rPr>
                        <a:t>Dr. Y.S. Rajasekhara Reddy ACA-VDCA Cricket Stadium</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3746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63963093"/>
                  </a:ext>
                </a:extLst>
              </a:tr>
              <a:tr h="164841">
                <a:tc>
                  <a:txBody>
                    <a:bodyPr/>
                    <a:lstStyle/>
                    <a:p>
                      <a:pPr algn="l" fontAlgn="b"/>
                      <a:r>
                        <a:rPr lang="en-IN" sz="1100" b="0" u="none" strike="noStrike">
                          <a:solidFill>
                            <a:srgbClr val="000000"/>
                          </a:solidFill>
                          <a:effectLst/>
                        </a:rPr>
                        <a:t>Sardar Patel Stadium, Motera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3746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43916199"/>
                  </a:ext>
                </a:extLst>
              </a:tr>
              <a:tr h="164841">
                <a:tc>
                  <a:txBody>
                    <a:bodyPr/>
                    <a:lstStyle/>
                    <a:p>
                      <a:pPr algn="l" fontAlgn="b"/>
                      <a:r>
                        <a:rPr lang="en-IN" sz="1100" b="0" u="none" strike="noStrike">
                          <a:solidFill>
                            <a:srgbClr val="000000"/>
                          </a:solidFill>
                          <a:effectLst/>
                        </a:rPr>
                        <a:t>SuperSport Park</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3653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30215602"/>
                  </a:ext>
                </a:extLst>
              </a:tr>
              <a:tr h="164841">
                <a:tc>
                  <a:txBody>
                    <a:bodyPr/>
                    <a:lstStyle/>
                    <a:p>
                      <a:pPr algn="l" fontAlgn="b"/>
                      <a:r>
                        <a:rPr lang="en-IN" sz="1100" b="0" u="none" strike="noStrike">
                          <a:solidFill>
                            <a:srgbClr val="000000"/>
                          </a:solidFill>
                          <a:effectLst/>
                        </a:rPr>
                        <a:t>Saurashtra Cricket Association Stadium</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3316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98376462"/>
                  </a:ext>
                </a:extLst>
              </a:tr>
              <a:tr h="164841">
                <a:tc>
                  <a:txBody>
                    <a:bodyPr/>
                    <a:lstStyle/>
                    <a:p>
                      <a:pPr algn="l" fontAlgn="b"/>
                      <a:r>
                        <a:rPr lang="en-IN" sz="1100" b="0" u="none" strike="noStrike">
                          <a:solidFill>
                            <a:srgbClr val="000000"/>
                          </a:solidFill>
                          <a:effectLst/>
                        </a:rPr>
                        <a:t>Himachal Pradesh Cricket Association Stadium</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2897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98405200"/>
                  </a:ext>
                </a:extLst>
              </a:tr>
              <a:tr h="164841">
                <a:tc>
                  <a:txBody>
                    <a:bodyPr/>
                    <a:lstStyle/>
                    <a:p>
                      <a:pPr algn="l" fontAlgn="b"/>
                      <a:r>
                        <a:rPr lang="en-IN" sz="1100" b="0" u="none" strike="noStrike">
                          <a:solidFill>
                            <a:srgbClr val="000000"/>
                          </a:solidFill>
                          <a:effectLst/>
                        </a:rPr>
                        <a:t>Holkar Cricket Stadium</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2872</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0943101"/>
                  </a:ext>
                </a:extLst>
              </a:tr>
              <a:tr h="164841">
                <a:tc>
                  <a:txBody>
                    <a:bodyPr/>
                    <a:lstStyle/>
                    <a:p>
                      <a:pPr algn="l" fontAlgn="b"/>
                      <a:r>
                        <a:rPr lang="en-IN" sz="1100" b="0" u="none" strike="noStrike">
                          <a:solidFill>
                            <a:srgbClr val="000000"/>
                          </a:solidFill>
                          <a:effectLst/>
                        </a:rPr>
                        <a:t>New Wanderers Stadium</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2292</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51744407"/>
                  </a:ext>
                </a:extLst>
              </a:tr>
              <a:tr h="164841">
                <a:tc>
                  <a:txBody>
                    <a:bodyPr/>
                    <a:lstStyle/>
                    <a:p>
                      <a:pPr algn="l" fontAlgn="b"/>
                      <a:r>
                        <a:rPr lang="en-IN" sz="1100" b="0" u="none" strike="noStrike">
                          <a:solidFill>
                            <a:srgbClr val="000000"/>
                          </a:solidFill>
                          <a:effectLst/>
                        </a:rPr>
                        <a:t>Barabati Stadium</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2278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31888031"/>
                  </a:ext>
                </a:extLst>
              </a:tr>
              <a:tr h="164841">
                <a:tc>
                  <a:txBody>
                    <a:bodyPr/>
                    <a:lstStyle/>
                    <a:p>
                      <a:pPr algn="l" fontAlgn="b"/>
                      <a:r>
                        <a:rPr lang="en-IN" sz="1100" b="0" u="none" strike="noStrike">
                          <a:solidFill>
                            <a:srgbClr val="000000"/>
                          </a:solidFill>
                          <a:effectLst/>
                        </a:rPr>
                        <a:t>JSCA International Stadium Complex</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2056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57249128"/>
                  </a:ext>
                </a:extLst>
              </a:tr>
              <a:tr h="164841">
                <a:tc>
                  <a:txBody>
                    <a:bodyPr/>
                    <a:lstStyle/>
                    <a:p>
                      <a:pPr algn="l" fontAlgn="b"/>
                      <a:r>
                        <a:rPr lang="en-IN" sz="1100" b="0" u="none" strike="noStrike">
                          <a:solidFill>
                            <a:srgbClr val="000000"/>
                          </a:solidFill>
                          <a:effectLst/>
                        </a:rPr>
                        <a:t>St George's Park</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2033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29032933"/>
                  </a:ext>
                </a:extLst>
              </a:tr>
              <a:tr h="164841">
                <a:tc>
                  <a:txBody>
                    <a:bodyPr/>
                    <a:lstStyle/>
                    <a:p>
                      <a:pPr algn="l" fontAlgn="b"/>
                      <a:r>
                        <a:rPr lang="en-IN" sz="1100" b="0" u="none" strike="noStrike">
                          <a:solidFill>
                            <a:srgbClr val="000000"/>
                          </a:solidFill>
                          <a:effectLst/>
                        </a:rPr>
                        <a:t>Newlands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1764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69297560"/>
                  </a:ext>
                </a:extLst>
              </a:tr>
              <a:tr h="164841">
                <a:tc>
                  <a:txBody>
                    <a:bodyPr/>
                    <a:lstStyle/>
                    <a:p>
                      <a:pPr algn="l" fontAlgn="b"/>
                      <a:r>
                        <a:rPr lang="sv-SE" sz="1100" b="0" u="none" strike="noStrike">
                          <a:solidFill>
                            <a:srgbClr val="000000"/>
                          </a:solidFill>
                          <a:effectLst/>
                        </a:rPr>
                        <a:t>Shaheed Veer Narayan Singh International Stadium</a:t>
                      </a:r>
                      <a:endParaRPr lang="sv-SE"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1741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59309505"/>
                  </a:ext>
                </a:extLst>
              </a:tr>
              <a:tr h="164841">
                <a:tc>
                  <a:txBody>
                    <a:bodyPr/>
                    <a:lstStyle/>
                    <a:p>
                      <a:pPr algn="l" fontAlgn="b"/>
                      <a:r>
                        <a:rPr lang="en-IN" sz="1100" b="0" u="none" strike="noStrike">
                          <a:solidFill>
                            <a:srgbClr val="000000"/>
                          </a:solidFill>
                          <a:effectLst/>
                        </a:rPr>
                        <a:t>Nehru Stadium</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1363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80881178"/>
                  </a:ext>
                </a:extLst>
              </a:tr>
              <a:tr h="164841">
                <a:tc>
                  <a:txBody>
                    <a:bodyPr/>
                    <a:lstStyle/>
                    <a:p>
                      <a:pPr algn="l" fontAlgn="b"/>
                      <a:r>
                        <a:rPr lang="en-IN" sz="1100" b="0" u="none" strike="noStrike">
                          <a:solidFill>
                            <a:srgbClr val="000000"/>
                          </a:solidFill>
                          <a:effectLst/>
                        </a:rPr>
                        <a:t>Green Park</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1298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9500591"/>
                  </a:ext>
                </a:extLst>
              </a:tr>
              <a:tr h="164841">
                <a:tc>
                  <a:txBody>
                    <a:bodyPr/>
                    <a:lstStyle/>
                    <a:p>
                      <a:pPr algn="l" fontAlgn="b"/>
                      <a:r>
                        <a:rPr lang="en-IN" sz="1100" b="0" u="none" strike="noStrike">
                          <a:solidFill>
                            <a:srgbClr val="000000"/>
                          </a:solidFill>
                          <a:effectLst/>
                        </a:rPr>
                        <a:t>De Beers Diamond Oval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897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3393921"/>
                  </a:ext>
                </a:extLst>
              </a:tr>
              <a:tr h="164841">
                <a:tc>
                  <a:txBody>
                    <a:bodyPr/>
                    <a:lstStyle/>
                    <a:p>
                      <a:pPr algn="l" fontAlgn="b"/>
                      <a:r>
                        <a:rPr lang="sv-SE" sz="1100" b="0" u="none" strike="noStrike">
                          <a:solidFill>
                            <a:srgbClr val="000000"/>
                          </a:solidFill>
                          <a:effectLst/>
                        </a:rPr>
                        <a:t>Vidarbha Cricket Association Stadium, Jamtha</a:t>
                      </a:r>
                      <a:endParaRPr lang="sv-SE"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882</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54446044"/>
                  </a:ext>
                </a:extLst>
              </a:tr>
              <a:tr h="164841">
                <a:tc>
                  <a:txBody>
                    <a:bodyPr/>
                    <a:lstStyle/>
                    <a:p>
                      <a:pPr algn="l" fontAlgn="b"/>
                      <a:r>
                        <a:rPr lang="en-IN" sz="1100" b="0" u="none" strike="noStrike">
                          <a:solidFill>
                            <a:srgbClr val="000000"/>
                          </a:solidFill>
                          <a:effectLst/>
                        </a:rPr>
                        <a:t>Buffalo Park</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799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87193875"/>
                  </a:ext>
                </a:extLst>
              </a:tr>
              <a:tr h="164841">
                <a:tc>
                  <a:txBody>
                    <a:bodyPr/>
                    <a:lstStyle/>
                    <a:p>
                      <a:pPr algn="l" fontAlgn="b"/>
                      <a:r>
                        <a:rPr lang="en-IN" sz="1100" b="0" u="none" strike="noStrike">
                          <a:solidFill>
                            <a:srgbClr val="000000"/>
                          </a:solidFill>
                          <a:effectLst/>
                        </a:rPr>
                        <a:t>OUTsurance Oval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dirty="0">
                          <a:solidFill>
                            <a:srgbClr val="000000"/>
                          </a:solidFill>
                          <a:effectLst/>
                        </a:rPr>
                        <a:t>529</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46694928"/>
                  </a:ext>
                </a:extLst>
              </a:tr>
            </a:tbl>
          </a:graphicData>
        </a:graphic>
      </p:graphicFrame>
    </p:spTree>
    <p:extLst>
      <p:ext uri="{BB962C8B-B14F-4D97-AF65-F5344CB8AC3E}">
        <p14:creationId xmlns:p14="http://schemas.microsoft.com/office/powerpoint/2010/main" val="3592017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7ADF8-5BEE-D276-258A-B6A9A39124BA}"/>
              </a:ext>
            </a:extLst>
          </p:cNvPr>
          <p:cNvSpPr>
            <a:spLocks noGrp="1"/>
          </p:cNvSpPr>
          <p:nvPr>
            <p:ph type="title"/>
          </p:nvPr>
        </p:nvSpPr>
        <p:spPr>
          <a:xfrm>
            <a:off x="221256" y="310041"/>
            <a:ext cx="10515600" cy="769612"/>
          </a:xfrm>
        </p:spPr>
        <p:txBody>
          <a:bodyPr>
            <a:normAutofit/>
          </a:bodyPr>
          <a:lstStyle/>
          <a:p>
            <a:r>
              <a:rPr lang="en-US" sz="1800" b="0" i="0" u="none" strike="noStrike" baseline="0" dirty="0">
                <a:solidFill>
                  <a:srgbClr val="484848"/>
                </a:solidFill>
                <a:latin typeface="ArialMT"/>
              </a:rPr>
              <a:t>10. Write a query to fetch the year-wise total runs scored at </a:t>
            </a:r>
            <a:r>
              <a:rPr lang="en-US" sz="1800" b="0" i="1" u="none" strike="noStrike" baseline="0" dirty="0">
                <a:solidFill>
                  <a:srgbClr val="484848"/>
                </a:solidFill>
                <a:latin typeface="ArialMT"/>
              </a:rPr>
              <a:t>Eden Gardens </a:t>
            </a:r>
            <a:r>
              <a:rPr lang="en-US" sz="1800" b="0" i="0" u="none" strike="noStrike" baseline="0" dirty="0">
                <a:solidFill>
                  <a:srgbClr val="484848"/>
                </a:solidFill>
                <a:latin typeface="ArialMT"/>
              </a:rPr>
              <a:t>and order it in the</a:t>
            </a:r>
            <a:br>
              <a:rPr lang="en-US" sz="1800" b="0" i="0" u="none" strike="noStrike" baseline="0" dirty="0">
                <a:solidFill>
                  <a:srgbClr val="484848"/>
                </a:solidFill>
                <a:latin typeface="ArialMT"/>
              </a:rPr>
            </a:br>
            <a:r>
              <a:rPr lang="en-US" sz="1800" b="0" i="0" u="none" strike="noStrike" baseline="0" dirty="0">
                <a:solidFill>
                  <a:srgbClr val="484848"/>
                </a:solidFill>
                <a:latin typeface="ArialMT"/>
              </a:rPr>
              <a:t>descending order of total runs scored.</a:t>
            </a:r>
            <a:endParaRPr lang="en-IN" sz="1800" dirty="0">
              <a:latin typeface="ArialMT"/>
            </a:endParaRPr>
          </a:p>
        </p:txBody>
      </p:sp>
      <p:sp>
        <p:nvSpPr>
          <p:cNvPr id="3" name="Content Placeholder 2">
            <a:extLst>
              <a:ext uri="{FF2B5EF4-FFF2-40B4-BE49-F238E27FC236}">
                <a16:creationId xmlns:a16="http://schemas.microsoft.com/office/drawing/2014/main" id="{4BBCE5AA-EE9A-7786-A7F8-4FB000B25C4A}"/>
              </a:ext>
            </a:extLst>
          </p:cNvPr>
          <p:cNvSpPr>
            <a:spLocks noGrp="1"/>
          </p:cNvSpPr>
          <p:nvPr>
            <p:ph idx="1"/>
          </p:nvPr>
        </p:nvSpPr>
        <p:spPr>
          <a:xfrm>
            <a:off x="385591" y="1341466"/>
            <a:ext cx="4660135" cy="4351338"/>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sz="1800" dirty="0"/>
              <a:t>SELECT </a:t>
            </a:r>
          </a:p>
          <a:p>
            <a:pPr marL="0" indent="0">
              <a:buNone/>
            </a:pPr>
            <a:r>
              <a:rPr lang="en-US" sz="1800" dirty="0"/>
              <a:t>    EXTRACT(YEAR FROM date) AS year,</a:t>
            </a:r>
          </a:p>
          <a:p>
            <a:pPr marL="0" indent="0">
              <a:buNone/>
            </a:pPr>
            <a:r>
              <a:rPr lang="en-US" sz="1800" dirty="0"/>
              <a:t>    SUM(</a:t>
            </a:r>
            <a:r>
              <a:rPr lang="en-US" sz="1800" dirty="0" err="1"/>
              <a:t>total_runs</a:t>
            </a:r>
            <a:r>
              <a:rPr lang="en-US" sz="1800" dirty="0"/>
              <a:t>) AS </a:t>
            </a:r>
            <a:r>
              <a:rPr lang="en-US" sz="1800" dirty="0" err="1"/>
              <a:t>total_runs_scored</a:t>
            </a:r>
            <a:endParaRPr lang="en-US" sz="1800" dirty="0"/>
          </a:p>
          <a:p>
            <a:pPr marL="0" indent="0">
              <a:buNone/>
            </a:pPr>
            <a:r>
              <a:rPr lang="en-US" sz="1800" dirty="0"/>
              <a:t>FROM </a:t>
            </a:r>
          </a:p>
          <a:p>
            <a:pPr marL="0" indent="0">
              <a:buNone/>
            </a:pPr>
            <a:r>
              <a:rPr lang="en-US" sz="1800" dirty="0"/>
              <a:t>    deliveries_v03</a:t>
            </a:r>
          </a:p>
          <a:p>
            <a:pPr marL="0" indent="0">
              <a:buNone/>
            </a:pPr>
            <a:r>
              <a:rPr lang="en-US" sz="1800" dirty="0"/>
              <a:t>WHERE </a:t>
            </a:r>
          </a:p>
          <a:p>
            <a:pPr marL="0" indent="0">
              <a:buNone/>
            </a:pPr>
            <a:r>
              <a:rPr lang="en-US" sz="1800" dirty="0"/>
              <a:t>    venue = 'Eden Gardens'</a:t>
            </a:r>
          </a:p>
          <a:p>
            <a:pPr marL="0" indent="0">
              <a:buNone/>
            </a:pPr>
            <a:r>
              <a:rPr lang="en-US" sz="1800" dirty="0"/>
              <a:t>GROUP BY </a:t>
            </a:r>
          </a:p>
          <a:p>
            <a:pPr marL="0" indent="0">
              <a:buNone/>
            </a:pPr>
            <a:r>
              <a:rPr lang="en-US" sz="1800" dirty="0"/>
              <a:t>    EXTRACT(YEAR FROM date)</a:t>
            </a:r>
          </a:p>
          <a:p>
            <a:pPr marL="0" indent="0">
              <a:buNone/>
            </a:pPr>
            <a:r>
              <a:rPr lang="en-US" sz="1800" dirty="0"/>
              <a:t>ORDER BY </a:t>
            </a:r>
          </a:p>
          <a:p>
            <a:pPr marL="0" indent="0">
              <a:buNone/>
            </a:pPr>
            <a:r>
              <a:rPr lang="en-US" sz="1800" dirty="0"/>
              <a:t>    </a:t>
            </a:r>
            <a:r>
              <a:rPr lang="en-US" sz="1800" dirty="0" err="1"/>
              <a:t>total_runs_scored</a:t>
            </a:r>
            <a:r>
              <a:rPr lang="en-US" sz="1800" dirty="0"/>
              <a:t> DESC;</a:t>
            </a:r>
            <a:endParaRPr lang="en-IN" sz="1800" dirty="0"/>
          </a:p>
        </p:txBody>
      </p:sp>
      <p:graphicFrame>
        <p:nvGraphicFramePr>
          <p:cNvPr id="4" name="Table 3">
            <a:extLst>
              <a:ext uri="{FF2B5EF4-FFF2-40B4-BE49-F238E27FC236}">
                <a16:creationId xmlns:a16="http://schemas.microsoft.com/office/drawing/2014/main" id="{D661987A-9D59-A71B-D302-BC515CB3488E}"/>
              </a:ext>
            </a:extLst>
          </p:cNvPr>
          <p:cNvGraphicFramePr>
            <a:graphicFrameLocks noGrp="1"/>
          </p:cNvGraphicFramePr>
          <p:nvPr>
            <p:extLst>
              <p:ext uri="{D42A27DB-BD31-4B8C-83A1-F6EECF244321}">
                <p14:modId xmlns:p14="http://schemas.microsoft.com/office/powerpoint/2010/main" val="2810613082"/>
              </p:ext>
            </p:extLst>
          </p:nvPr>
        </p:nvGraphicFramePr>
        <p:xfrm>
          <a:off x="6246563" y="1341466"/>
          <a:ext cx="4952696" cy="4450080"/>
        </p:xfrm>
        <a:graphic>
          <a:graphicData uri="http://schemas.openxmlformats.org/drawingml/2006/table">
            <a:tbl>
              <a:tblPr firstRow="1" bandRow="1">
                <a:tableStyleId>{46F890A9-2807-4EBB-B81D-B2AA78EC7F39}</a:tableStyleId>
              </a:tblPr>
              <a:tblGrid>
                <a:gridCol w="2476348">
                  <a:extLst>
                    <a:ext uri="{9D8B030D-6E8A-4147-A177-3AD203B41FA5}">
                      <a16:colId xmlns:a16="http://schemas.microsoft.com/office/drawing/2014/main" val="3873364404"/>
                    </a:ext>
                  </a:extLst>
                </a:gridCol>
                <a:gridCol w="2476348">
                  <a:extLst>
                    <a:ext uri="{9D8B030D-6E8A-4147-A177-3AD203B41FA5}">
                      <a16:colId xmlns:a16="http://schemas.microsoft.com/office/drawing/2014/main" val="2870728710"/>
                    </a:ext>
                  </a:extLst>
                </a:gridCol>
              </a:tblGrid>
              <a:tr h="370840">
                <a:tc>
                  <a:txBody>
                    <a:bodyPr/>
                    <a:lstStyle/>
                    <a:p>
                      <a:pPr algn="ctr" fontAlgn="b"/>
                      <a:r>
                        <a:rPr lang="en-IN" sz="1600" b="0" u="none" strike="noStrike" dirty="0">
                          <a:solidFill>
                            <a:schemeClr val="bg1"/>
                          </a:solidFill>
                          <a:effectLst/>
                        </a:rPr>
                        <a:t>Year</a:t>
                      </a:r>
                      <a:endParaRPr lang="en-IN" sz="1600" b="0" i="0" u="none" strike="noStrike" dirty="0">
                        <a:solidFill>
                          <a:schemeClr val="bg1"/>
                        </a:solidFill>
                        <a:effectLst/>
                        <a:latin typeface="Calibri" panose="020F0502020204030204" pitchFamily="34" charset="0"/>
                      </a:endParaRPr>
                    </a:p>
                  </a:txBody>
                  <a:tcPr marL="9525" marR="9525" marT="9525" marB="0" anchor="b"/>
                </a:tc>
                <a:tc>
                  <a:txBody>
                    <a:bodyPr/>
                    <a:lstStyle/>
                    <a:p>
                      <a:pPr algn="ctr" fontAlgn="b"/>
                      <a:r>
                        <a:rPr lang="en-IN" sz="1600" b="0" u="none" strike="noStrike" dirty="0" err="1">
                          <a:solidFill>
                            <a:schemeClr val="bg1"/>
                          </a:solidFill>
                          <a:effectLst/>
                        </a:rPr>
                        <a:t>total_runs_scored</a:t>
                      </a:r>
                      <a:endParaRPr lang="en-IN" sz="1600" b="0" i="0" u="none" strike="noStrike" dirty="0">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47980057"/>
                  </a:ext>
                </a:extLst>
              </a:tr>
              <a:tr h="370840">
                <a:tc>
                  <a:txBody>
                    <a:bodyPr/>
                    <a:lstStyle/>
                    <a:p>
                      <a:pPr algn="ctr" fontAlgn="b"/>
                      <a:r>
                        <a:rPr lang="en-IN" sz="1600" b="0" u="none" strike="noStrike" dirty="0">
                          <a:solidFill>
                            <a:srgbClr val="000000"/>
                          </a:solidFill>
                          <a:effectLst/>
                        </a:rPr>
                        <a:t>2018</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600" b="0" u="none" strike="noStrike" dirty="0">
                          <a:solidFill>
                            <a:srgbClr val="000000"/>
                          </a:solidFill>
                          <a:effectLst/>
                        </a:rPr>
                        <a:t>2885</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88617362"/>
                  </a:ext>
                </a:extLst>
              </a:tr>
              <a:tr h="370840">
                <a:tc>
                  <a:txBody>
                    <a:bodyPr/>
                    <a:lstStyle/>
                    <a:p>
                      <a:pPr algn="ctr" fontAlgn="b"/>
                      <a:r>
                        <a:rPr lang="en-IN" sz="1600" b="0" u="none" strike="noStrike" dirty="0">
                          <a:solidFill>
                            <a:srgbClr val="000000"/>
                          </a:solidFill>
                          <a:effectLst/>
                        </a:rPr>
                        <a:t>2019</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600" b="0" u="none" strike="noStrike" dirty="0">
                          <a:solidFill>
                            <a:srgbClr val="000000"/>
                          </a:solidFill>
                          <a:effectLst/>
                        </a:rPr>
                        <a:t>2651</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25768271"/>
                  </a:ext>
                </a:extLst>
              </a:tr>
              <a:tr h="370840">
                <a:tc>
                  <a:txBody>
                    <a:bodyPr/>
                    <a:lstStyle/>
                    <a:p>
                      <a:pPr algn="ctr" fontAlgn="b"/>
                      <a:r>
                        <a:rPr lang="en-IN" sz="1600" b="0" u="none" strike="noStrike" dirty="0">
                          <a:solidFill>
                            <a:srgbClr val="000000"/>
                          </a:solidFill>
                          <a:effectLst/>
                        </a:rPr>
                        <a:t>2015</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600" b="0" u="none" strike="noStrike" dirty="0">
                          <a:solidFill>
                            <a:srgbClr val="000000"/>
                          </a:solidFill>
                          <a:effectLst/>
                        </a:rPr>
                        <a:t>2386</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47900114"/>
                  </a:ext>
                </a:extLst>
              </a:tr>
              <a:tr h="370840">
                <a:tc>
                  <a:txBody>
                    <a:bodyPr/>
                    <a:lstStyle/>
                    <a:p>
                      <a:pPr algn="ctr" fontAlgn="b"/>
                      <a:r>
                        <a:rPr lang="en-IN" sz="1600" b="0" u="none" strike="noStrike" dirty="0">
                          <a:solidFill>
                            <a:srgbClr val="000000"/>
                          </a:solidFill>
                          <a:effectLst/>
                        </a:rPr>
                        <a:t>2013</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600" b="0" u="none" strike="noStrike" dirty="0">
                          <a:solidFill>
                            <a:srgbClr val="000000"/>
                          </a:solidFill>
                          <a:effectLst/>
                        </a:rPr>
                        <a:t>2304</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45381004"/>
                  </a:ext>
                </a:extLst>
              </a:tr>
              <a:tr h="370840">
                <a:tc>
                  <a:txBody>
                    <a:bodyPr/>
                    <a:lstStyle/>
                    <a:p>
                      <a:pPr algn="ctr" fontAlgn="b"/>
                      <a:r>
                        <a:rPr lang="en-IN" sz="1600" b="0" u="none" strike="noStrike" dirty="0">
                          <a:solidFill>
                            <a:srgbClr val="000000"/>
                          </a:solidFill>
                          <a:effectLst/>
                        </a:rPr>
                        <a:t>2017</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600" b="0" u="none" strike="noStrike" dirty="0">
                          <a:solidFill>
                            <a:srgbClr val="000000"/>
                          </a:solidFill>
                          <a:effectLst/>
                        </a:rPr>
                        <a:t>2194</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64906032"/>
                  </a:ext>
                </a:extLst>
              </a:tr>
              <a:tr h="370840">
                <a:tc>
                  <a:txBody>
                    <a:bodyPr/>
                    <a:lstStyle/>
                    <a:p>
                      <a:pPr algn="ctr" fontAlgn="b"/>
                      <a:r>
                        <a:rPr lang="en-IN" sz="1600" b="0" u="none" strike="noStrike" dirty="0">
                          <a:solidFill>
                            <a:srgbClr val="000000"/>
                          </a:solidFill>
                          <a:effectLst/>
                        </a:rPr>
                        <a:t>2010</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600" b="0" u="none" strike="noStrike" dirty="0">
                          <a:solidFill>
                            <a:srgbClr val="000000"/>
                          </a:solidFill>
                          <a:effectLst/>
                        </a:rPr>
                        <a:t>2167</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0917059"/>
                  </a:ext>
                </a:extLst>
              </a:tr>
              <a:tr h="370840">
                <a:tc>
                  <a:txBody>
                    <a:bodyPr/>
                    <a:lstStyle/>
                    <a:p>
                      <a:pPr algn="ctr" fontAlgn="b"/>
                      <a:r>
                        <a:rPr lang="en-IN" sz="1600" b="0" u="none" strike="noStrike" dirty="0">
                          <a:solidFill>
                            <a:srgbClr val="000000"/>
                          </a:solidFill>
                          <a:effectLst/>
                        </a:rPr>
                        <a:t>2016</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600" b="0" u="none" strike="noStrike" dirty="0">
                          <a:solidFill>
                            <a:srgbClr val="000000"/>
                          </a:solidFill>
                          <a:effectLst/>
                        </a:rPr>
                        <a:t>2073</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326696"/>
                  </a:ext>
                </a:extLst>
              </a:tr>
              <a:tr h="370840">
                <a:tc>
                  <a:txBody>
                    <a:bodyPr/>
                    <a:lstStyle/>
                    <a:p>
                      <a:pPr algn="ctr" fontAlgn="b"/>
                      <a:r>
                        <a:rPr lang="en-IN" sz="1600" b="0" u="none" strike="noStrike" dirty="0">
                          <a:solidFill>
                            <a:srgbClr val="000000"/>
                          </a:solidFill>
                          <a:effectLst/>
                        </a:rPr>
                        <a:t>2012</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600" b="0" u="none" strike="noStrike" dirty="0">
                          <a:solidFill>
                            <a:srgbClr val="000000"/>
                          </a:solidFill>
                          <a:effectLst/>
                        </a:rPr>
                        <a:t>2012</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86639275"/>
                  </a:ext>
                </a:extLst>
              </a:tr>
              <a:tr h="370840">
                <a:tc>
                  <a:txBody>
                    <a:bodyPr/>
                    <a:lstStyle/>
                    <a:p>
                      <a:pPr algn="ctr" fontAlgn="b"/>
                      <a:r>
                        <a:rPr lang="en-IN" sz="1600" b="0" u="none" strike="noStrike" dirty="0">
                          <a:solidFill>
                            <a:srgbClr val="000000"/>
                          </a:solidFill>
                          <a:effectLst/>
                        </a:rPr>
                        <a:t>2011</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600" b="0" u="none" strike="noStrike" dirty="0">
                          <a:solidFill>
                            <a:srgbClr val="000000"/>
                          </a:solidFill>
                          <a:effectLst/>
                        </a:rPr>
                        <a:t>1854</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03803443"/>
                  </a:ext>
                </a:extLst>
              </a:tr>
              <a:tr h="370840">
                <a:tc>
                  <a:txBody>
                    <a:bodyPr/>
                    <a:lstStyle/>
                    <a:p>
                      <a:pPr algn="ctr" fontAlgn="b"/>
                      <a:r>
                        <a:rPr lang="en-IN" sz="1600" b="0" u="none" strike="noStrike" dirty="0">
                          <a:solidFill>
                            <a:srgbClr val="000000"/>
                          </a:solidFill>
                          <a:effectLst/>
                        </a:rPr>
                        <a:t>2008</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600" b="0" u="none" strike="noStrike" dirty="0">
                          <a:solidFill>
                            <a:srgbClr val="000000"/>
                          </a:solidFill>
                          <a:effectLst/>
                        </a:rPr>
                        <a:t>1843</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46914250"/>
                  </a:ext>
                </a:extLst>
              </a:tr>
              <a:tr h="370840">
                <a:tc>
                  <a:txBody>
                    <a:bodyPr/>
                    <a:lstStyle/>
                    <a:p>
                      <a:pPr algn="ctr" fontAlgn="b"/>
                      <a:r>
                        <a:rPr lang="en-IN" sz="1600" b="0" u="none" strike="noStrike" dirty="0">
                          <a:solidFill>
                            <a:srgbClr val="000000"/>
                          </a:solidFill>
                          <a:effectLst/>
                        </a:rPr>
                        <a:t>2014</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600" b="0" u="none" strike="noStrike" dirty="0">
                          <a:solidFill>
                            <a:srgbClr val="000000"/>
                          </a:solidFill>
                          <a:effectLst/>
                        </a:rPr>
                        <a:t>1289</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13716390"/>
                  </a:ext>
                </a:extLst>
              </a:tr>
            </a:tbl>
          </a:graphicData>
        </a:graphic>
      </p:graphicFrame>
    </p:spTree>
    <p:extLst>
      <p:ext uri="{BB962C8B-B14F-4D97-AF65-F5344CB8AC3E}">
        <p14:creationId xmlns:p14="http://schemas.microsoft.com/office/powerpoint/2010/main" val="963039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EB791329-B758-F0C7-FF9F-6BD0DBF0CBA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4741" r="4741"/>
          <a:stretch>
            <a:fillRect/>
          </a:stretch>
        </p:blipFill>
        <p:spPr>
          <a:xfrm>
            <a:off x="7879976" y="255495"/>
            <a:ext cx="4137212" cy="2985246"/>
          </a:xfrm>
          <a:prstGeom prst="rect">
            <a:avLst/>
          </a:prstGeom>
          <a:ln>
            <a:noFill/>
          </a:ln>
          <a:effectLst>
            <a:outerShdw blurRad="292100" dist="139700" dir="2700000" algn="tl" rotWithShape="0">
              <a:srgbClr val="333333">
                <a:alpha val="65000"/>
              </a:srgbClr>
            </a:outerShdw>
          </a:effectLst>
        </p:spPr>
      </p:pic>
      <p:sp>
        <p:nvSpPr>
          <p:cNvPr id="10" name="Text Placeholder 9">
            <a:extLst>
              <a:ext uri="{FF2B5EF4-FFF2-40B4-BE49-F238E27FC236}">
                <a16:creationId xmlns:a16="http://schemas.microsoft.com/office/drawing/2014/main" id="{4B226111-4E8C-CA53-EA5A-2729C0F224C7}"/>
              </a:ext>
            </a:extLst>
          </p:cNvPr>
          <p:cNvSpPr>
            <a:spLocks noGrp="1"/>
          </p:cNvSpPr>
          <p:nvPr>
            <p:ph type="body" sz="half" idx="2"/>
          </p:nvPr>
        </p:nvSpPr>
        <p:spPr>
          <a:xfrm>
            <a:off x="174813" y="100853"/>
            <a:ext cx="7543799" cy="5183841"/>
          </a:xfrm>
        </p:spPr>
        <p:style>
          <a:lnRef idx="2">
            <a:schemeClr val="dk1"/>
          </a:lnRef>
          <a:fillRef idx="1">
            <a:schemeClr val="lt1"/>
          </a:fillRef>
          <a:effectRef idx="0">
            <a:schemeClr val="dk1"/>
          </a:effectRef>
          <a:fontRef idx="minor">
            <a:schemeClr val="dk1"/>
          </a:fontRef>
        </p:style>
        <p:txBody>
          <a:bodyPr>
            <a:normAutofit/>
          </a:bodyPr>
          <a:lstStyle/>
          <a:p>
            <a:pPr algn="l"/>
            <a:endParaRPr lang="en-US" sz="2000" b="1" i="0" dirty="0">
              <a:solidFill>
                <a:srgbClr val="0D0D0D"/>
              </a:solidFill>
              <a:effectLst/>
              <a:highlight>
                <a:srgbClr val="FFFFFF"/>
              </a:highlight>
              <a:latin typeface="Söhne"/>
            </a:endParaRPr>
          </a:p>
          <a:p>
            <a:pPr algn="l"/>
            <a:r>
              <a:rPr lang="en-US" sz="2000" b="1" i="0" dirty="0">
                <a:solidFill>
                  <a:srgbClr val="0D0D0D"/>
                </a:solidFill>
                <a:effectLst/>
                <a:highlight>
                  <a:srgbClr val="FFFFFF"/>
                </a:highlight>
                <a:latin typeface="Söhne"/>
              </a:rPr>
              <a:t>Strategies</a:t>
            </a:r>
          </a:p>
          <a:p>
            <a:pPr algn="l">
              <a:buFont typeface="Arial" panose="020B0604020202020204" pitchFamily="34" charset="0"/>
              <a:buChar char="•"/>
            </a:pPr>
            <a:r>
              <a:rPr lang="en-US" sz="1800" b="0" i="0" dirty="0">
                <a:solidFill>
                  <a:srgbClr val="0D0D0D"/>
                </a:solidFill>
                <a:effectLst/>
                <a:highlight>
                  <a:srgbClr val="FFFFFF"/>
                </a:highlight>
                <a:latin typeface="Söhne"/>
              </a:rPr>
              <a:t>Franchise owners, coaches, and team management engage in meticulous strategic planning leading up to the auction.</a:t>
            </a:r>
          </a:p>
          <a:p>
            <a:pPr algn="l">
              <a:buFont typeface="Arial" panose="020B0604020202020204" pitchFamily="34" charset="0"/>
              <a:buChar char="•"/>
            </a:pPr>
            <a:r>
              <a:rPr lang="en-US" sz="1800" b="0" i="0" dirty="0">
                <a:solidFill>
                  <a:srgbClr val="0D0D0D"/>
                </a:solidFill>
                <a:effectLst/>
                <a:highlight>
                  <a:srgbClr val="FFFFFF"/>
                </a:highlight>
                <a:latin typeface="Söhne"/>
              </a:rPr>
              <a:t>They analyze their team's strengths and weaknesses, identify areas for improvement, and devise bidding strategies to secure the desired players within their allocated budget.</a:t>
            </a:r>
          </a:p>
          <a:p>
            <a:pPr algn="l"/>
            <a:r>
              <a:rPr lang="en-US" sz="2000" b="1" i="0" dirty="0">
                <a:solidFill>
                  <a:srgbClr val="0D0D0D"/>
                </a:solidFill>
                <a:effectLst/>
                <a:highlight>
                  <a:srgbClr val="FFFFFF"/>
                </a:highlight>
                <a:latin typeface="Söhne"/>
              </a:rPr>
              <a:t>Outcomes</a:t>
            </a:r>
            <a:endParaRPr lang="en-US" sz="2000" b="0" i="0" dirty="0">
              <a:solidFill>
                <a:srgbClr val="0D0D0D"/>
              </a:solidFill>
              <a:effectLst/>
              <a:highlight>
                <a:srgbClr val="FFFFFF"/>
              </a:highlight>
              <a:latin typeface="Söhne"/>
            </a:endParaRPr>
          </a:p>
          <a:p>
            <a:pPr algn="l">
              <a:buFont typeface="Arial" panose="020B0604020202020204" pitchFamily="34" charset="0"/>
              <a:buChar char="•"/>
            </a:pPr>
            <a:r>
              <a:rPr lang="en-US" sz="1800" b="0" i="0" dirty="0">
                <a:solidFill>
                  <a:srgbClr val="0D0D0D"/>
                </a:solidFill>
                <a:effectLst/>
                <a:highlight>
                  <a:srgbClr val="FFFFFF"/>
                </a:highlight>
                <a:latin typeface="Söhne"/>
              </a:rPr>
              <a:t>The IPL Auction plays a crucial role in shaping the competitive landscape of the league, as teams compete to assemble the most balanced and formidable squads possible.</a:t>
            </a:r>
          </a:p>
          <a:p>
            <a:pPr algn="l">
              <a:buFont typeface="Arial" panose="020B0604020202020204" pitchFamily="34" charset="0"/>
              <a:buChar char="•"/>
            </a:pPr>
            <a:r>
              <a:rPr lang="en-US" sz="1800" b="0" i="0" dirty="0">
                <a:solidFill>
                  <a:srgbClr val="0D0D0D"/>
                </a:solidFill>
                <a:effectLst/>
                <a:highlight>
                  <a:srgbClr val="FFFFFF"/>
                </a:highlight>
                <a:latin typeface="Söhne"/>
              </a:rPr>
              <a:t>Successful acquisitions in the auction can have a significant impact on a team's performance in the upcoming season, with smart signings often translating into on-field success.</a:t>
            </a:r>
          </a:p>
          <a:p>
            <a:endParaRPr lang="en-IN" dirty="0"/>
          </a:p>
        </p:txBody>
      </p:sp>
      <p:pic>
        <p:nvPicPr>
          <p:cNvPr id="14" name="Picture 13">
            <a:extLst>
              <a:ext uri="{FF2B5EF4-FFF2-40B4-BE49-F238E27FC236}">
                <a16:creationId xmlns:a16="http://schemas.microsoft.com/office/drawing/2014/main" id="{0E7BA0F2-53DF-8EAA-5E00-64D7081DA5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9976" y="3429000"/>
            <a:ext cx="4137211" cy="3173505"/>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657318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21AE02-0DA9-68B4-55F5-80CFB80FC1D2}"/>
              </a:ext>
            </a:extLst>
          </p:cNvPr>
          <p:cNvSpPr>
            <a:spLocks noGrp="1"/>
          </p:cNvSpPr>
          <p:nvPr>
            <p:ph type="title"/>
          </p:nvPr>
        </p:nvSpPr>
        <p:spPr>
          <a:xfrm>
            <a:off x="167759" y="130079"/>
            <a:ext cx="10515600" cy="387714"/>
          </a:xfrm>
        </p:spPr>
        <p:txBody>
          <a:bodyPr>
            <a:normAutofit/>
          </a:bodyPr>
          <a:lstStyle/>
          <a:p>
            <a:r>
              <a:rPr lang="en-IN" sz="2000" b="1" u="sng" dirty="0"/>
              <a:t>Create Table Queries</a:t>
            </a:r>
          </a:p>
        </p:txBody>
      </p:sp>
      <p:sp>
        <p:nvSpPr>
          <p:cNvPr id="6" name="Content Placeholder 5">
            <a:extLst>
              <a:ext uri="{FF2B5EF4-FFF2-40B4-BE49-F238E27FC236}">
                <a16:creationId xmlns:a16="http://schemas.microsoft.com/office/drawing/2014/main" id="{3B87C34E-A10D-8824-4CAF-EC36BF1FE090}"/>
              </a:ext>
            </a:extLst>
          </p:cNvPr>
          <p:cNvSpPr>
            <a:spLocks noGrp="1"/>
          </p:cNvSpPr>
          <p:nvPr>
            <p:ph sz="half" idx="2"/>
          </p:nvPr>
        </p:nvSpPr>
        <p:spPr>
          <a:xfrm>
            <a:off x="167759" y="692215"/>
            <a:ext cx="4756781" cy="6035705"/>
          </a:xfrm>
        </p:spPr>
        <p:style>
          <a:lnRef idx="2">
            <a:schemeClr val="dk1"/>
          </a:lnRef>
          <a:fillRef idx="1">
            <a:schemeClr val="lt1"/>
          </a:fillRef>
          <a:effectRef idx="0">
            <a:schemeClr val="dk1"/>
          </a:effectRef>
          <a:fontRef idx="minor">
            <a:schemeClr val="dk1"/>
          </a:fontRef>
        </p:style>
        <p:txBody>
          <a:bodyPr>
            <a:noAutofit/>
          </a:bodyPr>
          <a:lstStyle/>
          <a:p>
            <a:pPr marL="0" indent="0">
              <a:buNone/>
            </a:pPr>
            <a:r>
              <a:rPr lang="en-IN" sz="1400" dirty="0"/>
              <a:t>CREATE TABLE deliveries (</a:t>
            </a:r>
          </a:p>
          <a:p>
            <a:pPr marL="0" indent="0">
              <a:buNone/>
            </a:pPr>
            <a:r>
              <a:rPr lang="en-IN" sz="1400" dirty="0"/>
              <a:t>    </a:t>
            </a:r>
            <a:r>
              <a:rPr lang="en-IN" sz="1400" dirty="0" err="1"/>
              <a:t>match_id</a:t>
            </a:r>
            <a:r>
              <a:rPr lang="en-IN" sz="1400" dirty="0"/>
              <a:t> INT,</a:t>
            </a:r>
          </a:p>
          <a:p>
            <a:pPr marL="0" indent="0">
              <a:buNone/>
            </a:pPr>
            <a:r>
              <a:rPr lang="en-IN" sz="1400" dirty="0"/>
              <a:t>    innings INT,</a:t>
            </a:r>
          </a:p>
          <a:p>
            <a:pPr marL="0" indent="0">
              <a:buNone/>
            </a:pPr>
            <a:r>
              <a:rPr lang="en-IN" sz="1400" dirty="0"/>
              <a:t>    over INT,</a:t>
            </a:r>
          </a:p>
          <a:p>
            <a:pPr marL="0" indent="0">
              <a:buNone/>
            </a:pPr>
            <a:r>
              <a:rPr lang="en-IN" sz="1400" dirty="0"/>
              <a:t>    ball INT,</a:t>
            </a:r>
          </a:p>
          <a:p>
            <a:pPr marL="0" indent="0">
              <a:buNone/>
            </a:pPr>
            <a:r>
              <a:rPr lang="en-IN" sz="1400" dirty="0"/>
              <a:t>    batsman VARCHAR(255),</a:t>
            </a:r>
          </a:p>
          <a:p>
            <a:pPr marL="0" indent="0">
              <a:buNone/>
            </a:pPr>
            <a:r>
              <a:rPr lang="en-IN" sz="1400" dirty="0"/>
              <a:t>    </a:t>
            </a:r>
            <a:r>
              <a:rPr lang="en-IN" sz="1400" dirty="0" err="1"/>
              <a:t>non_striker</a:t>
            </a:r>
            <a:r>
              <a:rPr lang="en-IN" sz="1400" dirty="0"/>
              <a:t> VARCHAR(255),</a:t>
            </a:r>
          </a:p>
          <a:p>
            <a:pPr marL="0" indent="0">
              <a:buNone/>
            </a:pPr>
            <a:r>
              <a:rPr lang="en-IN" sz="1400" dirty="0"/>
              <a:t>    bowler VARCHAR(255),</a:t>
            </a:r>
          </a:p>
          <a:p>
            <a:pPr marL="0" indent="0">
              <a:buNone/>
            </a:pPr>
            <a:r>
              <a:rPr lang="en-IN" sz="1400" dirty="0"/>
              <a:t>    </a:t>
            </a:r>
            <a:r>
              <a:rPr lang="en-IN" sz="1400" dirty="0" err="1"/>
              <a:t>batsman_runs</a:t>
            </a:r>
            <a:r>
              <a:rPr lang="en-IN" sz="1400" dirty="0"/>
              <a:t> INT,</a:t>
            </a:r>
          </a:p>
          <a:p>
            <a:pPr marL="0" indent="0">
              <a:buNone/>
            </a:pPr>
            <a:r>
              <a:rPr lang="en-IN" sz="1400" dirty="0"/>
              <a:t>    </a:t>
            </a:r>
            <a:r>
              <a:rPr lang="en-IN" sz="1400" dirty="0" err="1"/>
              <a:t>extra_runs</a:t>
            </a:r>
            <a:r>
              <a:rPr lang="en-IN" sz="1400" dirty="0"/>
              <a:t> INT,</a:t>
            </a:r>
          </a:p>
          <a:p>
            <a:pPr marL="0" indent="0">
              <a:buNone/>
            </a:pPr>
            <a:r>
              <a:rPr lang="en-IN" sz="1400" dirty="0"/>
              <a:t>    </a:t>
            </a:r>
            <a:r>
              <a:rPr lang="en-IN" sz="1400" dirty="0" err="1"/>
              <a:t>total_runs</a:t>
            </a:r>
            <a:r>
              <a:rPr lang="en-IN" sz="1400" dirty="0"/>
              <a:t> INT,</a:t>
            </a:r>
          </a:p>
          <a:p>
            <a:pPr marL="0" indent="0">
              <a:buNone/>
            </a:pPr>
            <a:r>
              <a:rPr lang="en-IN" sz="1400" dirty="0"/>
              <a:t>    </a:t>
            </a:r>
            <a:r>
              <a:rPr lang="en-IN" sz="1400" dirty="0" err="1"/>
              <a:t>is_wicket</a:t>
            </a:r>
            <a:r>
              <a:rPr lang="en-IN" sz="1400" dirty="0"/>
              <a:t> INT,</a:t>
            </a:r>
          </a:p>
          <a:p>
            <a:pPr marL="0" indent="0">
              <a:buNone/>
            </a:pPr>
            <a:r>
              <a:rPr lang="en-IN" sz="1400" dirty="0"/>
              <a:t>    </a:t>
            </a:r>
            <a:r>
              <a:rPr lang="en-IN" sz="1400" dirty="0" err="1"/>
              <a:t>dismissal_type</a:t>
            </a:r>
            <a:r>
              <a:rPr lang="en-IN" sz="1400" dirty="0"/>
              <a:t> VARCHAR(255),</a:t>
            </a:r>
          </a:p>
          <a:p>
            <a:pPr marL="0" indent="0">
              <a:buNone/>
            </a:pPr>
            <a:r>
              <a:rPr lang="en-IN" sz="1400" dirty="0"/>
              <a:t>    </a:t>
            </a:r>
            <a:r>
              <a:rPr lang="en-IN" sz="1400" dirty="0" err="1"/>
              <a:t>player_dismissed</a:t>
            </a:r>
            <a:r>
              <a:rPr lang="en-IN" sz="1400" dirty="0"/>
              <a:t> VARCHAR(255),</a:t>
            </a:r>
          </a:p>
          <a:p>
            <a:pPr marL="0" indent="0">
              <a:buNone/>
            </a:pPr>
            <a:r>
              <a:rPr lang="en-IN" sz="1400" dirty="0"/>
              <a:t>    fielder VARCHAR(255),</a:t>
            </a:r>
          </a:p>
          <a:p>
            <a:pPr marL="0" indent="0">
              <a:buNone/>
            </a:pPr>
            <a:r>
              <a:rPr lang="en-IN" sz="1400" dirty="0"/>
              <a:t>    </a:t>
            </a:r>
            <a:r>
              <a:rPr lang="en-IN" sz="1400" dirty="0" err="1"/>
              <a:t>extra_type</a:t>
            </a:r>
            <a:r>
              <a:rPr lang="en-IN" sz="1400" dirty="0"/>
              <a:t> VARCHAR(255),</a:t>
            </a:r>
          </a:p>
          <a:p>
            <a:pPr marL="0" indent="0">
              <a:buNone/>
            </a:pPr>
            <a:r>
              <a:rPr lang="en-IN" sz="1400" dirty="0"/>
              <a:t>    </a:t>
            </a:r>
            <a:r>
              <a:rPr lang="en-IN" sz="1400" dirty="0" err="1"/>
              <a:t>batting_team</a:t>
            </a:r>
            <a:r>
              <a:rPr lang="en-IN" sz="1400" dirty="0"/>
              <a:t> VARCHAR(255),</a:t>
            </a:r>
          </a:p>
          <a:p>
            <a:pPr marL="0" indent="0">
              <a:buNone/>
            </a:pPr>
            <a:r>
              <a:rPr lang="en-IN" sz="1400" dirty="0"/>
              <a:t>    </a:t>
            </a:r>
            <a:r>
              <a:rPr lang="en-IN" sz="1400" dirty="0" err="1"/>
              <a:t>bowling_team</a:t>
            </a:r>
            <a:r>
              <a:rPr lang="en-IN" sz="1400" dirty="0"/>
              <a:t> VARCHAR(255)</a:t>
            </a:r>
          </a:p>
          <a:p>
            <a:pPr marL="0" indent="0">
              <a:buNone/>
            </a:pPr>
            <a:r>
              <a:rPr lang="en-IN" sz="1400" dirty="0"/>
              <a:t>);</a:t>
            </a:r>
          </a:p>
        </p:txBody>
      </p:sp>
      <p:sp>
        <p:nvSpPr>
          <p:cNvPr id="8" name="Content Placeholder 7">
            <a:extLst>
              <a:ext uri="{FF2B5EF4-FFF2-40B4-BE49-F238E27FC236}">
                <a16:creationId xmlns:a16="http://schemas.microsoft.com/office/drawing/2014/main" id="{C7A8036E-244A-B505-AC1D-E369D1B7C190}"/>
              </a:ext>
            </a:extLst>
          </p:cNvPr>
          <p:cNvSpPr>
            <a:spLocks noGrp="1"/>
          </p:cNvSpPr>
          <p:nvPr>
            <p:ph sz="quarter" idx="4"/>
          </p:nvPr>
        </p:nvSpPr>
        <p:spPr>
          <a:xfrm>
            <a:off x="6172200" y="692215"/>
            <a:ext cx="5183188" cy="6035704"/>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IN" sz="1400" dirty="0"/>
              <a:t>CREATE TABLE matches (</a:t>
            </a:r>
          </a:p>
          <a:p>
            <a:pPr marL="0" indent="0">
              <a:buNone/>
            </a:pPr>
            <a:r>
              <a:rPr lang="en-IN" sz="1400" dirty="0"/>
              <a:t>    id INT,</a:t>
            </a:r>
          </a:p>
          <a:p>
            <a:pPr marL="0" indent="0">
              <a:buNone/>
            </a:pPr>
            <a:r>
              <a:rPr lang="en-IN" sz="1400" dirty="0"/>
              <a:t>    city VARCHAR(255),</a:t>
            </a:r>
          </a:p>
          <a:p>
            <a:pPr marL="0" indent="0">
              <a:buNone/>
            </a:pPr>
            <a:r>
              <a:rPr lang="en-IN" sz="1400" dirty="0"/>
              <a:t>    date </a:t>
            </a:r>
            <a:r>
              <a:rPr lang="en-IN" sz="1400" dirty="0" err="1"/>
              <a:t>DATE</a:t>
            </a:r>
            <a:r>
              <a:rPr lang="en-IN" sz="1400" dirty="0"/>
              <a:t>,</a:t>
            </a:r>
          </a:p>
          <a:p>
            <a:pPr marL="0" indent="0">
              <a:buNone/>
            </a:pPr>
            <a:r>
              <a:rPr lang="en-IN" sz="1400" dirty="0"/>
              <a:t>    </a:t>
            </a:r>
            <a:r>
              <a:rPr lang="en-IN" sz="1400" dirty="0" err="1"/>
              <a:t>player_of_match</a:t>
            </a:r>
            <a:r>
              <a:rPr lang="en-IN" sz="1400" dirty="0"/>
              <a:t> VARCHAR(255),</a:t>
            </a:r>
          </a:p>
          <a:p>
            <a:pPr marL="0" indent="0">
              <a:buNone/>
            </a:pPr>
            <a:r>
              <a:rPr lang="en-IN" sz="1400" dirty="0"/>
              <a:t>    venue VARCHAR(255),</a:t>
            </a:r>
          </a:p>
          <a:p>
            <a:pPr marL="0" indent="0">
              <a:buNone/>
            </a:pPr>
            <a:r>
              <a:rPr lang="en-IN" sz="1400" dirty="0"/>
              <a:t>    </a:t>
            </a:r>
            <a:r>
              <a:rPr lang="en-IN" sz="1400" dirty="0" err="1"/>
              <a:t>neutral_venue</a:t>
            </a:r>
            <a:r>
              <a:rPr lang="en-IN" sz="1400" dirty="0"/>
              <a:t> INT,</a:t>
            </a:r>
          </a:p>
          <a:p>
            <a:pPr marL="0" indent="0">
              <a:buNone/>
            </a:pPr>
            <a:r>
              <a:rPr lang="en-IN" sz="1400" dirty="0"/>
              <a:t>    team1 VARCHAR(255),</a:t>
            </a:r>
          </a:p>
          <a:p>
            <a:pPr marL="0" indent="0">
              <a:buNone/>
            </a:pPr>
            <a:r>
              <a:rPr lang="en-IN" sz="1400" dirty="0"/>
              <a:t>    team2 VARCHAR(255),</a:t>
            </a:r>
          </a:p>
          <a:p>
            <a:pPr marL="0" indent="0">
              <a:buNone/>
            </a:pPr>
            <a:r>
              <a:rPr lang="en-IN" sz="1400" dirty="0"/>
              <a:t>    </a:t>
            </a:r>
            <a:r>
              <a:rPr lang="en-IN" sz="1400" dirty="0" err="1"/>
              <a:t>toss_winner</a:t>
            </a:r>
            <a:r>
              <a:rPr lang="en-IN" sz="1400" dirty="0"/>
              <a:t> VARCHAR(255),</a:t>
            </a:r>
          </a:p>
          <a:p>
            <a:pPr marL="0" indent="0">
              <a:buNone/>
            </a:pPr>
            <a:r>
              <a:rPr lang="en-IN" sz="1400" dirty="0"/>
              <a:t>    </a:t>
            </a:r>
            <a:r>
              <a:rPr lang="en-IN" sz="1400" dirty="0" err="1"/>
              <a:t>toss_decision</a:t>
            </a:r>
            <a:r>
              <a:rPr lang="en-IN" sz="1400" dirty="0"/>
              <a:t> VARCHAR(255),</a:t>
            </a:r>
          </a:p>
          <a:p>
            <a:pPr marL="0" indent="0">
              <a:buNone/>
            </a:pPr>
            <a:r>
              <a:rPr lang="en-IN" sz="1400" dirty="0"/>
              <a:t>    winner VARCHAR(255),</a:t>
            </a:r>
          </a:p>
          <a:p>
            <a:pPr marL="0" indent="0">
              <a:buNone/>
            </a:pPr>
            <a:r>
              <a:rPr lang="en-IN" sz="1400" dirty="0"/>
              <a:t>    result VARCHAR(255),</a:t>
            </a:r>
          </a:p>
          <a:p>
            <a:pPr marL="0" indent="0">
              <a:buNone/>
            </a:pPr>
            <a:r>
              <a:rPr lang="en-IN" sz="1400" dirty="0"/>
              <a:t>    </a:t>
            </a:r>
            <a:r>
              <a:rPr lang="en-IN" sz="1400" dirty="0" err="1"/>
              <a:t>result_margin</a:t>
            </a:r>
            <a:r>
              <a:rPr lang="en-IN" sz="1400" dirty="0"/>
              <a:t> VARCHAR(255),</a:t>
            </a:r>
          </a:p>
          <a:p>
            <a:pPr marL="0" indent="0">
              <a:buNone/>
            </a:pPr>
            <a:r>
              <a:rPr lang="en-IN" sz="1400" dirty="0"/>
              <a:t>    eliminator VARCHAR(255),</a:t>
            </a:r>
          </a:p>
          <a:p>
            <a:pPr marL="0" indent="0">
              <a:buNone/>
            </a:pPr>
            <a:r>
              <a:rPr lang="en-IN" sz="1400" dirty="0"/>
              <a:t>    method VARCHAR(255),</a:t>
            </a:r>
          </a:p>
          <a:p>
            <a:pPr marL="0" indent="0">
              <a:buNone/>
            </a:pPr>
            <a:r>
              <a:rPr lang="en-IN" sz="1400" dirty="0"/>
              <a:t>    umpire1 VARCHAR(255),</a:t>
            </a:r>
          </a:p>
          <a:p>
            <a:pPr marL="0" indent="0">
              <a:buNone/>
            </a:pPr>
            <a:r>
              <a:rPr lang="en-IN" sz="1400" dirty="0"/>
              <a:t>    umpire2 VARCHAR(255)</a:t>
            </a:r>
          </a:p>
          <a:p>
            <a:pPr marL="0" indent="0">
              <a:buNone/>
            </a:pPr>
            <a:r>
              <a:rPr lang="en-IN" sz="1400" dirty="0"/>
              <a:t>);</a:t>
            </a:r>
          </a:p>
        </p:txBody>
      </p:sp>
    </p:spTree>
    <p:extLst>
      <p:ext uri="{BB962C8B-B14F-4D97-AF65-F5344CB8AC3E}">
        <p14:creationId xmlns:p14="http://schemas.microsoft.com/office/powerpoint/2010/main" val="2933608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553BA-9820-DE68-1903-A3F27D594D39}"/>
              </a:ext>
            </a:extLst>
          </p:cNvPr>
          <p:cNvSpPr>
            <a:spLocks noGrp="1"/>
          </p:cNvSpPr>
          <p:nvPr>
            <p:ph type="title"/>
          </p:nvPr>
        </p:nvSpPr>
        <p:spPr>
          <a:xfrm>
            <a:off x="203070" y="161366"/>
            <a:ext cx="10845706" cy="1313104"/>
          </a:xfrm>
        </p:spPr>
        <p:txBody>
          <a:bodyPr>
            <a:normAutofit/>
          </a:bodyPr>
          <a:lstStyle/>
          <a:p>
            <a:r>
              <a:rPr lang="en-IN" sz="1900" b="1" i="0" u="sng" strike="noStrike" baseline="0" dirty="0">
                <a:latin typeface="Arial-BoldMT"/>
              </a:rPr>
              <a:t>Bidding on batters</a:t>
            </a:r>
            <a:br>
              <a:rPr lang="en-IN" sz="2000" b="1" i="0" u="sng" strike="noStrike" baseline="0" dirty="0">
                <a:latin typeface="Arial-BoldMT"/>
              </a:rPr>
            </a:br>
            <a:br>
              <a:rPr lang="en-IN" sz="1800" i="0" u="none" strike="noStrike" baseline="0" dirty="0">
                <a:latin typeface="Arial-BoldMT"/>
              </a:rPr>
            </a:br>
            <a:r>
              <a:rPr lang="en-IN" sz="1900" b="1" i="0" u="none" strike="noStrike" baseline="0" dirty="0">
                <a:latin typeface="Arial-BoldMT"/>
              </a:rPr>
              <a:t>Task-1 </a:t>
            </a:r>
            <a:r>
              <a:rPr lang="en-IN" sz="1800" i="0" u="none" strike="noStrike" baseline="0" dirty="0">
                <a:latin typeface="Arial-BoldMT"/>
              </a:rPr>
              <a:t> </a:t>
            </a:r>
            <a:r>
              <a:rPr lang="en-US" sz="1600" dirty="0">
                <a:latin typeface="Aptos" panose="020B0004020202020204" pitchFamily="34" charset="0"/>
              </a:rPr>
              <a:t>Look for 2-3 players w</a:t>
            </a:r>
            <a:r>
              <a:rPr lang="en-US" sz="1600" i="0" u="none" strike="noStrike" baseline="0" dirty="0">
                <a:latin typeface="Aptos" panose="020B0004020202020204" pitchFamily="34" charset="0"/>
              </a:rPr>
              <a:t>ith high S.R who have faced at least 500 balls.</a:t>
            </a:r>
            <a:r>
              <a:rPr lang="en-IN" sz="1600" i="0" u="none" strike="noStrike" baseline="0" dirty="0">
                <a:latin typeface="Aptos" panose="020B0004020202020204" pitchFamily="34" charset="0"/>
              </a:rPr>
              <a:t> And </a:t>
            </a:r>
            <a:r>
              <a:rPr lang="en-US" sz="1600" i="0" u="none" strike="noStrike" baseline="0" dirty="0">
                <a:latin typeface="Aptos" panose="020B0004020202020204" pitchFamily="34" charset="0"/>
              </a:rPr>
              <a:t>to do that you have to make a list of 10 players you want to bid in the auction. when you try to grab them in auction you should not pay the amount greater than you have in the purse for a particular player.</a:t>
            </a:r>
            <a:endParaRPr lang="en-IN" sz="1600" dirty="0">
              <a:latin typeface="Aptos" panose="020B0004020202020204" pitchFamily="34" charset="0"/>
            </a:endParaRPr>
          </a:p>
        </p:txBody>
      </p:sp>
      <p:sp>
        <p:nvSpPr>
          <p:cNvPr id="4" name="Text Placeholder 3">
            <a:extLst>
              <a:ext uri="{FF2B5EF4-FFF2-40B4-BE49-F238E27FC236}">
                <a16:creationId xmlns:a16="http://schemas.microsoft.com/office/drawing/2014/main" id="{979171F8-3496-05A4-37C6-45F306041988}"/>
              </a:ext>
            </a:extLst>
          </p:cNvPr>
          <p:cNvSpPr>
            <a:spLocks noGrp="1"/>
          </p:cNvSpPr>
          <p:nvPr>
            <p:ph type="body" sz="half" idx="2"/>
          </p:nvPr>
        </p:nvSpPr>
        <p:spPr>
          <a:xfrm>
            <a:off x="95700" y="1734670"/>
            <a:ext cx="5652246" cy="4961964"/>
          </a:xfrm>
        </p:spPr>
        <p:style>
          <a:lnRef idx="2">
            <a:schemeClr val="dk1"/>
          </a:lnRef>
          <a:fillRef idx="1">
            <a:schemeClr val="lt1"/>
          </a:fillRef>
          <a:effectRef idx="0">
            <a:schemeClr val="dk1"/>
          </a:effectRef>
          <a:fontRef idx="minor">
            <a:schemeClr val="dk1"/>
          </a:fontRef>
        </p:style>
        <p:txBody>
          <a:bodyPr/>
          <a:lstStyle/>
          <a:p>
            <a:endParaRPr lang="en-US" dirty="0"/>
          </a:p>
          <a:p>
            <a:r>
              <a:rPr lang="en-US" sz="1800" dirty="0"/>
              <a:t>SELECT batsman,</a:t>
            </a:r>
          </a:p>
          <a:p>
            <a:r>
              <a:rPr lang="en-US" sz="1800" dirty="0"/>
              <a:t>       SUM(</a:t>
            </a:r>
            <a:r>
              <a:rPr lang="en-US" sz="1800" dirty="0" err="1"/>
              <a:t>batsman_runs</a:t>
            </a:r>
            <a:r>
              <a:rPr lang="en-US" sz="1800" dirty="0"/>
              <a:t>) AS </a:t>
            </a:r>
            <a:r>
              <a:rPr lang="en-US" sz="1800" dirty="0" err="1"/>
              <a:t>total_runs</a:t>
            </a:r>
            <a:r>
              <a:rPr lang="en-US" sz="1800" dirty="0"/>
              <a:t>,</a:t>
            </a:r>
          </a:p>
          <a:p>
            <a:r>
              <a:rPr lang="en-US" sz="1800" dirty="0"/>
              <a:t>       COUNT(ball) AS </a:t>
            </a:r>
            <a:r>
              <a:rPr lang="en-US" sz="1800" dirty="0" err="1"/>
              <a:t>number_balls</a:t>
            </a:r>
            <a:r>
              <a:rPr lang="en-US" sz="1800" dirty="0"/>
              <a:t>,</a:t>
            </a:r>
          </a:p>
          <a:p>
            <a:r>
              <a:rPr lang="en-US" sz="1800" dirty="0"/>
              <a:t>       (SUM(</a:t>
            </a:r>
            <a:r>
              <a:rPr lang="en-US" sz="1800" dirty="0" err="1"/>
              <a:t>batsman_runs</a:t>
            </a:r>
            <a:r>
              <a:rPr lang="en-US" sz="1800" dirty="0"/>
              <a:t>) * 1.0 / COUNT(ball) * 100) AS SR</a:t>
            </a:r>
          </a:p>
          <a:p>
            <a:r>
              <a:rPr lang="en-US" sz="1800" dirty="0"/>
              <a:t>FROM deliveries</a:t>
            </a:r>
          </a:p>
          <a:p>
            <a:r>
              <a:rPr lang="en-US" sz="1800" dirty="0"/>
              <a:t>WHERE NOT (</a:t>
            </a:r>
            <a:r>
              <a:rPr lang="en-US" sz="1800" dirty="0" err="1"/>
              <a:t>extra_type</a:t>
            </a:r>
            <a:r>
              <a:rPr lang="en-US" sz="1800" dirty="0"/>
              <a:t> = '</a:t>
            </a:r>
            <a:r>
              <a:rPr lang="en-US" sz="1800" dirty="0" err="1"/>
              <a:t>wides</a:t>
            </a:r>
            <a:r>
              <a:rPr lang="en-US" sz="1800" dirty="0"/>
              <a:t>')</a:t>
            </a:r>
          </a:p>
          <a:p>
            <a:r>
              <a:rPr lang="en-US" sz="1800" dirty="0"/>
              <a:t>GROUP BY batsman</a:t>
            </a:r>
          </a:p>
          <a:p>
            <a:r>
              <a:rPr lang="en-US" sz="1800" dirty="0"/>
              <a:t>HAVING COUNT(ball) &gt; 500</a:t>
            </a:r>
          </a:p>
          <a:p>
            <a:r>
              <a:rPr lang="en-US" sz="1800" dirty="0"/>
              <a:t>ORDER BY SR DESC</a:t>
            </a:r>
          </a:p>
          <a:p>
            <a:r>
              <a:rPr lang="en-US" sz="1800" dirty="0"/>
              <a:t>LIMIT 10;</a:t>
            </a:r>
            <a:endParaRPr lang="en-IN" sz="1800" dirty="0"/>
          </a:p>
        </p:txBody>
      </p:sp>
      <p:graphicFrame>
        <p:nvGraphicFramePr>
          <p:cNvPr id="5" name="Table 4">
            <a:extLst>
              <a:ext uri="{FF2B5EF4-FFF2-40B4-BE49-F238E27FC236}">
                <a16:creationId xmlns:a16="http://schemas.microsoft.com/office/drawing/2014/main" id="{E1C4EED0-51AA-B9EA-ADF8-582AA3450EE8}"/>
              </a:ext>
            </a:extLst>
          </p:cNvPr>
          <p:cNvGraphicFramePr>
            <a:graphicFrameLocks noGrp="1"/>
          </p:cNvGraphicFramePr>
          <p:nvPr>
            <p:extLst>
              <p:ext uri="{D42A27DB-BD31-4B8C-83A1-F6EECF244321}">
                <p14:modId xmlns:p14="http://schemas.microsoft.com/office/powerpoint/2010/main" val="3763449228"/>
              </p:ext>
            </p:extLst>
          </p:nvPr>
        </p:nvGraphicFramePr>
        <p:xfrm>
          <a:off x="5816524" y="1734670"/>
          <a:ext cx="6279776" cy="4837580"/>
        </p:xfrm>
        <a:graphic>
          <a:graphicData uri="http://schemas.openxmlformats.org/drawingml/2006/table">
            <a:tbl>
              <a:tblPr firstRow="1" bandRow="1">
                <a:tableStyleId>{BC89EF96-8CEA-46FF-86C4-4CE0E7609802}</a:tableStyleId>
              </a:tblPr>
              <a:tblGrid>
                <a:gridCol w="1619837">
                  <a:extLst>
                    <a:ext uri="{9D8B030D-6E8A-4147-A177-3AD203B41FA5}">
                      <a16:colId xmlns:a16="http://schemas.microsoft.com/office/drawing/2014/main" val="2046233014"/>
                    </a:ext>
                  </a:extLst>
                </a:gridCol>
                <a:gridCol w="1553313">
                  <a:extLst>
                    <a:ext uri="{9D8B030D-6E8A-4147-A177-3AD203B41FA5}">
                      <a16:colId xmlns:a16="http://schemas.microsoft.com/office/drawing/2014/main" val="916180458"/>
                    </a:ext>
                  </a:extLst>
                </a:gridCol>
                <a:gridCol w="1553313">
                  <a:extLst>
                    <a:ext uri="{9D8B030D-6E8A-4147-A177-3AD203B41FA5}">
                      <a16:colId xmlns:a16="http://schemas.microsoft.com/office/drawing/2014/main" val="3550309269"/>
                    </a:ext>
                  </a:extLst>
                </a:gridCol>
                <a:gridCol w="1553313">
                  <a:extLst>
                    <a:ext uri="{9D8B030D-6E8A-4147-A177-3AD203B41FA5}">
                      <a16:colId xmlns:a16="http://schemas.microsoft.com/office/drawing/2014/main" val="860426377"/>
                    </a:ext>
                  </a:extLst>
                </a:gridCol>
              </a:tblGrid>
              <a:tr h="439780">
                <a:tc>
                  <a:txBody>
                    <a:bodyPr/>
                    <a:lstStyle/>
                    <a:p>
                      <a:pPr algn="l" fontAlgn="b"/>
                      <a:r>
                        <a:rPr lang="en-IN" sz="1800" b="0" i="0" u="none" strike="noStrike" dirty="0">
                          <a:solidFill>
                            <a:srgbClr val="000000"/>
                          </a:solidFill>
                          <a:effectLst/>
                          <a:latin typeface="Calibri" panose="020F0502020204030204" pitchFamily="34" charset="0"/>
                        </a:rPr>
                        <a:t>Batsman</a:t>
                      </a:r>
                    </a:p>
                  </a:txBody>
                  <a:tcPr marL="9525" marR="9525" marT="9525" marB="0" anchor="b">
                    <a:solidFill>
                      <a:schemeClr val="accent5">
                        <a:lumMod val="60000"/>
                        <a:lumOff val="40000"/>
                      </a:schemeClr>
                    </a:solidFill>
                  </a:tcPr>
                </a:tc>
                <a:tc>
                  <a:txBody>
                    <a:bodyPr/>
                    <a:lstStyle/>
                    <a:p>
                      <a:pPr algn="l" fontAlgn="b"/>
                      <a:r>
                        <a:rPr lang="en-IN" sz="1800" b="0" i="0" u="none" strike="noStrike" dirty="0" err="1">
                          <a:solidFill>
                            <a:srgbClr val="000000"/>
                          </a:solidFill>
                          <a:effectLst/>
                          <a:latin typeface="Calibri" panose="020F0502020204030204" pitchFamily="34" charset="0"/>
                        </a:rPr>
                        <a:t>Total_runs</a:t>
                      </a:r>
                      <a:endParaRPr lang="en-IN" sz="1800" b="0" i="0" u="none" strike="noStrike" dirty="0">
                        <a:solidFill>
                          <a:srgbClr val="000000"/>
                        </a:solidFill>
                        <a:effectLst/>
                        <a:latin typeface="Calibri" panose="020F0502020204030204" pitchFamily="34" charset="0"/>
                      </a:endParaRPr>
                    </a:p>
                  </a:txBody>
                  <a:tcPr marL="9525" marR="9525" marT="9525" marB="0" anchor="b">
                    <a:solidFill>
                      <a:schemeClr val="accent5">
                        <a:lumMod val="60000"/>
                        <a:lumOff val="40000"/>
                      </a:schemeClr>
                    </a:solidFill>
                  </a:tcPr>
                </a:tc>
                <a:tc>
                  <a:txBody>
                    <a:bodyPr/>
                    <a:lstStyle/>
                    <a:p>
                      <a:pPr algn="l" fontAlgn="b"/>
                      <a:r>
                        <a:rPr lang="en-IN" sz="1800" b="0" i="0" u="none" strike="noStrike" dirty="0" err="1">
                          <a:solidFill>
                            <a:srgbClr val="000000"/>
                          </a:solidFill>
                          <a:effectLst/>
                          <a:latin typeface="Calibri" panose="020F0502020204030204" pitchFamily="34" charset="0"/>
                        </a:rPr>
                        <a:t>Number_balls</a:t>
                      </a:r>
                      <a:endParaRPr lang="en-IN" sz="1800" b="0" i="0" u="none" strike="noStrike" dirty="0">
                        <a:solidFill>
                          <a:srgbClr val="000000"/>
                        </a:solidFill>
                        <a:effectLst/>
                        <a:latin typeface="Calibri" panose="020F0502020204030204" pitchFamily="34" charset="0"/>
                      </a:endParaRPr>
                    </a:p>
                  </a:txBody>
                  <a:tcPr marL="9525" marR="9525" marT="9525" marB="0" anchor="b">
                    <a:solidFill>
                      <a:schemeClr val="accent5">
                        <a:lumMod val="60000"/>
                        <a:lumOff val="40000"/>
                      </a:schemeClr>
                    </a:solidFill>
                  </a:tcPr>
                </a:tc>
                <a:tc>
                  <a:txBody>
                    <a:bodyPr/>
                    <a:lstStyle/>
                    <a:p>
                      <a:pPr algn="l" fontAlgn="b"/>
                      <a:r>
                        <a:rPr lang="en-US" sz="1800" b="0" i="0" u="none" strike="noStrike" dirty="0">
                          <a:solidFill>
                            <a:srgbClr val="000000"/>
                          </a:solidFill>
                          <a:effectLst/>
                          <a:latin typeface="Calibri" panose="020F0502020204030204" pitchFamily="34" charset="0"/>
                        </a:rPr>
                        <a:t>S</a:t>
                      </a:r>
                      <a:r>
                        <a:rPr lang="en-IN" sz="1800" b="0" i="0" u="none" strike="noStrike" dirty="0">
                          <a:solidFill>
                            <a:srgbClr val="000000"/>
                          </a:solidFill>
                          <a:effectLst/>
                          <a:latin typeface="Calibri" panose="020F0502020204030204" pitchFamily="34" charset="0"/>
                        </a:rPr>
                        <a:t>trike Rate</a:t>
                      </a:r>
                    </a:p>
                  </a:txBody>
                  <a:tcPr marL="9525" marR="9525" marT="9525" marB="0" anchor="b">
                    <a:solidFill>
                      <a:schemeClr val="accent5">
                        <a:lumMod val="60000"/>
                        <a:lumOff val="40000"/>
                      </a:schemeClr>
                    </a:solidFill>
                  </a:tcPr>
                </a:tc>
                <a:extLst>
                  <a:ext uri="{0D108BD9-81ED-4DB2-BD59-A6C34878D82A}">
                    <a16:rowId xmlns:a16="http://schemas.microsoft.com/office/drawing/2014/main" val="411454465"/>
                  </a:ext>
                </a:extLst>
              </a:tr>
              <a:tr h="439780">
                <a:tc>
                  <a:txBody>
                    <a:bodyPr/>
                    <a:lstStyle/>
                    <a:p>
                      <a:pPr algn="l" fontAlgn="b"/>
                      <a:r>
                        <a:rPr lang="en-IN" sz="1600" b="0" i="0" u="none" strike="noStrike" dirty="0">
                          <a:solidFill>
                            <a:srgbClr val="000000"/>
                          </a:solidFill>
                          <a:effectLst/>
                          <a:latin typeface="Calibri" panose="020F0502020204030204" pitchFamily="34" charset="0"/>
                        </a:rPr>
                        <a:t>AD Russell</a:t>
                      </a:r>
                    </a:p>
                  </a:txBody>
                  <a:tcPr marL="9525" marR="9525" marT="9525" marB="0" anchor="b"/>
                </a:tc>
                <a:tc>
                  <a:txBody>
                    <a:bodyPr/>
                    <a:lstStyle/>
                    <a:p>
                      <a:pPr algn="r" fontAlgn="b"/>
                      <a:r>
                        <a:rPr lang="en-IN" sz="1600" b="0" i="0" u="none" strike="noStrike" dirty="0">
                          <a:solidFill>
                            <a:srgbClr val="000000"/>
                          </a:solidFill>
                          <a:effectLst/>
                          <a:latin typeface="Calibri" panose="020F0502020204030204" pitchFamily="34" charset="0"/>
                        </a:rPr>
                        <a:t>1517</a:t>
                      </a:r>
                    </a:p>
                  </a:txBody>
                  <a:tcPr marL="9525" marR="9525" marT="9525" marB="0" anchor="b"/>
                </a:tc>
                <a:tc>
                  <a:txBody>
                    <a:bodyPr/>
                    <a:lstStyle/>
                    <a:p>
                      <a:pPr algn="r" fontAlgn="b"/>
                      <a:r>
                        <a:rPr lang="en-IN" sz="1600" b="0" i="0" u="none" strike="noStrike" dirty="0">
                          <a:solidFill>
                            <a:srgbClr val="000000"/>
                          </a:solidFill>
                          <a:effectLst/>
                          <a:latin typeface="Calibri" panose="020F0502020204030204" pitchFamily="34" charset="0"/>
                        </a:rPr>
                        <a:t>832</a:t>
                      </a:r>
                    </a:p>
                  </a:txBody>
                  <a:tcPr marL="9525" marR="9525" marT="9525" marB="0" anchor="b"/>
                </a:tc>
                <a:tc>
                  <a:txBody>
                    <a:bodyPr/>
                    <a:lstStyle/>
                    <a:p>
                      <a:pPr algn="r" fontAlgn="b"/>
                      <a:r>
                        <a:rPr lang="en-IN" sz="1600" b="0" i="0" u="none" strike="noStrike" dirty="0">
                          <a:solidFill>
                            <a:srgbClr val="000000"/>
                          </a:solidFill>
                          <a:effectLst/>
                          <a:latin typeface="Calibri" panose="020F0502020204030204" pitchFamily="34" charset="0"/>
                        </a:rPr>
                        <a:t>182.3317</a:t>
                      </a:r>
                    </a:p>
                  </a:txBody>
                  <a:tcPr marL="9525" marR="9525" marT="9525" marB="0" anchor="b"/>
                </a:tc>
                <a:extLst>
                  <a:ext uri="{0D108BD9-81ED-4DB2-BD59-A6C34878D82A}">
                    <a16:rowId xmlns:a16="http://schemas.microsoft.com/office/drawing/2014/main" val="2042804621"/>
                  </a:ext>
                </a:extLst>
              </a:tr>
              <a:tr h="439780">
                <a:tc>
                  <a:txBody>
                    <a:bodyPr/>
                    <a:lstStyle/>
                    <a:p>
                      <a:pPr algn="l" fontAlgn="b"/>
                      <a:r>
                        <a:rPr lang="en-IN" sz="1600" b="0" i="0" u="none" strike="noStrike" dirty="0">
                          <a:solidFill>
                            <a:srgbClr val="000000"/>
                          </a:solidFill>
                          <a:effectLst/>
                          <a:latin typeface="Calibri" panose="020F0502020204030204" pitchFamily="34" charset="0"/>
                        </a:rPr>
                        <a:t>SP </a:t>
                      </a:r>
                      <a:r>
                        <a:rPr lang="en-IN" sz="1600" b="0" i="0" u="none" strike="noStrike" dirty="0" err="1">
                          <a:solidFill>
                            <a:srgbClr val="000000"/>
                          </a:solidFill>
                          <a:effectLst/>
                          <a:latin typeface="Calibri" panose="020F0502020204030204" pitchFamily="34" charset="0"/>
                        </a:rPr>
                        <a:t>Narine</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i="0" u="none" strike="noStrike" dirty="0">
                          <a:solidFill>
                            <a:srgbClr val="000000"/>
                          </a:solidFill>
                          <a:effectLst/>
                          <a:latin typeface="Calibri" panose="020F0502020204030204" pitchFamily="34" charset="0"/>
                        </a:rPr>
                        <a:t>892</a:t>
                      </a:r>
                    </a:p>
                  </a:txBody>
                  <a:tcPr marL="9525" marR="9525" marT="9525" marB="0" anchor="b"/>
                </a:tc>
                <a:tc>
                  <a:txBody>
                    <a:bodyPr/>
                    <a:lstStyle/>
                    <a:p>
                      <a:pPr algn="r" fontAlgn="b"/>
                      <a:r>
                        <a:rPr lang="en-IN" sz="1600" b="0" i="0" u="none" strike="noStrike" dirty="0">
                          <a:solidFill>
                            <a:srgbClr val="000000"/>
                          </a:solidFill>
                          <a:effectLst/>
                          <a:latin typeface="Calibri" panose="020F0502020204030204" pitchFamily="34" charset="0"/>
                        </a:rPr>
                        <a:t>543</a:t>
                      </a:r>
                    </a:p>
                  </a:txBody>
                  <a:tcPr marL="9525" marR="9525" marT="9525" marB="0" anchor="b"/>
                </a:tc>
                <a:tc>
                  <a:txBody>
                    <a:bodyPr/>
                    <a:lstStyle/>
                    <a:p>
                      <a:pPr algn="r" fontAlgn="b"/>
                      <a:r>
                        <a:rPr lang="en-IN" sz="1600" b="0" i="0" u="none" strike="noStrike" dirty="0">
                          <a:solidFill>
                            <a:srgbClr val="000000"/>
                          </a:solidFill>
                          <a:effectLst/>
                          <a:latin typeface="Calibri" panose="020F0502020204030204" pitchFamily="34" charset="0"/>
                        </a:rPr>
                        <a:t>164.2726</a:t>
                      </a:r>
                    </a:p>
                  </a:txBody>
                  <a:tcPr marL="9525" marR="9525" marT="9525" marB="0" anchor="b"/>
                </a:tc>
                <a:extLst>
                  <a:ext uri="{0D108BD9-81ED-4DB2-BD59-A6C34878D82A}">
                    <a16:rowId xmlns:a16="http://schemas.microsoft.com/office/drawing/2014/main" val="625628960"/>
                  </a:ext>
                </a:extLst>
              </a:tr>
              <a:tr h="439780">
                <a:tc>
                  <a:txBody>
                    <a:bodyPr/>
                    <a:lstStyle/>
                    <a:p>
                      <a:pPr algn="l" fontAlgn="b"/>
                      <a:r>
                        <a:rPr lang="en-IN" sz="1600" b="0" i="0" u="none" strike="noStrike" dirty="0">
                          <a:solidFill>
                            <a:srgbClr val="000000"/>
                          </a:solidFill>
                          <a:effectLst/>
                          <a:latin typeface="Calibri" panose="020F0502020204030204" pitchFamily="34" charset="0"/>
                        </a:rPr>
                        <a:t>HH Pandya</a:t>
                      </a:r>
                    </a:p>
                  </a:txBody>
                  <a:tcPr marL="9525" marR="9525" marT="9525" marB="0" anchor="b"/>
                </a:tc>
                <a:tc>
                  <a:txBody>
                    <a:bodyPr/>
                    <a:lstStyle/>
                    <a:p>
                      <a:pPr algn="r" fontAlgn="b"/>
                      <a:r>
                        <a:rPr lang="en-IN" sz="1600" b="0" i="0" u="none" strike="noStrike" dirty="0">
                          <a:solidFill>
                            <a:srgbClr val="000000"/>
                          </a:solidFill>
                          <a:effectLst/>
                          <a:latin typeface="Calibri" panose="020F0502020204030204" pitchFamily="34" charset="0"/>
                        </a:rPr>
                        <a:t>1349</a:t>
                      </a:r>
                    </a:p>
                  </a:txBody>
                  <a:tcPr marL="9525" marR="9525" marT="9525" marB="0" anchor="b"/>
                </a:tc>
                <a:tc>
                  <a:txBody>
                    <a:bodyPr/>
                    <a:lstStyle/>
                    <a:p>
                      <a:pPr algn="r" fontAlgn="b"/>
                      <a:r>
                        <a:rPr lang="en-IN" sz="1600" b="0" i="0" u="none" strike="noStrike" dirty="0">
                          <a:solidFill>
                            <a:srgbClr val="000000"/>
                          </a:solidFill>
                          <a:effectLst/>
                          <a:latin typeface="Calibri" panose="020F0502020204030204" pitchFamily="34" charset="0"/>
                        </a:rPr>
                        <a:t>847</a:t>
                      </a:r>
                    </a:p>
                  </a:txBody>
                  <a:tcPr marL="9525" marR="9525" marT="9525" marB="0" anchor="b"/>
                </a:tc>
                <a:tc>
                  <a:txBody>
                    <a:bodyPr/>
                    <a:lstStyle/>
                    <a:p>
                      <a:pPr algn="r" fontAlgn="b"/>
                      <a:r>
                        <a:rPr lang="en-IN" sz="1600" b="0" i="0" u="none" strike="noStrike" dirty="0">
                          <a:solidFill>
                            <a:srgbClr val="000000"/>
                          </a:solidFill>
                          <a:effectLst/>
                          <a:latin typeface="Calibri" panose="020F0502020204030204" pitchFamily="34" charset="0"/>
                        </a:rPr>
                        <a:t>159.268</a:t>
                      </a:r>
                    </a:p>
                  </a:txBody>
                  <a:tcPr marL="9525" marR="9525" marT="9525" marB="0" anchor="b"/>
                </a:tc>
                <a:extLst>
                  <a:ext uri="{0D108BD9-81ED-4DB2-BD59-A6C34878D82A}">
                    <a16:rowId xmlns:a16="http://schemas.microsoft.com/office/drawing/2014/main" val="3471283411"/>
                  </a:ext>
                </a:extLst>
              </a:tr>
              <a:tr h="439780">
                <a:tc>
                  <a:txBody>
                    <a:bodyPr/>
                    <a:lstStyle/>
                    <a:p>
                      <a:pPr algn="l" fontAlgn="b"/>
                      <a:r>
                        <a:rPr lang="en-IN" sz="1600" b="0" i="0" u="none" strike="noStrike">
                          <a:solidFill>
                            <a:srgbClr val="000000"/>
                          </a:solidFill>
                          <a:effectLst/>
                          <a:latin typeface="Calibri" panose="020F0502020204030204" pitchFamily="34" charset="0"/>
                        </a:rPr>
                        <a:t>V Sehwag</a:t>
                      </a:r>
                    </a:p>
                  </a:txBody>
                  <a:tcPr marL="9525" marR="9525" marT="9525" marB="0" anchor="b"/>
                </a:tc>
                <a:tc>
                  <a:txBody>
                    <a:bodyPr/>
                    <a:lstStyle/>
                    <a:p>
                      <a:pPr algn="r" fontAlgn="b"/>
                      <a:r>
                        <a:rPr lang="en-IN" sz="1600" b="0" i="0" u="none" strike="noStrike" dirty="0">
                          <a:solidFill>
                            <a:srgbClr val="000000"/>
                          </a:solidFill>
                          <a:effectLst/>
                          <a:latin typeface="Calibri" panose="020F0502020204030204" pitchFamily="34" charset="0"/>
                        </a:rPr>
                        <a:t>2728</a:t>
                      </a:r>
                    </a:p>
                  </a:txBody>
                  <a:tcPr marL="9525" marR="9525" marT="9525" marB="0" anchor="b"/>
                </a:tc>
                <a:tc>
                  <a:txBody>
                    <a:bodyPr/>
                    <a:lstStyle/>
                    <a:p>
                      <a:pPr algn="r" fontAlgn="b"/>
                      <a:r>
                        <a:rPr lang="en-IN" sz="1600" b="0" i="0" u="none" strike="noStrike" dirty="0">
                          <a:solidFill>
                            <a:srgbClr val="000000"/>
                          </a:solidFill>
                          <a:effectLst/>
                          <a:latin typeface="Calibri" panose="020F0502020204030204" pitchFamily="34" charset="0"/>
                        </a:rPr>
                        <a:t>1755</a:t>
                      </a:r>
                    </a:p>
                  </a:txBody>
                  <a:tcPr marL="9525" marR="9525" marT="9525" marB="0" anchor="b"/>
                </a:tc>
                <a:tc>
                  <a:txBody>
                    <a:bodyPr/>
                    <a:lstStyle/>
                    <a:p>
                      <a:pPr algn="r" fontAlgn="b"/>
                      <a:r>
                        <a:rPr lang="en-IN" sz="1600" b="0" i="0" u="none" strike="noStrike" dirty="0">
                          <a:solidFill>
                            <a:srgbClr val="000000"/>
                          </a:solidFill>
                          <a:effectLst/>
                          <a:latin typeface="Calibri" panose="020F0502020204030204" pitchFamily="34" charset="0"/>
                        </a:rPr>
                        <a:t>155.4416</a:t>
                      </a:r>
                    </a:p>
                  </a:txBody>
                  <a:tcPr marL="9525" marR="9525" marT="9525" marB="0" anchor="b"/>
                </a:tc>
                <a:extLst>
                  <a:ext uri="{0D108BD9-81ED-4DB2-BD59-A6C34878D82A}">
                    <a16:rowId xmlns:a16="http://schemas.microsoft.com/office/drawing/2014/main" val="3246712383"/>
                  </a:ext>
                </a:extLst>
              </a:tr>
              <a:tr h="439780">
                <a:tc>
                  <a:txBody>
                    <a:bodyPr/>
                    <a:lstStyle/>
                    <a:p>
                      <a:pPr algn="l" fontAlgn="b"/>
                      <a:r>
                        <a:rPr lang="en-IN" sz="1600" b="0" i="0" u="none" strike="noStrike">
                          <a:solidFill>
                            <a:srgbClr val="000000"/>
                          </a:solidFill>
                          <a:effectLst/>
                          <a:latin typeface="Calibri" panose="020F0502020204030204" pitchFamily="34" charset="0"/>
                        </a:rPr>
                        <a:t>GJ Maxwell</a:t>
                      </a:r>
                    </a:p>
                  </a:txBody>
                  <a:tcPr marL="9525" marR="9525" marT="9525" marB="0" anchor="b"/>
                </a:tc>
                <a:tc>
                  <a:txBody>
                    <a:bodyPr/>
                    <a:lstStyle/>
                    <a:p>
                      <a:pPr algn="r" fontAlgn="b"/>
                      <a:r>
                        <a:rPr lang="en-IN" sz="1600" b="0" i="0" u="none" strike="noStrike" dirty="0">
                          <a:solidFill>
                            <a:srgbClr val="000000"/>
                          </a:solidFill>
                          <a:effectLst/>
                          <a:latin typeface="Calibri" panose="020F0502020204030204" pitchFamily="34" charset="0"/>
                        </a:rPr>
                        <a:t>1505</a:t>
                      </a:r>
                    </a:p>
                  </a:txBody>
                  <a:tcPr marL="9525" marR="9525" marT="9525" marB="0" anchor="b"/>
                </a:tc>
                <a:tc>
                  <a:txBody>
                    <a:bodyPr/>
                    <a:lstStyle/>
                    <a:p>
                      <a:pPr algn="r" fontAlgn="b"/>
                      <a:r>
                        <a:rPr lang="en-IN" sz="1600" b="0" i="0" u="none" strike="noStrike">
                          <a:solidFill>
                            <a:srgbClr val="000000"/>
                          </a:solidFill>
                          <a:effectLst/>
                          <a:latin typeface="Calibri" panose="020F0502020204030204" pitchFamily="34" charset="0"/>
                        </a:rPr>
                        <a:t>973</a:t>
                      </a:r>
                    </a:p>
                  </a:txBody>
                  <a:tcPr marL="9525" marR="9525" marT="9525" marB="0" anchor="b"/>
                </a:tc>
                <a:tc>
                  <a:txBody>
                    <a:bodyPr/>
                    <a:lstStyle/>
                    <a:p>
                      <a:pPr algn="r" fontAlgn="b"/>
                      <a:r>
                        <a:rPr lang="en-IN" sz="1600" b="0" i="0" u="none" strike="noStrike" dirty="0">
                          <a:solidFill>
                            <a:srgbClr val="000000"/>
                          </a:solidFill>
                          <a:effectLst/>
                          <a:latin typeface="Calibri" panose="020F0502020204030204" pitchFamily="34" charset="0"/>
                        </a:rPr>
                        <a:t>154.6763</a:t>
                      </a:r>
                    </a:p>
                  </a:txBody>
                  <a:tcPr marL="9525" marR="9525" marT="9525" marB="0" anchor="b"/>
                </a:tc>
                <a:extLst>
                  <a:ext uri="{0D108BD9-81ED-4DB2-BD59-A6C34878D82A}">
                    <a16:rowId xmlns:a16="http://schemas.microsoft.com/office/drawing/2014/main" val="3139441469"/>
                  </a:ext>
                </a:extLst>
              </a:tr>
              <a:tr h="439780">
                <a:tc>
                  <a:txBody>
                    <a:bodyPr/>
                    <a:lstStyle/>
                    <a:p>
                      <a:pPr algn="l" fontAlgn="b"/>
                      <a:r>
                        <a:rPr lang="en-IN" sz="1600" b="0" i="0" u="none" strike="noStrike">
                          <a:solidFill>
                            <a:srgbClr val="000000"/>
                          </a:solidFill>
                          <a:effectLst/>
                          <a:latin typeface="Calibri" panose="020F0502020204030204" pitchFamily="34" charset="0"/>
                        </a:rPr>
                        <a:t>RR Pant</a:t>
                      </a:r>
                    </a:p>
                  </a:txBody>
                  <a:tcPr marL="9525" marR="9525" marT="9525" marB="0" anchor="b"/>
                </a:tc>
                <a:tc>
                  <a:txBody>
                    <a:bodyPr/>
                    <a:lstStyle/>
                    <a:p>
                      <a:pPr algn="r" fontAlgn="b"/>
                      <a:r>
                        <a:rPr lang="en-IN" sz="1600" b="0" i="0" u="none" strike="noStrike" dirty="0">
                          <a:solidFill>
                            <a:srgbClr val="000000"/>
                          </a:solidFill>
                          <a:effectLst/>
                          <a:latin typeface="Calibri" panose="020F0502020204030204" pitchFamily="34" charset="0"/>
                        </a:rPr>
                        <a:t>2079</a:t>
                      </a:r>
                    </a:p>
                  </a:txBody>
                  <a:tcPr marL="9525" marR="9525" marT="9525" marB="0" anchor="b"/>
                </a:tc>
                <a:tc>
                  <a:txBody>
                    <a:bodyPr/>
                    <a:lstStyle/>
                    <a:p>
                      <a:pPr algn="r" fontAlgn="b"/>
                      <a:r>
                        <a:rPr lang="en-IN" sz="1600" b="0" i="0" u="none" strike="noStrike">
                          <a:solidFill>
                            <a:srgbClr val="000000"/>
                          </a:solidFill>
                          <a:effectLst/>
                          <a:latin typeface="Calibri" panose="020F0502020204030204" pitchFamily="34" charset="0"/>
                        </a:rPr>
                        <a:t>1368</a:t>
                      </a:r>
                    </a:p>
                  </a:txBody>
                  <a:tcPr marL="9525" marR="9525" marT="9525" marB="0" anchor="b"/>
                </a:tc>
                <a:tc>
                  <a:txBody>
                    <a:bodyPr/>
                    <a:lstStyle/>
                    <a:p>
                      <a:pPr algn="r" fontAlgn="b"/>
                      <a:r>
                        <a:rPr lang="en-IN" sz="1600" b="0" i="0" u="none" strike="noStrike" dirty="0">
                          <a:solidFill>
                            <a:srgbClr val="000000"/>
                          </a:solidFill>
                          <a:effectLst/>
                          <a:latin typeface="Calibri" panose="020F0502020204030204" pitchFamily="34" charset="0"/>
                        </a:rPr>
                        <a:t>151.9737</a:t>
                      </a:r>
                    </a:p>
                  </a:txBody>
                  <a:tcPr marL="9525" marR="9525" marT="9525" marB="0" anchor="b"/>
                </a:tc>
                <a:extLst>
                  <a:ext uri="{0D108BD9-81ED-4DB2-BD59-A6C34878D82A}">
                    <a16:rowId xmlns:a16="http://schemas.microsoft.com/office/drawing/2014/main" val="2015077294"/>
                  </a:ext>
                </a:extLst>
              </a:tr>
              <a:tr h="439780">
                <a:tc>
                  <a:txBody>
                    <a:bodyPr/>
                    <a:lstStyle/>
                    <a:p>
                      <a:pPr algn="l" fontAlgn="b"/>
                      <a:r>
                        <a:rPr lang="en-IN" sz="1600" b="0" i="0" u="none" strike="noStrike">
                          <a:solidFill>
                            <a:srgbClr val="000000"/>
                          </a:solidFill>
                          <a:effectLst/>
                          <a:latin typeface="Calibri" panose="020F0502020204030204" pitchFamily="34" charset="0"/>
                        </a:rPr>
                        <a:t>AB de Villiers</a:t>
                      </a:r>
                    </a:p>
                  </a:txBody>
                  <a:tcPr marL="9525" marR="9525" marT="9525" marB="0" anchor="b"/>
                </a:tc>
                <a:tc>
                  <a:txBody>
                    <a:bodyPr/>
                    <a:lstStyle/>
                    <a:p>
                      <a:pPr algn="r" fontAlgn="b"/>
                      <a:r>
                        <a:rPr lang="en-IN" sz="1600" b="0" i="0" u="none" strike="noStrike">
                          <a:solidFill>
                            <a:srgbClr val="000000"/>
                          </a:solidFill>
                          <a:effectLst/>
                          <a:latin typeface="Calibri" panose="020F0502020204030204" pitchFamily="34" charset="0"/>
                        </a:rPr>
                        <a:t>4849</a:t>
                      </a:r>
                    </a:p>
                  </a:txBody>
                  <a:tcPr marL="9525" marR="9525" marT="9525" marB="0" anchor="b"/>
                </a:tc>
                <a:tc>
                  <a:txBody>
                    <a:bodyPr/>
                    <a:lstStyle/>
                    <a:p>
                      <a:pPr algn="r" fontAlgn="b"/>
                      <a:r>
                        <a:rPr lang="en-IN" sz="1600" b="0" i="0" u="none" strike="noStrike" dirty="0">
                          <a:solidFill>
                            <a:srgbClr val="000000"/>
                          </a:solidFill>
                          <a:effectLst/>
                          <a:latin typeface="Calibri" panose="020F0502020204030204" pitchFamily="34" charset="0"/>
                        </a:rPr>
                        <a:t>3192</a:t>
                      </a:r>
                    </a:p>
                  </a:txBody>
                  <a:tcPr marL="9525" marR="9525" marT="9525" marB="0" anchor="b"/>
                </a:tc>
                <a:tc>
                  <a:txBody>
                    <a:bodyPr/>
                    <a:lstStyle/>
                    <a:p>
                      <a:pPr algn="r" fontAlgn="b"/>
                      <a:r>
                        <a:rPr lang="en-IN" sz="1600" b="0" i="0" u="none" strike="noStrike" dirty="0">
                          <a:solidFill>
                            <a:srgbClr val="000000"/>
                          </a:solidFill>
                          <a:effectLst/>
                          <a:latin typeface="Calibri" panose="020F0502020204030204" pitchFamily="34" charset="0"/>
                        </a:rPr>
                        <a:t>151.911</a:t>
                      </a:r>
                    </a:p>
                  </a:txBody>
                  <a:tcPr marL="9525" marR="9525" marT="9525" marB="0" anchor="b"/>
                </a:tc>
                <a:extLst>
                  <a:ext uri="{0D108BD9-81ED-4DB2-BD59-A6C34878D82A}">
                    <a16:rowId xmlns:a16="http://schemas.microsoft.com/office/drawing/2014/main" val="2634945603"/>
                  </a:ext>
                </a:extLst>
              </a:tr>
              <a:tr h="439780">
                <a:tc>
                  <a:txBody>
                    <a:bodyPr/>
                    <a:lstStyle/>
                    <a:p>
                      <a:pPr algn="l" fontAlgn="b"/>
                      <a:r>
                        <a:rPr lang="en-IN" sz="1600" b="0" i="0" u="none" strike="noStrike">
                          <a:solidFill>
                            <a:srgbClr val="000000"/>
                          </a:solidFill>
                          <a:effectLst/>
                          <a:latin typeface="Calibri" panose="020F0502020204030204" pitchFamily="34" charset="0"/>
                        </a:rPr>
                        <a:t>CH Gayle</a:t>
                      </a:r>
                    </a:p>
                  </a:txBody>
                  <a:tcPr marL="9525" marR="9525" marT="9525" marB="0" anchor="b"/>
                </a:tc>
                <a:tc>
                  <a:txBody>
                    <a:bodyPr/>
                    <a:lstStyle/>
                    <a:p>
                      <a:pPr algn="r" fontAlgn="b"/>
                      <a:r>
                        <a:rPr lang="en-IN" sz="1600" b="0" i="0" u="none" strike="noStrike" dirty="0">
                          <a:solidFill>
                            <a:srgbClr val="000000"/>
                          </a:solidFill>
                          <a:effectLst/>
                          <a:latin typeface="Calibri" panose="020F0502020204030204" pitchFamily="34" charset="0"/>
                        </a:rPr>
                        <a:t>4772</a:t>
                      </a:r>
                    </a:p>
                  </a:txBody>
                  <a:tcPr marL="9525" marR="9525" marT="9525" marB="0" anchor="b"/>
                </a:tc>
                <a:tc>
                  <a:txBody>
                    <a:bodyPr/>
                    <a:lstStyle/>
                    <a:p>
                      <a:pPr algn="r" fontAlgn="b"/>
                      <a:r>
                        <a:rPr lang="en-IN" sz="1600" b="0" i="0" u="none" strike="noStrike" dirty="0">
                          <a:solidFill>
                            <a:srgbClr val="000000"/>
                          </a:solidFill>
                          <a:effectLst/>
                          <a:latin typeface="Calibri" panose="020F0502020204030204" pitchFamily="34" charset="0"/>
                        </a:rPr>
                        <a:t>3179</a:t>
                      </a:r>
                    </a:p>
                  </a:txBody>
                  <a:tcPr marL="9525" marR="9525" marT="9525" marB="0" anchor="b"/>
                </a:tc>
                <a:tc>
                  <a:txBody>
                    <a:bodyPr/>
                    <a:lstStyle/>
                    <a:p>
                      <a:pPr algn="r" fontAlgn="b"/>
                      <a:r>
                        <a:rPr lang="en-IN" sz="1600" b="0" i="0" u="none" strike="noStrike" dirty="0">
                          <a:solidFill>
                            <a:srgbClr val="000000"/>
                          </a:solidFill>
                          <a:effectLst/>
                          <a:latin typeface="Calibri" panose="020F0502020204030204" pitchFamily="34" charset="0"/>
                        </a:rPr>
                        <a:t>150.1101</a:t>
                      </a:r>
                    </a:p>
                  </a:txBody>
                  <a:tcPr marL="9525" marR="9525" marT="9525" marB="0" anchor="b"/>
                </a:tc>
                <a:extLst>
                  <a:ext uri="{0D108BD9-81ED-4DB2-BD59-A6C34878D82A}">
                    <a16:rowId xmlns:a16="http://schemas.microsoft.com/office/drawing/2014/main" val="3187932446"/>
                  </a:ext>
                </a:extLst>
              </a:tr>
              <a:tr h="439780">
                <a:tc>
                  <a:txBody>
                    <a:bodyPr/>
                    <a:lstStyle/>
                    <a:p>
                      <a:pPr algn="l" fontAlgn="b"/>
                      <a:r>
                        <a:rPr lang="en-IN" sz="1600" b="0" i="0" u="none" strike="noStrike">
                          <a:solidFill>
                            <a:srgbClr val="000000"/>
                          </a:solidFill>
                          <a:effectLst/>
                          <a:latin typeface="Calibri" panose="020F0502020204030204" pitchFamily="34" charset="0"/>
                        </a:rPr>
                        <a:t>KA Pollard</a:t>
                      </a:r>
                    </a:p>
                  </a:txBody>
                  <a:tcPr marL="9525" marR="9525" marT="9525" marB="0" anchor="b"/>
                </a:tc>
                <a:tc>
                  <a:txBody>
                    <a:bodyPr/>
                    <a:lstStyle/>
                    <a:p>
                      <a:pPr algn="r" fontAlgn="b"/>
                      <a:r>
                        <a:rPr lang="en-IN" sz="1600" b="0" i="0" u="none" strike="noStrike">
                          <a:solidFill>
                            <a:srgbClr val="000000"/>
                          </a:solidFill>
                          <a:effectLst/>
                          <a:latin typeface="Calibri" panose="020F0502020204030204" pitchFamily="34" charset="0"/>
                        </a:rPr>
                        <a:t>3023</a:t>
                      </a:r>
                    </a:p>
                  </a:txBody>
                  <a:tcPr marL="9525" marR="9525" marT="9525" marB="0" anchor="b"/>
                </a:tc>
                <a:tc>
                  <a:txBody>
                    <a:bodyPr/>
                    <a:lstStyle/>
                    <a:p>
                      <a:pPr algn="r" fontAlgn="b"/>
                      <a:r>
                        <a:rPr lang="en-IN" sz="1600" b="0" i="0" u="none" strike="noStrike" dirty="0">
                          <a:solidFill>
                            <a:srgbClr val="000000"/>
                          </a:solidFill>
                          <a:effectLst/>
                          <a:latin typeface="Calibri" panose="020F0502020204030204" pitchFamily="34" charset="0"/>
                        </a:rPr>
                        <a:t>2017</a:t>
                      </a:r>
                    </a:p>
                  </a:txBody>
                  <a:tcPr marL="9525" marR="9525" marT="9525" marB="0" anchor="b"/>
                </a:tc>
                <a:tc>
                  <a:txBody>
                    <a:bodyPr/>
                    <a:lstStyle/>
                    <a:p>
                      <a:pPr algn="r" fontAlgn="b"/>
                      <a:r>
                        <a:rPr lang="en-IN" sz="1600" b="0" i="0" u="none" strike="noStrike" dirty="0">
                          <a:solidFill>
                            <a:srgbClr val="000000"/>
                          </a:solidFill>
                          <a:effectLst/>
                          <a:latin typeface="Calibri" panose="020F0502020204030204" pitchFamily="34" charset="0"/>
                        </a:rPr>
                        <a:t>149.8761</a:t>
                      </a:r>
                    </a:p>
                  </a:txBody>
                  <a:tcPr marL="9525" marR="9525" marT="9525" marB="0" anchor="b"/>
                </a:tc>
                <a:extLst>
                  <a:ext uri="{0D108BD9-81ED-4DB2-BD59-A6C34878D82A}">
                    <a16:rowId xmlns:a16="http://schemas.microsoft.com/office/drawing/2014/main" val="1737024249"/>
                  </a:ext>
                </a:extLst>
              </a:tr>
              <a:tr h="439780">
                <a:tc>
                  <a:txBody>
                    <a:bodyPr/>
                    <a:lstStyle/>
                    <a:p>
                      <a:pPr algn="l" fontAlgn="b"/>
                      <a:r>
                        <a:rPr lang="en-IN" sz="1600" b="0" i="0" u="none" strike="noStrike" dirty="0">
                          <a:solidFill>
                            <a:srgbClr val="000000"/>
                          </a:solidFill>
                          <a:effectLst/>
                          <a:latin typeface="Calibri" panose="020F0502020204030204" pitchFamily="34" charset="0"/>
                        </a:rPr>
                        <a:t>JC </a:t>
                      </a:r>
                      <a:r>
                        <a:rPr lang="en-IN" sz="1600" b="0" i="0" u="none" strike="noStrike" dirty="0" err="1">
                          <a:solidFill>
                            <a:srgbClr val="000000"/>
                          </a:solidFill>
                          <a:effectLst/>
                          <a:latin typeface="Calibri" panose="020F0502020204030204" pitchFamily="34" charset="0"/>
                        </a:rPr>
                        <a:t>Buttler</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i="0" u="none" strike="noStrike" dirty="0">
                          <a:solidFill>
                            <a:srgbClr val="000000"/>
                          </a:solidFill>
                          <a:effectLst/>
                          <a:latin typeface="Calibri" panose="020F0502020204030204" pitchFamily="34" charset="0"/>
                        </a:rPr>
                        <a:t>1714</a:t>
                      </a:r>
                    </a:p>
                  </a:txBody>
                  <a:tcPr marL="9525" marR="9525" marT="9525" marB="0" anchor="b"/>
                </a:tc>
                <a:tc>
                  <a:txBody>
                    <a:bodyPr/>
                    <a:lstStyle/>
                    <a:p>
                      <a:pPr algn="r" fontAlgn="b"/>
                      <a:r>
                        <a:rPr lang="en-IN" sz="1600" b="0" i="0" u="none" strike="noStrike" dirty="0">
                          <a:solidFill>
                            <a:srgbClr val="000000"/>
                          </a:solidFill>
                          <a:effectLst/>
                          <a:latin typeface="Calibri" panose="020F0502020204030204" pitchFamily="34" charset="0"/>
                        </a:rPr>
                        <a:t>1146</a:t>
                      </a:r>
                    </a:p>
                  </a:txBody>
                  <a:tcPr marL="9525" marR="9525" marT="9525" marB="0" anchor="b"/>
                </a:tc>
                <a:tc>
                  <a:txBody>
                    <a:bodyPr/>
                    <a:lstStyle/>
                    <a:p>
                      <a:pPr algn="r" fontAlgn="b"/>
                      <a:r>
                        <a:rPr lang="en-IN" sz="1600" b="0" i="0" u="none" strike="noStrike" dirty="0">
                          <a:solidFill>
                            <a:srgbClr val="000000"/>
                          </a:solidFill>
                          <a:effectLst/>
                          <a:latin typeface="Calibri" panose="020F0502020204030204" pitchFamily="34" charset="0"/>
                        </a:rPr>
                        <a:t>149.5637</a:t>
                      </a:r>
                    </a:p>
                  </a:txBody>
                  <a:tcPr marL="9525" marR="9525" marT="9525" marB="0" anchor="b"/>
                </a:tc>
                <a:extLst>
                  <a:ext uri="{0D108BD9-81ED-4DB2-BD59-A6C34878D82A}">
                    <a16:rowId xmlns:a16="http://schemas.microsoft.com/office/drawing/2014/main" val="2184721504"/>
                  </a:ext>
                </a:extLst>
              </a:tr>
            </a:tbl>
          </a:graphicData>
        </a:graphic>
      </p:graphicFrame>
    </p:spTree>
    <p:extLst>
      <p:ext uri="{BB962C8B-B14F-4D97-AF65-F5344CB8AC3E}">
        <p14:creationId xmlns:p14="http://schemas.microsoft.com/office/powerpoint/2010/main" val="1058417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B054BAFE-B238-3A05-F3EA-DF39700027C2}"/>
              </a:ext>
            </a:extLst>
          </p:cNvPr>
          <p:cNvGraphicFramePr>
            <a:graphicFrameLocks/>
          </p:cNvGraphicFramePr>
          <p:nvPr>
            <p:extLst>
              <p:ext uri="{D42A27DB-BD31-4B8C-83A1-F6EECF244321}">
                <p14:modId xmlns:p14="http://schemas.microsoft.com/office/powerpoint/2010/main" val="1125558622"/>
              </p:ext>
            </p:extLst>
          </p:nvPr>
        </p:nvGraphicFramePr>
        <p:xfrm>
          <a:off x="215153" y="1021977"/>
          <a:ext cx="6736976" cy="55401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Picture Placeholder 7">
            <a:extLst>
              <a:ext uri="{FF2B5EF4-FFF2-40B4-BE49-F238E27FC236}">
                <a16:creationId xmlns:a16="http://schemas.microsoft.com/office/drawing/2014/main" id="{B054BAFE-B238-3A05-F3EA-DF39700027C2}"/>
              </a:ext>
            </a:extLst>
          </p:cNvPr>
          <p:cNvGraphicFramePr>
            <a:graphicFrameLocks noGrp="1"/>
          </p:cNvGraphicFramePr>
          <p:nvPr>
            <p:ph type="pic" idx="1"/>
            <p:extLst>
              <p:ext uri="{D42A27DB-BD31-4B8C-83A1-F6EECF244321}">
                <p14:modId xmlns:p14="http://schemas.microsoft.com/office/powerpoint/2010/main" val="1436758348"/>
              </p:ext>
            </p:extLst>
          </p:nvPr>
        </p:nvGraphicFramePr>
        <p:xfrm>
          <a:off x="7221070" y="1156447"/>
          <a:ext cx="4652683" cy="489472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13925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A241CA-F1FD-55E4-0209-DE435AC8D482}"/>
              </a:ext>
            </a:extLst>
          </p:cNvPr>
          <p:cNvSpPr>
            <a:spLocks noGrp="1"/>
          </p:cNvSpPr>
          <p:nvPr>
            <p:ph type="title"/>
          </p:nvPr>
        </p:nvSpPr>
        <p:spPr>
          <a:xfrm>
            <a:off x="171450" y="125731"/>
            <a:ext cx="10515600" cy="1120139"/>
          </a:xfrm>
        </p:spPr>
        <p:txBody>
          <a:bodyPr>
            <a:normAutofit/>
          </a:bodyPr>
          <a:lstStyle/>
          <a:p>
            <a:r>
              <a:rPr lang="en-US" sz="1900" b="1" i="0" u="none" strike="noStrike" baseline="0" dirty="0">
                <a:latin typeface="Arial-BoldMT"/>
              </a:rPr>
              <a:t>Task-2  </a:t>
            </a:r>
            <a:r>
              <a:rPr lang="en-US" sz="1600" i="0" u="none" strike="noStrike" baseline="0" dirty="0">
                <a:latin typeface="Aptos" panose="020B0004020202020204" pitchFamily="34" charset="0"/>
              </a:rPr>
              <a:t>Look for 2-3 players with good Average who have played more than 2 </a:t>
            </a:r>
            <a:r>
              <a:rPr lang="en-US" sz="1600" i="0" u="none" strike="noStrike" baseline="0" dirty="0" err="1">
                <a:latin typeface="Aptos" panose="020B0004020202020204" pitchFamily="34" charset="0"/>
              </a:rPr>
              <a:t>ipl</a:t>
            </a:r>
            <a:r>
              <a:rPr lang="en-US" sz="1600" dirty="0">
                <a:latin typeface="Aptos" panose="020B0004020202020204" pitchFamily="34" charset="0"/>
              </a:rPr>
              <a:t> </a:t>
            </a:r>
            <a:r>
              <a:rPr lang="en-US" sz="1600" i="0" u="none" strike="noStrike" baseline="0" dirty="0">
                <a:latin typeface="Aptos" panose="020B0004020202020204" pitchFamily="34" charset="0"/>
              </a:rPr>
              <a:t>seasons and make a list of 10 players you want to bid in the auction so that when you try to grab them in auction you should not pay the amount greater than you have in the purse for a particular player.</a:t>
            </a:r>
            <a:endParaRPr lang="en-IN" sz="1600" dirty="0">
              <a:latin typeface="Aptos" panose="020B0004020202020204" pitchFamily="34" charset="0"/>
            </a:endParaRPr>
          </a:p>
        </p:txBody>
      </p:sp>
      <p:sp>
        <p:nvSpPr>
          <p:cNvPr id="6" name="Content Placeholder 5">
            <a:extLst>
              <a:ext uri="{FF2B5EF4-FFF2-40B4-BE49-F238E27FC236}">
                <a16:creationId xmlns:a16="http://schemas.microsoft.com/office/drawing/2014/main" id="{A78F3E64-1163-4231-F90F-F05A1DEC1870}"/>
              </a:ext>
            </a:extLst>
          </p:cNvPr>
          <p:cNvSpPr>
            <a:spLocks noGrp="1"/>
          </p:cNvSpPr>
          <p:nvPr>
            <p:ph idx="1"/>
          </p:nvPr>
        </p:nvSpPr>
        <p:spPr>
          <a:xfrm>
            <a:off x="171449" y="1440180"/>
            <a:ext cx="5825491" cy="5417820"/>
          </a:xfrm>
        </p:spPr>
        <p:style>
          <a:lnRef idx="2">
            <a:schemeClr val="dk1"/>
          </a:lnRef>
          <a:fillRef idx="1">
            <a:schemeClr val="lt1"/>
          </a:fillRef>
          <a:effectRef idx="0">
            <a:schemeClr val="dk1"/>
          </a:effectRef>
          <a:fontRef idx="minor">
            <a:schemeClr val="dk1"/>
          </a:fontRef>
        </p:style>
        <p:txBody>
          <a:bodyPr>
            <a:normAutofit lnSpcReduction="10000"/>
          </a:bodyPr>
          <a:lstStyle/>
          <a:p>
            <a:pPr marL="0" indent="0">
              <a:buNone/>
            </a:pPr>
            <a:r>
              <a:rPr lang="en-US" sz="1600" dirty="0"/>
              <a:t>SELECT </a:t>
            </a:r>
          </a:p>
          <a:p>
            <a:pPr marL="0" indent="0">
              <a:buNone/>
            </a:pPr>
            <a:r>
              <a:rPr lang="en-US" sz="1600" dirty="0"/>
              <a:t>    batsman,</a:t>
            </a:r>
          </a:p>
          <a:p>
            <a:pPr marL="0" indent="0">
              <a:buNone/>
            </a:pPr>
            <a:r>
              <a:rPr lang="en-US" sz="1600" dirty="0"/>
              <a:t>    SUM(</a:t>
            </a:r>
            <a:r>
              <a:rPr lang="en-US" sz="1600" dirty="0" err="1"/>
              <a:t>batsman_runs</a:t>
            </a:r>
            <a:r>
              <a:rPr lang="en-US" sz="1600" dirty="0"/>
              <a:t>) AS </a:t>
            </a:r>
            <a:r>
              <a:rPr lang="en-US" sz="1600" dirty="0" err="1"/>
              <a:t>total_runs</a:t>
            </a:r>
            <a:r>
              <a:rPr lang="en-US" sz="1600" dirty="0"/>
              <a:t>,</a:t>
            </a:r>
          </a:p>
          <a:p>
            <a:pPr marL="0" indent="0">
              <a:buNone/>
            </a:pPr>
            <a:r>
              <a:rPr lang="en-US" sz="1600" dirty="0"/>
              <a:t>    COUNT(CASE WHEN </a:t>
            </a:r>
            <a:r>
              <a:rPr lang="en-US" sz="1600" dirty="0" err="1"/>
              <a:t>is_wicket</a:t>
            </a:r>
            <a:r>
              <a:rPr lang="en-US" sz="1600" dirty="0"/>
              <a:t> = 1 THEN 1 END) AS </a:t>
            </a:r>
            <a:r>
              <a:rPr lang="en-US" sz="1600" dirty="0" err="1"/>
              <a:t>total_dismissals</a:t>
            </a:r>
            <a:r>
              <a:rPr lang="en-US" sz="1600" dirty="0"/>
              <a:t>,</a:t>
            </a:r>
          </a:p>
          <a:p>
            <a:pPr marL="0" indent="0">
              <a:buNone/>
            </a:pPr>
            <a:r>
              <a:rPr lang="en-US" sz="1600" dirty="0"/>
              <a:t>    SUM(</a:t>
            </a:r>
            <a:r>
              <a:rPr lang="en-US" sz="1600" dirty="0" err="1"/>
              <a:t>batsman_runs</a:t>
            </a:r>
            <a:r>
              <a:rPr lang="en-US" sz="1600" dirty="0"/>
              <a:t>) * 1.0 / NULLIF(COUNT(CASE WHEN </a:t>
            </a:r>
            <a:r>
              <a:rPr lang="en-US" sz="1600" dirty="0" err="1"/>
              <a:t>is_wicket</a:t>
            </a:r>
            <a:r>
              <a:rPr lang="en-US" sz="1600" dirty="0"/>
              <a:t> = 1 THEN 1 END), 0) AS average</a:t>
            </a:r>
          </a:p>
          <a:p>
            <a:pPr marL="0" indent="0">
              <a:buNone/>
            </a:pPr>
            <a:r>
              <a:rPr lang="en-US" sz="1600" dirty="0"/>
              <a:t>FROM </a:t>
            </a:r>
          </a:p>
          <a:p>
            <a:pPr marL="0" indent="0">
              <a:buNone/>
            </a:pPr>
            <a:r>
              <a:rPr lang="en-US" sz="1600" dirty="0"/>
              <a:t>    deliveries</a:t>
            </a:r>
          </a:p>
          <a:p>
            <a:pPr marL="0" indent="0">
              <a:buNone/>
            </a:pPr>
            <a:r>
              <a:rPr lang="en-US" sz="1600" dirty="0"/>
              <a:t>GROUP BY </a:t>
            </a:r>
          </a:p>
          <a:p>
            <a:pPr marL="0" indent="0">
              <a:buNone/>
            </a:pPr>
            <a:r>
              <a:rPr lang="en-US" sz="1600" dirty="0"/>
              <a:t>    batsman</a:t>
            </a:r>
          </a:p>
          <a:p>
            <a:pPr marL="0" indent="0">
              <a:buNone/>
            </a:pPr>
            <a:r>
              <a:rPr lang="en-US" sz="1600" dirty="0"/>
              <a:t>HAVING </a:t>
            </a:r>
          </a:p>
          <a:p>
            <a:pPr marL="0" indent="0">
              <a:buNone/>
            </a:pPr>
            <a:r>
              <a:rPr lang="en-US" sz="1600" dirty="0"/>
              <a:t>    COUNT(DISTINCT </a:t>
            </a:r>
            <a:r>
              <a:rPr lang="en-US" sz="1600" dirty="0" err="1"/>
              <a:t>match_id</a:t>
            </a:r>
            <a:r>
              <a:rPr lang="en-US" sz="1600" dirty="0"/>
              <a:t>) &gt; 28</a:t>
            </a:r>
          </a:p>
          <a:p>
            <a:pPr marL="0" indent="0">
              <a:buNone/>
            </a:pPr>
            <a:r>
              <a:rPr lang="en-US" sz="1600" dirty="0"/>
              <a:t>    AND COUNT(CASE WHEN </a:t>
            </a:r>
            <a:r>
              <a:rPr lang="en-US" sz="1600" dirty="0" err="1"/>
              <a:t>is_wicket</a:t>
            </a:r>
            <a:r>
              <a:rPr lang="en-US" sz="1600" dirty="0"/>
              <a:t> = 1 THEN 1 END) &gt; 0</a:t>
            </a:r>
          </a:p>
          <a:p>
            <a:pPr marL="0" indent="0">
              <a:buNone/>
            </a:pPr>
            <a:r>
              <a:rPr lang="en-US" sz="1600" dirty="0"/>
              <a:t>ORDER BY </a:t>
            </a:r>
          </a:p>
          <a:p>
            <a:pPr marL="0" indent="0">
              <a:buNone/>
            </a:pPr>
            <a:r>
              <a:rPr lang="en-US" sz="1600" dirty="0"/>
              <a:t>    average DESC</a:t>
            </a:r>
          </a:p>
          <a:p>
            <a:pPr marL="0" indent="0">
              <a:buNone/>
            </a:pPr>
            <a:r>
              <a:rPr lang="en-US" sz="1600" dirty="0"/>
              <a:t>LIMIT 10;</a:t>
            </a:r>
            <a:endParaRPr lang="en-IN" sz="1600" dirty="0"/>
          </a:p>
        </p:txBody>
      </p:sp>
      <p:graphicFrame>
        <p:nvGraphicFramePr>
          <p:cNvPr id="7" name="Table 6">
            <a:extLst>
              <a:ext uri="{FF2B5EF4-FFF2-40B4-BE49-F238E27FC236}">
                <a16:creationId xmlns:a16="http://schemas.microsoft.com/office/drawing/2014/main" id="{434271A4-77D3-EB38-5578-DF484FBFFE1E}"/>
              </a:ext>
            </a:extLst>
          </p:cNvPr>
          <p:cNvGraphicFramePr>
            <a:graphicFrameLocks noGrp="1"/>
          </p:cNvGraphicFramePr>
          <p:nvPr>
            <p:extLst>
              <p:ext uri="{D42A27DB-BD31-4B8C-83A1-F6EECF244321}">
                <p14:modId xmlns:p14="http://schemas.microsoft.com/office/powerpoint/2010/main" val="3253301902"/>
              </p:ext>
            </p:extLst>
          </p:nvPr>
        </p:nvGraphicFramePr>
        <p:xfrm>
          <a:off x="6195060" y="1440180"/>
          <a:ext cx="5825492" cy="5114923"/>
        </p:xfrm>
        <a:graphic>
          <a:graphicData uri="http://schemas.openxmlformats.org/drawingml/2006/table">
            <a:tbl>
              <a:tblPr firstRow="1" bandRow="1">
                <a:tableStyleId>{93296810-A885-4BE3-A3E7-6D5BEEA58F35}</a:tableStyleId>
              </a:tblPr>
              <a:tblGrid>
                <a:gridCol w="1456373">
                  <a:extLst>
                    <a:ext uri="{9D8B030D-6E8A-4147-A177-3AD203B41FA5}">
                      <a16:colId xmlns:a16="http://schemas.microsoft.com/office/drawing/2014/main" val="648322722"/>
                    </a:ext>
                  </a:extLst>
                </a:gridCol>
                <a:gridCol w="1456373">
                  <a:extLst>
                    <a:ext uri="{9D8B030D-6E8A-4147-A177-3AD203B41FA5}">
                      <a16:colId xmlns:a16="http://schemas.microsoft.com/office/drawing/2014/main" val="3342432102"/>
                    </a:ext>
                  </a:extLst>
                </a:gridCol>
                <a:gridCol w="1456373">
                  <a:extLst>
                    <a:ext uri="{9D8B030D-6E8A-4147-A177-3AD203B41FA5}">
                      <a16:colId xmlns:a16="http://schemas.microsoft.com/office/drawing/2014/main" val="3907626953"/>
                    </a:ext>
                  </a:extLst>
                </a:gridCol>
                <a:gridCol w="1456373">
                  <a:extLst>
                    <a:ext uri="{9D8B030D-6E8A-4147-A177-3AD203B41FA5}">
                      <a16:colId xmlns:a16="http://schemas.microsoft.com/office/drawing/2014/main" val="2409986858"/>
                    </a:ext>
                  </a:extLst>
                </a:gridCol>
              </a:tblGrid>
              <a:tr h="464993">
                <a:tc>
                  <a:txBody>
                    <a:bodyPr/>
                    <a:lstStyle/>
                    <a:p>
                      <a:pPr algn="l" fontAlgn="b"/>
                      <a:r>
                        <a:rPr lang="en-IN" sz="1600" b="0" u="none" strike="noStrike" dirty="0">
                          <a:solidFill>
                            <a:schemeClr val="bg1"/>
                          </a:solidFill>
                          <a:effectLst/>
                        </a:rPr>
                        <a:t>Batsman</a:t>
                      </a:r>
                      <a:endParaRPr lang="en-IN" sz="16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en-IN" sz="1600" b="0" u="none" strike="noStrike" dirty="0" err="1">
                          <a:solidFill>
                            <a:schemeClr val="bg1"/>
                          </a:solidFill>
                          <a:effectLst/>
                        </a:rPr>
                        <a:t>Total_runs</a:t>
                      </a:r>
                      <a:endParaRPr lang="en-IN" sz="16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en-IN" sz="1600" b="0" u="none" strike="noStrike" dirty="0" err="1">
                          <a:solidFill>
                            <a:schemeClr val="bg1"/>
                          </a:solidFill>
                          <a:effectLst/>
                        </a:rPr>
                        <a:t>Total_dismissals</a:t>
                      </a:r>
                      <a:endParaRPr lang="en-IN" sz="16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en-IN" sz="1600" b="0" u="none" strike="noStrike" dirty="0">
                          <a:solidFill>
                            <a:schemeClr val="bg1"/>
                          </a:solidFill>
                          <a:effectLst/>
                        </a:rPr>
                        <a:t>Average</a:t>
                      </a:r>
                      <a:endParaRPr lang="en-IN" sz="1600" b="0" i="0" u="none" strike="noStrike" dirty="0">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99992566"/>
                  </a:ext>
                </a:extLst>
              </a:tr>
              <a:tr h="464993">
                <a:tc>
                  <a:txBody>
                    <a:bodyPr/>
                    <a:lstStyle/>
                    <a:p>
                      <a:pPr algn="l" fontAlgn="b"/>
                      <a:r>
                        <a:rPr lang="en-IN" sz="1600" b="0" u="none" strike="noStrike">
                          <a:solidFill>
                            <a:srgbClr val="000000"/>
                          </a:solidFill>
                          <a:effectLst/>
                        </a:rPr>
                        <a:t>KL Rahul</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2647</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62</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42.69355</a:t>
                      </a:r>
                      <a:endParaRPr lang="en-IN"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68947657"/>
                  </a:ext>
                </a:extLst>
              </a:tr>
              <a:tr h="464993">
                <a:tc>
                  <a:txBody>
                    <a:bodyPr/>
                    <a:lstStyle/>
                    <a:p>
                      <a:pPr algn="l" fontAlgn="b"/>
                      <a:r>
                        <a:rPr lang="en-IN" sz="1600" b="0" u="none" strike="noStrike">
                          <a:solidFill>
                            <a:srgbClr val="000000"/>
                          </a:solidFill>
                          <a:effectLst/>
                        </a:rPr>
                        <a:t>AB de Villiers</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dirty="0">
                          <a:solidFill>
                            <a:srgbClr val="000000"/>
                          </a:solidFill>
                          <a:effectLst/>
                        </a:rPr>
                        <a:t>4849</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114</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42.53509</a:t>
                      </a:r>
                      <a:endParaRPr lang="en-IN"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50439528"/>
                  </a:ext>
                </a:extLst>
              </a:tr>
              <a:tr h="464993">
                <a:tc>
                  <a:txBody>
                    <a:bodyPr/>
                    <a:lstStyle/>
                    <a:p>
                      <a:pPr algn="l" fontAlgn="b"/>
                      <a:r>
                        <a:rPr lang="en-IN" sz="1600" b="0" u="none" strike="noStrike">
                          <a:solidFill>
                            <a:srgbClr val="000000"/>
                          </a:solidFill>
                          <a:effectLst/>
                        </a:rPr>
                        <a:t>DA Warner</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5254</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126</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41.69841</a:t>
                      </a:r>
                      <a:endParaRPr lang="en-IN"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45779528"/>
                  </a:ext>
                </a:extLst>
              </a:tr>
              <a:tr h="464993">
                <a:tc>
                  <a:txBody>
                    <a:bodyPr/>
                    <a:lstStyle/>
                    <a:p>
                      <a:pPr algn="l" fontAlgn="b"/>
                      <a:r>
                        <a:rPr lang="en-IN" sz="1600" b="0" u="none" strike="noStrike">
                          <a:solidFill>
                            <a:srgbClr val="000000"/>
                          </a:solidFill>
                          <a:effectLst/>
                        </a:rPr>
                        <a:t>JP Duminy</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2029</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49</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41.40816</a:t>
                      </a:r>
                      <a:endParaRPr lang="en-IN"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16701472"/>
                  </a:ext>
                </a:extLst>
              </a:tr>
              <a:tr h="464993">
                <a:tc>
                  <a:txBody>
                    <a:bodyPr/>
                    <a:lstStyle/>
                    <a:p>
                      <a:pPr algn="l" fontAlgn="b"/>
                      <a:r>
                        <a:rPr lang="en-IN" sz="1600" b="0" u="none" strike="noStrike" dirty="0">
                          <a:solidFill>
                            <a:srgbClr val="000000"/>
                          </a:solidFill>
                          <a:effectLst/>
                        </a:rPr>
                        <a:t>CH Gayle</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4772</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116</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41.13793</a:t>
                      </a:r>
                      <a:endParaRPr lang="en-IN"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6543099"/>
                  </a:ext>
                </a:extLst>
              </a:tr>
              <a:tr h="464993">
                <a:tc>
                  <a:txBody>
                    <a:bodyPr/>
                    <a:lstStyle/>
                    <a:p>
                      <a:pPr algn="l" fontAlgn="b"/>
                      <a:r>
                        <a:rPr lang="en-IN" sz="1600" b="0" u="none" strike="noStrike">
                          <a:solidFill>
                            <a:srgbClr val="000000"/>
                          </a:solidFill>
                          <a:effectLst/>
                        </a:rPr>
                        <a:t>ML Hayden</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1107</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27</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41</a:t>
                      </a:r>
                      <a:endParaRPr lang="en-IN"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34471874"/>
                  </a:ext>
                </a:extLst>
              </a:tr>
              <a:tr h="464993">
                <a:tc>
                  <a:txBody>
                    <a:bodyPr/>
                    <a:lstStyle/>
                    <a:p>
                      <a:pPr algn="l" fontAlgn="b"/>
                      <a:r>
                        <a:rPr lang="en-IN" sz="1600" b="0" u="none" strike="noStrike" dirty="0">
                          <a:solidFill>
                            <a:srgbClr val="000000"/>
                          </a:solidFill>
                          <a:effectLst/>
                        </a:rPr>
                        <a:t>LMP Simmons</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1079</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27</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39.96296</a:t>
                      </a:r>
                      <a:endParaRPr lang="en-IN"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20891929"/>
                  </a:ext>
                </a:extLst>
              </a:tr>
              <a:tr h="464993">
                <a:tc>
                  <a:txBody>
                    <a:bodyPr/>
                    <a:lstStyle/>
                    <a:p>
                      <a:pPr algn="l" fontAlgn="b"/>
                      <a:r>
                        <a:rPr lang="en-IN" sz="1600" b="0" u="none" strike="noStrike">
                          <a:solidFill>
                            <a:srgbClr val="000000"/>
                          </a:solidFill>
                          <a:effectLst/>
                        </a:rPr>
                        <a:t>KS Williamson</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1619</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41</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39.4878</a:t>
                      </a:r>
                      <a:endParaRPr lang="en-IN"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68341140"/>
                  </a:ext>
                </a:extLst>
              </a:tr>
              <a:tr h="464993">
                <a:tc>
                  <a:txBody>
                    <a:bodyPr/>
                    <a:lstStyle/>
                    <a:p>
                      <a:pPr algn="l" fontAlgn="b"/>
                      <a:r>
                        <a:rPr lang="en-IN" sz="1600" b="0" u="none" strike="noStrike">
                          <a:solidFill>
                            <a:srgbClr val="000000"/>
                          </a:solidFill>
                          <a:effectLst/>
                        </a:rPr>
                        <a:t>SE Marsh</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2477</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64</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38.70313</a:t>
                      </a:r>
                      <a:endParaRPr lang="en-IN"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77345037"/>
                  </a:ext>
                </a:extLst>
              </a:tr>
              <a:tr h="464993">
                <a:tc>
                  <a:txBody>
                    <a:bodyPr/>
                    <a:lstStyle/>
                    <a:p>
                      <a:pPr algn="l" fontAlgn="b"/>
                      <a:r>
                        <a:rPr lang="en-IN" sz="1600" b="0" u="none" strike="noStrike" dirty="0">
                          <a:solidFill>
                            <a:srgbClr val="000000"/>
                          </a:solidFill>
                          <a:effectLst/>
                        </a:rPr>
                        <a:t>MEK Hussey</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dirty="0">
                          <a:solidFill>
                            <a:srgbClr val="000000"/>
                          </a:solidFill>
                          <a:effectLst/>
                        </a:rPr>
                        <a:t>1977</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a:solidFill>
                            <a:srgbClr val="000000"/>
                          </a:solidFill>
                          <a:effectLst/>
                        </a:rPr>
                        <a:t>52</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0" u="none" strike="noStrike" dirty="0">
                          <a:solidFill>
                            <a:srgbClr val="000000"/>
                          </a:solidFill>
                          <a:effectLst/>
                        </a:rPr>
                        <a:t>38.01923</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2775823"/>
                  </a:ext>
                </a:extLst>
              </a:tr>
            </a:tbl>
          </a:graphicData>
        </a:graphic>
      </p:graphicFrame>
    </p:spTree>
    <p:extLst>
      <p:ext uri="{BB962C8B-B14F-4D97-AF65-F5344CB8AC3E}">
        <p14:creationId xmlns:p14="http://schemas.microsoft.com/office/powerpoint/2010/main" val="1248271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a:extLst>
              <a:ext uri="{FF2B5EF4-FFF2-40B4-BE49-F238E27FC236}">
                <a16:creationId xmlns:a16="http://schemas.microsoft.com/office/drawing/2014/main" id="{C062504C-EF29-8D98-60F1-6C5102988680}"/>
              </a:ext>
            </a:extLst>
          </p:cNvPr>
          <p:cNvGraphicFramePr>
            <a:graphicFrameLocks noGrp="1"/>
          </p:cNvGraphicFramePr>
          <p:nvPr>
            <p:ph idx="1"/>
            <p:extLst>
              <p:ext uri="{D42A27DB-BD31-4B8C-83A1-F6EECF244321}">
                <p14:modId xmlns:p14="http://schemas.microsoft.com/office/powerpoint/2010/main" val="2275111906"/>
              </p:ext>
            </p:extLst>
          </p:nvPr>
        </p:nvGraphicFramePr>
        <p:xfrm>
          <a:off x="140970" y="1428750"/>
          <a:ext cx="6236970" cy="448055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C062504C-EF29-8D98-60F1-6C5102988680}"/>
              </a:ext>
            </a:extLst>
          </p:cNvPr>
          <p:cNvGraphicFramePr>
            <a:graphicFrameLocks/>
          </p:cNvGraphicFramePr>
          <p:nvPr>
            <p:extLst>
              <p:ext uri="{D42A27DB-BD31-4B8C-83A1-F6EECF244321}">
                <p14:modId xmlns:p14="http://schemas.microsoft.com/office/powerpoint/2010/main" val="1087186216"/>
              </p:ext>
            </p:extLst>
          </p:nvPr>
        </p:nvGraphicFramePr>
        <p:xfrm>
          <a:off x="6816090" y="1657350"/>
          <a:ext cx="5234940" cy="401193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19875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ABA90-AA8E-9215-F2C5-7AB93405960F}"/>
              </a:ext>
            </a:extLst>
          </p:cNvPr>
          <p:cNvSpPr>
            <a:spLocks noGrp="1"/>
          </p:cNvSpPr>
          <p:nvPr>
            <p:ph type="title"/>
          </p:nvPr>
        </p:nvSpPr>
        <p:spPr>
          <a:xfrm>
            <a:off x="251460" y="148590"/>
            <a:ext cx="10858500" cy="995045"/>
          </a:xfrm>
        </p:spPr>
        <p:txBody>
          <a:bodyPr>
            <a:normAutofit/>
          </a:bodyPr>
          <a:lstStyle/>
          <a:p>
            <a:r>
              <a:rPr lang="en-US" sz="1900" b="1" i="0" u="none" strike="noStrike" baseline="0" dirty="0">
                <a:latin typeface="Arial-BoldMT"/>
              </a:rPr>
              <a:t>Task-3</a:t>
            </a:r>
            <a:r>
              <a:rPr lang="en-US" sz="1800" b="1" i="0" u="none" strike="noStrike" baseline="0" dirty="0">
                <a:latin typeface="Arial-BoldMT"/>
              </a:rPr>
              <a:t> </a:t>
            </a:r>
            <a:r>
              <a:rPr lang="en-US" sz="1600" i="0" u="none" strike="noStrike" baseline="0" dirty="0">
                <a:latin typeface="Arial-BoldMT"/>
              </a:rPr>
              <a:t> </a:t>
            </a:r>
            <a:r>
              <a:rPr lang="en-US" sz="1600" i="0" u="none" strike="noStrike" baseline="0" dirty="0">
                <a:latin typeface="Aptos" panose="020B0004020202020204" pitchFamily="34" charset="0"/>
              </a:rPr>
              <a:t>Look for 2-3 Hard-hitting players who have scored most runs in boundaries and have played more than 2 </a:t>
            </a:r>
            <a:r>
              <a:rPr lang="en-US" sz="1600" i="0" u="none" strike="noStrike" baseline="0" dirty="0" err="1">
                <a:latin typeface="Aptos" panose="020B0004020202020204" pitchFamily="34" charset="0"/>
              </a:rPr>
              <a:t>ipl</a:t>
            </a:r>
            <a:r>
              <a:rPr lang="en-US" sz="1600" dirty="0">
                <a:latin typeface="Aptos" panose="020B0004020202020204" pitchFamily="34" charset="0"/>
              </a:rPr>
              <a:t> </a:t>
            </a:r>
            <a:r>
              <a:rPr lang="en-US" sz="1600" i="0" u="none" strike="noStrike" baseline="0" dirty="0">
                <a:latin typeface="Aptos" panose="020B0004020202020204" pitchFamily="34" charset="0"/>
              </a:rPr>
              <a:t>seasons and make a list of 10 players you want to bid in the auction so that when you try to grab them in auction you should not pay the amount greater than you have in the purse for a particular player.</a:t>
            </a:r>
            <a:endParaRPr lang="en-IN" sz="1600" dirty="0">
              <a:latin typeface="Aptos" panose="020B0004020202020204" pitchFamily="34" charset="0"/>
            </a:endParaRPr>
          </a:p>
        </p:txBody>
      </p:sp>
      <p:sp>
        <p:nvSpPr>
          <p:cNvPr id="3" name="Content Placeholder 2">
            <a:extLst>
              <a:ext uri="{FF2B5EF4-FFF2-40B4-BE49-F238E27FC236}">
                <a16:creationId xmlns:a16="http://schemas.microsoft.com/office/drawing/2014/main" id="{D9E1A0EA-50A3-94C5-CA3E-416A82160438}"/>
              </a:ext>
            </a:extLst>
          </p:cNvPr>
          <p:cNvSpPr>
            <a:spLocks noGrp="1"/>
          </p:cNvSpPr>
          <p:nvPr>
            <p:ph idx="1"/>
          </p:nvPr>
        </p:nvSpPr>
        <p:spPr>
          <a:xfrm>
            <a:off x="251460" y="1143634"/>
            <a:ext cx="6183630" cy="5565775"/>
          </a:xfrm>
        </p:spPr>
        <p:style>
          <a:lnRef idx="2">
            <a:schemeClr val="dk1"/>
          </a:lnRef>
          <a:fillRef idx="1">
            <a:schemeClr val="lt1"/>
          </a:fillRef>
          <a:effectRef idx="0">
            <a:schemeClr val="dk1"/>
          </a:effectRef>
          <a:fontRef idx="minor">
            <a:schemeClr val="dk1"/>
          </a:fontRef>
        </p:style>
        <p:txBody>
          <a:bodyPr>
            <a:noAutofit/>
          </a:bodyPr>
          <a:lstStyle/>
          <a:p>
            <a:pPr marL="0" indent="0">
              <a:buNone/>
            </a:pPr>
            <a:r>
              <a:rPr lang="en-US" sz="1400" dirty="0"/>
              <a:t>WITH </a:t>
            </a:r>
            <a:r>
              <a:rPr lang="en-US" sz="1400" dirty="0" err="1"/>
              <a:t>BoundaryStats</a:t>
            </a:r>
            <a:r>
              <a:rPr lang="en-US" sz="1400" dirty="0"/>
              <a:t> AS (</a:t>
            </a:r>
          </a:p>
          <a:p>
            <a:pPr marL="0" indent="0">
              <a:buNone/>
            </a:pPr>
            <a:r>
              <a:rPr lang="en-US" sz="1400" dirty="0"/>
              <a:t>    SELECT </a:t>
            </a:r>
          </a:p>
          <a:p>
            <a:pPr marL="0" indent="0">
              <a:buNone/>
            </a:pPr>
            <a:r>
              <a:rPr lang="en-US" sz="1400" dirty="0"/>
              <a:t>        batsman AS </a:t>
            </a:r>
            <a:r>
              <a:rPr lang="en-US" sz="1400" dirty="0" err="1"/>
              <a:t>player_name</a:t>
            </a:r>
            <a:r>
              <a:rPr lang="en-US" sz="1400" dirty="0"/>
              <a:t>,</a:t>
            </a:r>
          </a:p>
          <a:p>
            <a:pPr marL="0" indent="0">
              <a:buNone/>
            </a:pPr>
            <a:r>
              <a:rPr lang="en-US" sz="1400" dirty="0"/>
              <a:t>        SUM(CASE WHEN </a:t>
            </a:r>
            <a:r>
              <a:rPr lang="en-US" sz="1400" dirty="0" err="1"/>
              <a:t>batsman_runs</a:t>
            </a:r>
            <a:r>
              <a:rPr lang="en-US" sz="1400" dirty="0"/>
              <a:t> = 4 OR </a:t>
            </a:r>
            <a:r>
              <a:rPr lang="en-US" sz="1400" dirty="0" err="1"/>
              <a:t>batsman_runs</a:t>
            </a:r>
            <a:r>
              <a:rPr lang="en-US" sz="1400" dirty="0"/>
              <a:t> = 6 THEN 1 ELSE 0 END) AS </a:t>
            </a:r>
            <a:r>
              <a:rPr lang="en-US" sz="1400" dirty="0" err="1"/>
              <a:t>total_boundaries</a:t>
            </a:r>
            <a:r>
              <a:rPr lang="en-US" sz="1400" dirty="0"/>
              <a:t>,</a:t>
            </a:r>
          </a:p>
          <a:p>
            <a:pPr marL="0" indent="0">
              <a:buNone/>
            </a:pPr>
            <a:r>
              <a:rPr lang="en-US" sz="1400" dirty="0"/>
              <a:t>        SUM(CASE WHEN </a:t>
            </a:r>
            <a:r>
              <a:rPr lang="en-US" sz="1400" dirty="0" err="1"/>
              <a:t>batsman_runs</a:t>
            </a:r>
            <a:r>
              <a:rPr lang="en-US" sz="1400" dirty="0"/>
              <a:t> = 4 THEN 1 ELSE 0 END) AS fours,</a:t>
            </a:r>
          </a:p>
          <a:p>
            <a:pPr marL="0" indent="0">
              <a:buNone/>
            </a:pPr>
            <a:r>
              <a:rPr lang="en-US" sz="1400" dirty="0"/>
              <a:t>        SUM(CASE WHEN </a:t>
            </a:r>
            <a:r>
              <a:rPr lang="en-US" sz="1400" dirty="0" err="1"/>
              <a:t>batsman_runs</a:t>
            </a:r>
            <a:r>
              <a:rPr lang="en-US" sz="1400" dirty="0"/>
              <a:t> = 6 THEN 1 ELSE 0 END) AS sixes,</a:t>
            </a:r>
          </a:p>
          <a:p>
            <a:pPr marL="0" indent="0">
              <a:buNone/>
            </a:pPr>
            <a:r>
              <a:rPr lang="en-US" sz="1400" dirty="0"/>
              <a:t>        SUM(</a:t>
            </a:r>
            <a:r>
              <a:rPr lang="en-US" sz="1400" dirty="0" err="1"/>
              <a:t>batsman_runs</a:t>
            </a:r>
            <a:r>
              <a:rPr lang="en-US" sz="1400" dirty="0"/>
              <a:t>) AS </a:t>
            </a:r>
            <a:r>
              <a:rPr lang="en-US" sz="1400" dirty="0" err="1"/>
              <a:t>total_runs</a:t>
            </a:r>
            <a:endParaRPr lang="en-US" sz="1400" dirty="0"/>
          </a:p>
          <a:p>
            <a:pPr marL="0" indent="0">
              <a:buNone/>
            </a:pPr>
            <a:r>
              <a:rPr lang="en-US" sz="1400" dirty="0"/>
              <a:t>    FROM  deliveries</a:t>
            </a:r>
          </a:p>
          <a:p>
            <a:pPr marL="0" indent="0">
              <a:buNone/>
            </a:pPr>
            <a:r>
              <a:rPr lang="en-US" sz="1400" dirty="0"/>
              <a:t>    GROUP BY  batsman</a:t>
            </a:r>
          </a:p>
          <a:p>
            <a:pPr marL="0" indent="0">
              <a:buNone/>
            </a:pPr>
            <a:r>
              <a:rPr lang="en-US" sz="1400" dirty="0"/>
              <a:t>    HAVING  COUNT(DISTINCT </a:t>
            </a:r>
            <a:r>
              <a:rPr lang="en-US" sz="1400" dirty="0" err="1"/>
              <a:t>match_id</a:t>
            </a:r>
            <a:r>
              <a:rPr lang="en-US" sz="1400" dirty="0"/>
              <a:t>) &gt; 28)</a:t>
            </a:r>
          </a:p>
          <a:p>
            <a:pPr marL="0" indent="0">
              <a:buNone/>
            </a:pPr>
            <a:r>
              <a:rPr lang="en-US" sz="1400" dirty="0"/>
              <a:t>SELECT </a:t>
            </a:r>
          </a:p>
          <a:p>
            <a:pPr marL="0" indent="0">
              <a:buNone/>
            </a:pPr>
            <a:r>
              <a:rPr lang="en-US" sz="1400" dirty="0"/>
              <a:t>    </a:t>
            </a:r>
            <a:r>
              <a:rPr lang="en-US" sz="1400" dirty="0" err="1"/>
              <a:t>bs.player_name</a:t>
            </a:r>
            <a:r>
              <a:rPr lang="en-US" sz="1400" dirty="0"/>
              <a:t>, </a:t>
            </a:r>
            <a:r>
              <a:rPr lang="en-US" sz="1400" dirty="0" err="1"/>
              <a:t>bs.fours</a:t>
            </a:r>
            <a:r>
              <a:rPr lang="en-US" sz="1400" dirty="0"/>
              <a:t>, </a:t>
            </a:r>
            <a:r>
              <a:rPr lang="en-US" sz="1400" dirty="0" err="1"/>
              <a:t>bs.sixes</a:t>
            </a:r>
            <a:r>
              <a:rPr lang="en-US" sz="1400" dirty="0"/>
              <a:t>, </a:t>
            </a:r>
            <a:r>
              <a:rPr lang="en-US" sz="1400" dirty="0" err="1"/>
              <a:t>bs.total_boundaries</a:t>
            </a:r>
            <a:r>
              <a:rPr lang="en-US" sz="1400" dirty="0"/>
              <a:t>, </a:t>
            </a:r>
            <a:r>
              <a:rPr lang="en-US" sz="1400" dirty="0" err="1"/>
              <a:t>bs.total_runs</a:t>
            </a:r>
            <a:r>
              <a:rPr lang="en-US" sz="1400" dirty="0"/>
              <a:t>, (</a:t>
            </a:r>
            <a:r>
              <a:rPr lang="en-US" sz="1400" dirty="0" err="1"/>
              <a:t>bs.total_boundaries</a:t>
            </a:r>
            <a:r>
              <a:rPr lang="en-US" sz="1400" dirty="0"/>
              <a:t> * 100.0 / </a:t>
            </a:r>
            <a:r>
              <a:rPr lang="en-US" sz="1400" dirty="0" err="1"/>
              <a:t>bs.total_runs</a:t>
            </a:r>
            <a:r>
              <a:rPr lang="en-US" sz="1400" dirty="0"/>
              <a:t>) AS </a:t>
            </a:r>
            <a:r>
              <a:rPr lang="en-US" sz="1400" dirty="0" err="1"/>
              <a:t>boundary_percentage</a:t>
            </a:r>
            <a:endParaRPr lang="en-US" sz="1400" dirty="0"/>
          </a:p>
          <a:p>
            <a:pPr marL="0" indent="0">
              <a:buNone/>
            </a:pPr>
            <a:r>
              <a:rPr lang="en-US" sz="1400" dirty="0"/>
              <a:t>FROM </a:t>
            </a:r>
            <a:r>
              <a:rPr lang="en-US" sz="1400" dirty="0" err="1"/>
              <a:t>BoundaryStats</a:t>
            </a:r>
            <a:r>
              <a:rPr lang="en-US" sz="1400" dirty="0"/>
              <a:t> bs</a:t>
            </a:r>
          </a:p>
          <a:p>
            <a:pPr marL="0" indent="0">
              <a:buNone/>
            </a:pPr>
            <a:r>
              <a:rPr lang="en-US" sz="1400" dirty="0"/>
              <a:t>ORDER BY </a:t>
            </a:r>
            <a:r>
              <a:rPr lang="en-US" sz="1400" dirty="0" err="1"/>
              <a:t>boundary_percentage</a:t>
            </a:r>
            <a:r>
              <a:rPr lang="en-US" sz="1400" dirty="0"/>
              <a:t> DESC</a:t>
            </a:r>
          </a:p>
          <a:p>
            <a:pPr marL="0" indent="0">
              <a:buNone/>
            </a:pPr>
            <a:r>
              <a:rPr lang="en-US" sz="1400" dirty="0"/>
              <a:t>LIMIT 10;</a:t>
            </a:r>
          </a:p>
          <a:p>
            <a:pPr marL="0" indent="0">
              <a:buNone/>
            </a:pPr>
            <a:endParaRPr lang="en-US" sz="1400" dirty="0"/>
          </a:p>
        </p:txBody>
      </p:sp>
      <p:graphicFrame>
        <p:nvGraphicFramePr>
          <p:cNvPr id="4" name="Table 3">
            <a:extLst>
              <a:ext uri="{FF2B5EF4-FFF2-40B4-BE49-F238E27FC236}">
                <a16:creationId xmlns:a16="http://schemas.microsoft.com/office/drawing/2014/main" id="{DAEF6B6B-5585-331F-E1E6-CAE9B69539B7}"/>
              </a:ext>
            </a:extLst>
          </p:cNvPr>
          <p:cNvGraphicFramePr>
            <a:graphicFrameLocks noGrp="1"/>
          </p:cNvGraphicFramePr>
          <p:nvPr>
            <p:extLst>
              <p:ext uri="{D42A27DB-BD31-4B8C-83A1-F6EECF244321}">
                <p14:modId xmlns:p14="http://schemas.microsoft.com/office/powerpoint/2010/main" val="3335107046"/>
              </p:ext>
            </p:extLst>
          </p:nvPr>
        </p:nvGraphicFramePr>
        <p:xfrm>
          <a:off x="6560820" y="1257300"/>
          <a:ext cx="5505450" cy="5292087"/>
        </p:xfrm>
        <a:graphic>
          <a:graphicData uri="http://schemas.openxmlformats.org/drawingml/2006/table">
            <a:tbl>
              <a:tblPr firstRow="1" bandRow="1">
                <a:tableStyleId>{E8B1032C-EA38-4F05-BA0D-38AFFFC7BED3}</a:tableStyleId>
              </a:tblPr>
              <a:tblGrid>
                <a:gridCol w="917575">
                  <a:extLst>
                    <a:ext uri="{9D8B030D-6E8A-4147-A177-3AD203B41FA5}">
                      <a16:colId xmlns:a16="http://schemas.microsoft.com/office/drawing/2014/main" val="2571966496"/>
                    </a:ext>
                  </a:extLst>
                </a:gridCol>
                <a:gridCol w="917575">
                  <a:extLst>
                    <a:ext uri="{9D8B030D-6E8A-4147-A177-3AD203B41FA5}">
                      <a16:colId xmlns:a16="http://schemas.microsoft.com/office/drawing/2014/main" val="2475767339"/>
                    </a:ext>
                  </a:extLst>
                </a:gridCol>
                <a:gridCol w="917575">
                  <a:extLst>
                    <a:ext uri="{9D8B030D-6E8A-4147-A177-3AD203B41FA5}">
                      <a16:colId xmlns:a16="http://schemas.microsoft.com/office/drawing/2014/main" val="4182956001"/>
                    </a:ext>
                  </a:extLst>
                </a:gridCol>
                <a:gridCol w="917575">
                  <a:extLst>
                    <a:ext uri="{9D8B030D-6E8A-4147-A177-3AD203B41FA5}">
                      <a16:colId xmlns:a16="http://schemas.microsoft.com/office/drawing/2014/main" val="1835813443"/>
                    </a:ext>
                  </a:extLst>
                </a:gridCol>
                <a:gridCol w="917575">
                  <a:extLst>
                    <a:ext uri="{9D8B030D-6E8A-4147-A177-3AD203B41FA5}">
                      <a16:colId xmlns:a16="http://schemas.microsoft.com/office/drawing/2014/main" val="2080635040"/>
                    </a:ext>
                  </a:extLst>
                </a:gridCol>
                <a:gridCol w="917575">
                  <a:extLst>
                    <a:ext uri="{9D8B030D-6E8A-4147-A177-3AD203B41FA5}">
                      <a16:colId xmlns:a16="http://schemas.microsoft.com/office/drawing/2014/main" val="1793745676"/>
                    </a:ext>
                  </a:extLst>
                </a:gridCol>
              </a:tblGrid>
              <a:tr h="507819">
                <a:tc>
                  <a:txBody>
                    <a:bodyPr/>
                    <a:lstStyle/>
                    <a:p>
                      <a:pPr algn="l" fontAlgn="b"/>
                      <a:r>
                        <a:rPr lang="en-IN" sz="1400" b="0" u="none" strike="noStrike" dirty="0">
                          <a:solidFill>
                            <a:schemeClr val="tx2">
                              <a:lumMod val="50000"/>
                            </a:schemeClr>
                          </a:solidFill>
                          <a:effectLst/>
                        </a:rPr>
                        <a:t>Player  name</a:t>
                      </a:r>
                      <a:endParaRPr lang="en-IN" sz="1400" b="0" i="0" u="none" strike="noStrike" dirty="0">
                        <a:solidFill>
                          <a:schemeClr val="tx2">
                            <a:lumMod val="50000"/>
                          </a:schemeClr>
                        </a:solidFill>
                        <a:effectLst/>
                        <a:latin typeface="Calibri" panose="020F0502020204030204" pitchFamily="34" charset="0"/>
                      </a:endParaRPr>
                    </a:p>
                  </a:txBody>
                  <a:tcPr marL="9525" marR="9525" marT="9525" marB="0" anchor="b"/>
                </a:tc>
                <a:tc>
                  <a:txBody>
                    <a:bodyPr/>
                    <a:lstStyle/>
                    <a:p>
                      <a:pPr algn="l" fontAlgn="b"/>
                      <a:r>
                        <a:rPr lang="en-IN" sz="1400" b="0" u="none" strike="noStrike" dirty="0">
                          <a:solidFill>
                            <a:schemeClr val="tx2">
                              <a:lumMod val="50000"/>
                            </a:schemeClr>
                          </a:solidFill>
                          <a:effectLst/>
                        </a:rPr>
                        <a:t>fours</a:t>
                      </a:r>
                      <a:endParaRPr lang="en-IN" sz="1400" b="0" i="0" u="none" strike="noStrike" dirty="0">
                        <a:solidFill>
                          <a:schemeClr val="tx2">
                            <a:lumMod val="50000"/>
                          </a:schemeClr>
                        </a:solidFill>
                        <a:effectLst/>
                        <a:latin typeface="Calibri" panose="020F0502020204030204" pitchFamily="34" charset="0"/>
                      </a:endParaRPr>
                    </a:p>
                  </a:txBody>
                  <a:tcPr marL="9525" marR="9525" marT="9525" marB="0" anchor="b"/>
                </a:tc>
                <a:tc>
                  <a:txBody>
                    <a:bodyPr/>
                    <a:lstStyle/>
                    <a:p>
                      <a:pPr algn="l" fontAlgn="b"/>
                      <a:r>
                        <a:rPr lang="en-IN" sz="1400" b="0" u="none" strike="noStrike" dirty="0">
                          <a:solidFill>
                            <a:schemeClr val="tx2">
                              <a:lumMod val="50000"/>
                            </a:schemeClr>
                          </a:solidFill>
                          <a:effectLst/>
                        </a:rPr>
                        <a:t>sixes</a:t>
                      </a:r>
                      <a:endParaRPr lang="en-IN" sz="1400" b="0" i="0" u="none" strike="noStrike" dirty="0">
                        <a:solidFill>
                          <a:schemeClr val="tx2">
                            <a:lumMod val="50000"/>
                          </a:schemeClr>
                        </a:solidFill>
                        <a:effectLst/>
                        <a:latin typeface="Calibri" panose="020F0502020204030204" pitchFamily="34" charset="0"/>
                      </a:endParaRPr>
                    </a:p>
                  </a:txBody>
                  <a:tcPr marL="9525" marR="9525" marT="9525" marB="0" anchor="b"/>
                </a:tc>
                <a:tc>
                  <a:txBody>
                    <a:bodyPr/>
                    <a:lstStyle/>
                    <a:p>
                      <a:pPr algn="l" fontAlgn="b"/>
                      <a:r>
                        <a:rPr lang="en-IN" sz="1400" b="0" u="none" strike="noStrike" dirty="0">
                          <a:solidFill>
                            <a:schemeClr val="tx2">
                              <a:lumMod val="50000"/>
                            </a:schemeClr>
                          </a:solidFill>
                          <a:effectLst/>
                        </a:rPr>
                        <a:t>Total boundaries</a:t>
                      </a:r>
                      <a:endParaRPr lang="en-IN" sz="1400" b="0" i="0" u="none" strike="noStrike" dirty="0">
                        <a:solidFill>
                          <a:schemeClr val="tx2">
                            <a:lumMod val="50000"/>
                          </a:schemeClr>
                        </a:solidFill>
                        <a:effectLst/>
                        <a:latin typeface="Calibri" panose="020F0502020204030204" pitchFamily="34" charset="0"/>
                      </a:endParaRPr>
                    </a:p>
                  </a:txBody>
                  <a:tcPr marL="9525" marR="9525" marT="9525" marB="0" anchor="b"/>
                </a:tc>
                <a:tc>
                  <a:txBody>
                    <a:bodyPr/>
                    <a:lstStyle/>
                    <a:p>
                      <a:pPr algn="l" fontAlgn="b"/>
                      <a:r>
                        <a:rPr lang="en-IN" sz="1400" b="0" u="none" strike="noStrike" dirty="0">
                          <a:solidFill>
                            <a:schemeClr val="tx2">
                              <a:lumMod val="50000"/>
                            </a:schemeClr>
                          </a:solidFill>
                          <a:effectLst/>
                        </a:rPr>
                        <a:t>Total runs</a:t>
                      </a:r>
                      <a:endParaRPr lang="en-IN" sz="1400" b="0" i="0" u="none" strike="noStrike" dirty="0">
                        <a:solidFill>
                          <a:schemeClr val="tx2">
                            <a:lumMod val="50000"/>
                          </a:schemeClr>
                        </a:solidFill>
                        <a:effectLst/>
                        <a:latin typeface="Calibri" panose="020F0502020204030204" pitchFamily="34" charset="0"/>
                      </a:endParaRPr>
                    </a:p>
                  </a:txBody>
                  <a:tcPr marL="9525" marR="9525" marT="9525" marB="0" anchor="b"/>
                </a:tc>
                <a:tc>
                  <a:txBody>
                    <a:bodyPr/>
                    <a:lstStyle/>
                    <a:p>
                      <a:pPr algn="l" fontAlgn="b"/>
                      <a:r>
                        <a:rPr lang="en-IN" sz="1400" b="0" u="none" strike="noStrike" dirty="0">
                          <a:solidFill>
                            <a:schemeClr val="tx2">
                              <a:lumMod val="50000"/>
                            </a:schemeClr>
                          </a:solidFill>
                          <a:effectLst/>
                        </a:rPr>
                        <a:t>Boundary percentage</a:t>
                      </a:r>
                      <a:endParaRPr lang="en-IN" sz="1400" b="0" i="0" u="none" strike="noStrike" dirty="0">
                        <a:solidFill>
                          <a:schemeClr val="tx2">
                            <a:lumMod val="50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71316844"/>
                  </a:ext>
                </a:extLst>
              </a:tr>
              <a:tr h="475161">
                <a:tc>
                  <a:txBody>
                    <a:bodyPr/>
                    <a:lstStyle/>
                    <a:p>
                      <a:pPr algn="l" fontAlgn="b"/>
                      <a:r>
                        <a:rPr lang="en-IN" sz="1400" b="0" u="none" strike="noStrike" dirty="0">
                          <a:solidFill>
                            <a:srgbClr val="000000"/>
                          </a:solidFill>
                          <a:effectLst/>
                        </a:rPr>
                        <a:t>SP </a:t>
                      </a:r>
                      <a:r>
                        <a:rPr lang="en-IN" sz="1400" b="0" u="none" strike="noStrike" dirty="0" err="1">
                          <a:solidFill>
                            <a:srgbClr val="000000"/>
                          </a:solidFill>
                          <a:effectLst/>
                        </a:rPr>
                        <a:t>Narine</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dirty="0">
                          <a:solidFill>
                            <a:srgbClr val="000000"/>
                          </a:solidFill>
                          <a:effectLst/>
                        </a:rPr>
                        <a:t>103</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dirty="0">
                          <a:solidFill>
                            <a:srgbClr val="000000"/>
                          </a:solidFill>
                          <a:effectLst/>
                        </a:rPr>
                        <a:t>52</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dirty="0">
                          <a:solidFill>
                            <a:srgbClr val="000000"/>
                          </a:solidFill>
                          <a:effectLst/>
                        </a:rPr>
                        <a:t>155</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892</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17.37668</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98427659"/>
                  </a:ext>
                </a:extLst>
              </a:tr>
              <a:tr h="475161">
                <a:tc>
                  <a:txBody>
                    <a:bodyPr/>
                    <a:lstStyle/>
                    <a:p>
                      <a:pPr algn="l" fontAlgn="b"/>
                      <a:r>
                        <a:rPr lang="en-IN" sz="1400" b="0" u="none" strike="noStrike">
                          <a:solidFill>
                            <a:srgbClr val="000000"/>
                          </a:solidFill>
                          <a:effectLst/>
                        </a:rPr>
                        <a:t>V Sehwag</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dirty="0">
                          <a:solidFill>
                            <a:srgbClr val="000000"/>
                          </a:solidFill>
                          <a:effectLst/>
                        </a:rPr>
                        <a:t>334</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dirty="0">
                          <a:solidFill>
                            <a:srgbClr val="000000"/>
                          </a:solidFill>
                          <a:effectLst/>
                        </a:rPr>
                        <a:t>106</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440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2728</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16.12903</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76801119"/>
                  </a:ext>
                </a:extLst>
              </a:tr>
              <a:tr h="507819">
                <a:tc>
                  <a:txBody>
                    <a:bodyPr/>
                    <a:lstStyle/>
                    <a:p>
                      <a:pPr algn="l" fontAlgn="b"/>
                      <a:r>
                        <a:rPr lang="en-IN" sz="1400" b="0" u="none" strike="noStrike">
                          <a:solidFill>
                            <a:srgbClr val="000000"/>
                          </a:solidFill>
                          <a:effectLst/>
                        </a:rPr>
                        <a:t>ST Jayasuriya</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84</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dirty="0">
                          <a:solidFill>
                            <a:srgbClr val="000000"/>
                          </a:solidFill>
                          <a:effectLst/>
                        </a:rPr>
                        <a:t>39</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123</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768</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16.01563</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20947608"/>
                  </a:ext>
                </a:extLst>
              </a:tr>
              <a:tr h="475161">
                <a:tc>
                  <a:txBody>
                    <a:bodyPr/>
                    <a:lstStyle/>
                    <a:p>
                      <a:pPr algn="l" fontAlgn="b"/>
                      <a:r>
                        <a:rPr lang="en-IN" sz="1400" b="0" u="none" strike="noStrike">
                          <a:solidFill>
                            <a:srgbClr val="000000"/>
                          </a:solidFill>
                          <a:effectLst/>
                        </a:rPr>
                        <a:t>AC Gilchrist</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239</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dirty="0">
                          <a:solidFill>
                            <a:srgbClr val="000000"/>
                          </a:solidFill>
                          <a:effectLst/>
                        </a:rPr>
                        <a:t>92</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331</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2069</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15.99807</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7419892"/>
                  </a:ext>
                </a:extLst>
              </a:tr>
              <a:tr h="475161">
                <a:tc>
                  <a:txBody>
                    <a:bodyPr/>
                    <a:lstStyle/>
                    <a:p>
                      <a:pPr algn="l" fontAlgn="b"/>
                      <a:r>
                        <a:rPr lang="en-IN" sz="1400" b="0" u="none" strike="noStrike">
                          <a:solidFill>
                            <a:srgbClr val="000000"/>
                          </a:solidFill>
                          <a:effectLst/>
                        </a:rPr>
                        <a:t>AD Russell</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105</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129</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dirty="0">
                          <a:solidFill>
                            <a:srgbClr val="000000"/>
                          </a:solidFill>
                          <a:effectLst/>
                        </a:rPr>
                        <a:t>234</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1517</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15.42518</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44482097"/>
                  </a:ext>
                </a:extLst>
              </a:tr>
              <a:tr h="475161">
                <a:tc>
                  <a:txBody>
                    <a:bodyPr/>
                    <a:lstStyle/>
                    <a:p>
                      <a:pPr algn="l" fontAlgn="b"/>
                      <a:r>
                        <a:rPr lang="en-IN" sz="1400" b="0" u="none" strike="noStrike">
                          <a:solidFill>
                            <a:srgbClr val="000000"/>
                          </a:solidFill>
                          <a:effectLst/>
                        </a:rPr>
                        <a:t>CH Gayle</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384</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349</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dirty="0">
                          <a:solidFill>
                            <a:srgbClr val="000000"/>
                          </a:solidFill>
                          <a:effectLst/>
                        </a:rPr>
                        <a:t>733</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dirty="0">
                          <a:solidFill>
                            <a:srgbClr val="000000"/>
                          </a:solidFill>
                          <a:effectLst/>
                        </a:rPr>
                        <a:t>4772</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dirty="0">
                          <a:solidFill>
                            <a:srgbClr val="000000"/>
                          </a:solidFill>
                          <a:effectLst/>
                        </a:rPr>
                        <a:t>15.36044</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78154460"/>
                  </a:ext>
                </a:extLst>
              </a:tr>
              <a:tr h="475161">
                <a:tc>
                  <a:txBody>
                    <a:bodyPr/>
                    <a:lstStyle/>
                    <a:p>
                      <a:pPr algn="l" fontAlgn="b"/>
                      <a:r>
                        <a:rPr lang="en-IN" sz="1400" b="0" u="none" strike="noStrike">
                          <a:solidFill>
                            <a:srgbClr val="000000"/>
                          </a:solidFill>
                          <a:effectLst/>
                        </a:rPr>
                        <a:t>PP Shaw</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99</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27</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126</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826</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dirty="0">
                          <a:solidFill>
                            <a:srgbClr val="000000"/>
                          </a:solidFill>
                          <a:effectLst/>
                        </a:rPr>
                        <a:t>15.25424</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6931942"/>
                  </a:ext>
                </a:extLst>
              </a:tr>
              <a:tr h="475161">
                <a:tc>
                  <a:txBody>
                    <a:bodyPr/>
                    <a:lstStyle/>
                    <a:p>
                      <a:pPr algn="l" fontAlgn="b"/>
                      <a:r>
                        <a:rPr lang="en-IN" sz="1400" b="0" u="none" strike="noStrike">
                          <a:solidFill>
                            <a:srgbClr val="000000"/>
                          </a:solidFill>
                          <a:effectLst/>
                        </a:rPr>
                        <a:t>DR Smith</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245</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117</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362</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2385</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dirty="0">
                          <a:solidFill>
                            <a:srgbClr val="000000"/>
                          </a:solidFill>
                          <a:effectLst/>
                        </a:rPr>
                        <a:t>15.1782</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41484287"/>
                  </a:ext>
                </a:extLst>
              </a:tr>
              <a:tr h="475161">
                <a:tc>
                  <a:txBody>
                    <a:bodyPr/>
                    <a:lstStyle/>
                    <a:p>
                      <a:pPr algn="l" fontAlgn="b"/>
                      <a:r>
                        <a:rPr lang="en-IN" sz="1400" b="0" u="none" strike="noStrike">
                          <a:solidFill>
                            <a:srgbClr val="000000"/>
                          </a:solidFill>
                          <a:effectLst/>
                        </a:rPr>
                        <a:t>CA Lynn</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128</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63</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191</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1280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dirty="0">
                          <a:solidFill>
                            <a:srgbClr val="000000"/>
                          </a:solidFill>
                          <a:effectLst/>
                        </a:rPr>
                        <a:t>14.92188</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71257791"/>
                  </a:ext>
                </a:extLst>
              </a:tr>
              <a:tr h="475161">
                <a:tc>
                  <a:txBody>
                    <a:bodyPr/>
                    <a:lstStyle/>
                    <a:p>
                      <a:pPr algn="l" fontAlgn="b"/>
                      <a:r>
                        <a:rPr lang="en-IN" sz="1400" b="0" u="none" strike="noStrike">
                          <a:solidFill>
                            <a:srgbClr val="000000"/>
                          </a:solidFill>
                          <a:effectLst/>
                        </a:rPr>
                        <a:t>ML Hayden</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121</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44</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165</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a:solidFill>
                            <a:srgbClr val="000000"/>
                          </a:solidFill>
                          <a:effectLst/>
                        </a:rPr>
                        <a:t>1107</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u="none" strike="noStrike" dirty="0">
                          <a:solidFill>
                            <a:srgbClr val="000000"/>
                          </a:solidFill>
                          <a:effectLst/>
                        </a:rPr>
                        <a:t>14.90515</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7955546"/>
                  </a:ext>
                </a:extLst>
              </a:tr>
            </a:tbl>
          </a:graphicData>
        </a:graphic>
      </p:graphicFrame>
    </p:spTree>
    <p:extLst>
      <p:ext uri="{BB962C8B-B14F-4D97-AF65-F5344CB8AC3E}">
        <p14:creationId xmlns:p14="http://schemas.microsoft.com/office/powerpoint/2010/main" val="2953187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A0887EB-65C5-63AE-6481-63F9A3A729D4}"/>
              </a:ext>
            </a:extLst>
          </p:cNvPr>
          <p:cNvGraphicFramePr>
            <a:graphicFrameLocks noGrp="1"/>
          </p:cNvGraphicFramePr>
          <p:nvPr>
            <p:ph idx="1"/>
            <p:extLst>
              <p:ext uri="{D42A27DB-BD31-4B8C-83A1-F6EECF244321}">
                <p14:modId xmlns:p14="http://schemas.microsoft.com/office/powerpoint/2010/main" val="3805442947"/>
              </p:ext>
            </p:extLst>
          </p:nvPr>
        </p:nvGraphicFramePr>
        <p:xfrm>
          <a:off x="102870" y="971550"/>
          <a:ext cx="5993130" cy="526923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Chart 1">
            <a:extLst>
              <a:ext uri="{FF2B5EF4-FFF2-40B4-BE49-F238E27FC236}">
                <a16:creationId xmlns:a16="http://schemas.microsoft.com/office/drawing/2014/main" id="{27CAFBD7-A788-835C-6C07-D3F110CA3C85}"/>
              </a:ext>
            </a:extLst>
          </p:cNvPr>
          <p:cNvGraphicFramePr>
            <a:graphicFrameLocks/>
          </p:cNvGraphicFramePr>
          <p:nvPr>
            <p:extLst>
              <p:ext uri="{D42A27DB-BD31-4B8C-83A1-F6EECF244321}">
                <p14:modId xmlns:p14="http://schemas.microsoft.com/office/powerpoint/2010/main" val="3369005935"/>
              </p:ext>
            </p:extLst>
          </p:nvPr>
        </p:nvGraphicFramePr>
        <p:xfrm>
          <a:off x="6332220" y="1268730"/>
          <a:ext cx="5756910" cy="48920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67319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827</TotalTime>
  <Words>4019</Words>
  <Application>Microsoft Office PowerPoint</Application>
  <PresentationFormat>Widescreen</PresentationFormat>
  <Paragraphs>835</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Aptos</vt:lpstr>
      <vt:lpstr>Arial</vt:lpstr>
      <vt:lpstr>Arial-BoldMT</vt:lpstr>
      <vt:lpstr>ArialMT</vt:lpstr>
      <vt:lpstr>Calibri</vt:lpstr>
      <vt:lpstr>Calibri Light</vt:lpstr>
      <vt:lpstr>Söhne</vt:lpstr>
      <vt:lpstr>Wingdings</vt:lpstr>
      <vt:lpstr>Office Theme</vt:lpstr>
      <vt:lpstr>Indian Premier League (IPL) Auction</vt:lpstr>
      <vt:lpstr>PowerPoint Presentation</vt:lpstr>
      <vt:lpstr>PowerPoint Presentation</vt:lpstr>
      <vt:lpstr>Bidding on batters  Task-1  Look for 2-3 players with high S.R who have faced at least 500 balls. And to do that you have to make a list of 10 players you want to bid in the auction. when you try to grab them in auction you should not pay the amount greater than you have in the purse for a particular player.</vt:lpstr>
      <vt:lpstr>PowerPoint Presentation</vt:lpstr>
      <vt:lpstr>Task-2  Look for 2-3 players with good Average who have played more than 2 ipl seasons and make a list of 10 players you want to bid in the auction so that when you try to grab them in auction you should not pay the amount greater than you have in the purse for a particular player.</vt:lpstr>
      <vt:lpstr>PowerPoint Presentation</vt:lpstr>
      <vt:lpstr>Task-3  Look for 2-3 Hard-hitting players who have scored most runs in boundaries and have played more than 2 ipl seasons and make a list of 10 players you want to bid in the auction so that when you try to grab them in auction you should not pay the amount greater than you have in the purse for a particular player.</vt:lpstr>
      <vt:lpstr>PowerPoint Presentation</vt:lpstr>
      <vt:lpstr>Bidding on Bowlers  Task-4  Look for 2-3 bowlers with good economy who have bowled at least 500 balls in IPL so far and make a list of 10 players you want to bid in the auction so that when you try to grab them in auction you should not pay the amount greater than you have in the purse for a particular player.</vt:lpstr>
      <vt:lpstr>PowerPoint Presentation</vt:lpstr>
      <vt:lpstr>Task-5  Look for 2-3 bowlers with the best strike rate and who have bowled at least 500 balls in IPL and make a list of 10 players you want to bid in the auction so that when you try to grab them in auction you should not pay the amount greater than you have in the purse for a particular player.</vt:lpstr>
      <vt:lpstr>PowerPoint Presentation</vt:lpstr>
      <vt:lpstr>All Rounders  Task-6  Look for 2-3 All_rounders with the best batting and bowling strike rate who have faced at least 500 balls in IPL and have bowled minimum 300 balls and make a list of 10 players you want to bid in the auction so that when you try to grab them in auction you should not pay the amount greater than you have in the purse for a particular player.</vt:lpstr>
      <vt:lpstr>PowerPoint Presentation</vt:lpstr>
      <vt:lpstr>Wicketkeepers  Task-7  wicketkeeper is an important member of a T20 team and can have a significant impact on the outcome of a match. We have choose 2 Best wicketkeepers required in a t20 team so that our team will be complete and have everything required for winning this year’s IPL.</vt:lpstr>
      <vt:lpstr>PowerPoint Presentation</vt:lpstr>
      <vt:lpstr>PowerPoint Presentation</vt:lpstr>
      <vt:lpstr>Additional Questions:  1. Get the count of cities that have hosted an IPL match</vt:lpstr>
      <vt:lpstr>3. Write a query to fetch the total number of boundaries and dot balls from the deliveries_v02 table.</vt:lpstr>
      <vt:lpstr>4. Write a query to fetch the total number of boundaries scored by each team from the deliveries_v02 table and order it in descending order of the number of boundaries scored.</vt:lpstr>
      <vt:lpstr>PowerPoint Presentation</vt:lpstr>
      <vt:lpstr>5. Write a query to fetch the total number of dot balls bowled by each team and order it in descending order of the total number of dot balls bowled.</vt:lpstr>
      <vt:lpstr>PowerPoint Presentation</vt:lpstr>
      <vt:lpstr>6. Write a query to fetch the total number of dismissals by dismissal kinds where dismissal kind is not NA.</vt:lpstr>
      <vt:lpstr>7. Write a query to get the top 5 bowlers who conceded maximum extra runs from the deliveries table.</vt:lpstr>
      <vt:lpstr>8. Write a query to create a table named deliveries_v03 with all the columns of deliveries_v02 table and two additional column (named venue and match_date) of venue and date from table matches.</vt:lpstr>
      <vt:lpstr>PowerPoint Presentation</vt:lpstr>
      <vt:lpstr>10. Write a query to fetch the year-wise total runs scored at Eden Gardens and order it in the descending order of total runs scored.</vt:lpstr>
      <vt:lpstr>Create Table Queries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Premier League (IPL) Auction</dc:title>
  <dc:creator>Gurram Rakesh</dc:creator>
  <cp:lastModifiedBy>Gurram Rakesh</cp:lastModifiedBy>
  <cp:revision>1</cp:revision>
  <dcterms:created xsi:type="dcterms:W3CDTF">2024-04-16T06:17:02Z</dcterms:created>
  <dcterms:modified xsi:type="dcterms:W3CDTF">2024-04-19T11:53:31Z</dcterms:modified>
</cp:coreProperties>
</file>