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49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7721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5474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619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179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243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349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697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992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449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762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6859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795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0900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5222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0012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3322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85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270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876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827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9650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313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1911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9915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Rakesh 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397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1472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879549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190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727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805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005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824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775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9746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377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491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10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2024-09-09T22:02:55Z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