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82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29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904028-E00E-4544-B5A7-677002E4E55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0F2F-405B-4444-8F76-F4104183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6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6F7A-3D07-490A-A93F-B06F4644E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Relocation Recommendation in Singapore</a:t>
            </a:r>
          </a:p>
        </p:txBody>
      </p:sp>
    </p:spTree>
    <p:extLst>
      <p:ext uri="{BB962C8B-B14F-4D97-AF65-F5344CB8AC3E}">
        <p14:creationId xmlns:p14="http://schemas.microsoft.com/office/powerpoint/2010/main" val="23955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E24-E48E-4355-8999-0D6247B2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A86F-8C3E-440D-9241-A3576E33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be useful for agencies and their customers or also direct individuals who are in search of a right accommodation for themselves. </a:t>
            </a:r>
          </a:p>
          <a:p>
            <a:r>
              <a:rPr lang="en-US" dirty="0"/>
              <a:t>In the project, the city of Singapore is considered which is undoubtedly the most attracted for people across the world. </a:t>
            </a:r>
          </a:p>
          <a:p>
            <a:r>
              <a:rPr lang="en-US" dirty="0"/>
              <a:t> Singapore is segmented into different neighborhoods using the geographical coordinates of different buildings and the geographical coordinates of top 100 venues around a particular building. </a:t>
            </a:r>
          </a:p>
          <a:p>
            <a:r>
              <a:rPr lang="en-US" dirty="0"/>
              <a:t>Finally, the neighborhoods are grouped into clusters. </a:t>
            </a:r>
          </a:p>
        </p:txBody>
      </p:sp>
    </p:spTree>
    <p:extLst>
      <p:ext uri="{BB962C8B-B14F-4D97-AF65-F5344CB8AC3E}">
        <p14:creationId xmlns:p14="http://schemas.microsoft.com/office/powerpoint/2010/main" val="8899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860E-F12F-41BD-A5E5-209EE787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6059-2794-4B2D-BF47-E1AFBA4B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90" y="1704126"/>
            <a:ext cx="8946541" cy="4195481"/>
          </a:xfrm>
        </p:spPr>
        <p:txBody>
          <a:bodyPr/>
          <a:lstStyle/>
          <a:p>
            <a:r>
              <a:rPr lang="en-US" dirty="0"/>
              <a:t>The main datasets used are ‘Singapore_geo.csv’ and ‘</a:t>
            </a:r>
            <a:r>
              <a:rPr lang="en-US" dirty="0" err="1"/>
              <a:t>sg_random_samles_clean</a:t>
            </a:r>
            <a:r>
              <a:rPr lang="en-US" dirty="0"/>
              <a:t>’ which provide information about all the postal codes. </a:t>
            </a:r>
          </a:p>
          <a:p>
            <a:r>
              <a:rPr lang="en-US" dirty="0"/>
              <a:t>The latitude, longitude, postcode and building are extracted from the datasets. </a:t>
            </a:r>
          </a:p>
          <a:p>
            <a:r>
              <a:rPr lang="en-US" dirty="0"/>
              <a:t>The dataset is cleaned by removing all the null values.</a:t>
            </a:r>
          </a:p>
          <a:p>
            <a:r>
              <a:rPr lang="en-US" dirty="0"/>
              <a:t> Further, Foursquare API is used to extend the dataset and select random buildings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377013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03CD-547E-4978-B556-8ED69391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BFD6-E3A1-45D1-88FE-23BBC3E4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6" y="1569637"/>
            <a:ext cx="5936395" cy="49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DF0EC-76E1-4CBE-88C5-4C58AB1D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42975"/>
            <a:ext cx="9820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81D8A-E93A-4A90-A076-5E1C3AA7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07" y="867078"/>
            <a:ext cx="8829353" cy="48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Relocation Recommendation in Singapore</vt:lpstr>
      <vt:lpstr>Business problem</vt:lpstr>
      <vt:lpstr>Data</vt:lpstr>
      <vt:lpstr>Output screens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Recommendation in Singapore</dc:title>
  <dc:creator>Tejasvi Rao</dc:creator>
  <cp:lastModifiedBy>Tejasvi Rao</cp:lastModifiedBy>
  <cp:revision>2</cp:revision>
  <dcterms:created xsi:type="dcterms:W3CDTF">2019-12-03T10:47:10Z</dcterms:created>
  <dcterms:modified xsi:type="dcterms:W3CDTF">2019-12-03T11:01:08Z</dcterms:modified>
</cp:coreProperties>
</file>