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093-344D-277D-2B7C-8EC9AF2E9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F9A5B-965C-4E2E-76CB-282EB1F4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78D9-A635-70C0-F5E4-C8B2B802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8AB0-29E8-5C38-15C0-CBF0B26B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1C2E-0F4C-0D7C-655A-3D82D204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16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7A4-6AA0-DC7E-20E0-56BD44CC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AE553-2C2E-6F7C-80E8-33B6A8FA8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2E19-8D88-BAFA-3AE6-65828B9F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3C6F-1FF0-2CA5-35E7-F885902A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1772-6FBF-F7B4-94F1-37CA19B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56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CE02A-021B-4004-46FC-C1CF3D729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1970E-2D8D-DD46-E545-A4A63F32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7EAF-FF05-CBE4-B645-DB60ABB6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F9A6-0A10-1B02-2E8A-F5D410C6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4089-AF79-1CCA-7552-EF99145A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5E95-E8C7-3B53-FF5B-4F92442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9BE-DC37-4721-7892-34C6A8F7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78FC-0CC5-E272-1FF7-EF1F3D14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1640-894A-542E-F138-674DB1E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3AC8-7B89-B234-AEC4-70764EC0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2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DDAB-80EC-B732-0DC4-5BF91166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907C-9EC9-728F-DDAB-C74644B5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B50C-FC8B-EC0A-0710-AA2C01E9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B3E2-A51E-2120-4DFF-32DF3E9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421B-3EF3-73EC-ED15-F94C6D9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90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1093-333A-F7E3-7993-3F7E234F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A2C6-949A-3509-3C25-B6E068C30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12A5-016A-2A5E-9300-F8D84468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9476-F5B3-0288-AE73-64BF8661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CE57-1714-BBF6-E6E6-AF8A358D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6449-9674-C15A-E173-BCD5F150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02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138E-B1A4-9B3F-128D-042ECADC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A836-4569-4688-3C5C-7E44E1CA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2A5C8-574F-0317-56B6-2EC1413F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35CAB-7892-1E67-C091-33D0968D3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96F4C-843A-A982-4615-FAA5ACC81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F5CA7-219A-B975-7603-C7180520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C05F2-7A18-456E-76DA-E01CCA8C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6EC27-E05D-1D6F-A911-FC203F1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95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2CC7-04BD-AAB4-2815-8AFD505D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0AB0F-0DD0-1399-0815-E23E6A5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01E2-07D5-3373-4D1E-5535028F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E42E4-9F9E-DBED-0C3C-52131AB6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40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77A82-216B-E1D6-13AE-7CB49594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64223-7AE0-091D-5AF2-9BF96A0B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C3B1-188E-38FD-1CA4-94B71CAD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9E34-1482-D4A1-618A-C357E73D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F29-15DB-8684-6649-192B5429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B191-55F7-DF24-2E0A-E0D68609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BD42-6FA2-EF6D-293E-87FCCC4A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1FF0-73C7-F670-076A-5264187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C3935-11F9-250D-60E0-33564F66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59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1839-2E50-E6C7-58EC-A6F1EFED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DE5D3-E574-38FA-A9B9-29D0D72F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2D83F-88C3-3BEF-AEDE-1334449C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A11A-C26C-5035-6D49-A04DC13B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6776-69CA-4CF9-D167-68E8ADA5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6A36F-C171-4213-118A-0844CE55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5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6AB8C-0683-0E43-49C3-312E2D4A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0459-C657-7048-5B36-C637F77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3E6C-281E-AEC0-27AF-3AE32503E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23BD-CB2C-4206-8623-44539F6AA71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215C-0683-650A-A14A-89AA44B9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052C-4273-4D7D-D733-F2CC4FF29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7585-ED7B-4BCF-A36D-96BA8BB8F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1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12" Type="http://schemas.openxmlformats.org/officeDocument/2006/relationships/image" Target="../media/image8.svg"/><Relationship Id="rId17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3.xml"/><Relationship Id="rId4" Type="http://schemas.openxmlformats.org/officeDocument/2006/relationships/slide" Target="slide6.xml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svg"/><Relationship Id="rId1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17" Type="http://schemas.openxmlformats.org/officeDocument/2006/relationships/image" Target="../media/image3.png"/><Relationship Id="rId2" Type="http://schemas.openxmlformats.org/officeDocument/2006/relationships/image" Target="../media/image1.jp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4.xml"/><Relationship Id="rId5" Type="http://schemas.openxmlformats.org/officeDocument/2006/relationships/slide" Target="slide2.xml"/><Relationship Id="rId1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12" Type="http://schemas.openxmlformats.org/officeDocument/2006/relationships/slide" Target="slide5.xml"/><Relationship Id="rId2" Type="http://schemas.openxmlformats.org/officeDocument/2006/relationships/image" Target="../media/image1.jp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slide" Target="slide2.xml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slide" Target="slide5.xml"/><Relationship Id="rId3" Type="http://schemas.openxmlformats.org/officeDocument/2006/relationships/image" Target="../media/image17.png"/><Relationship Id="rId21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slide" Target="slide4.xml"/><Relationship Id="rId17" Type="http://schemas.openxmlformats.org/officeDocument/2006/relationships/image" Target="../media/image6.svg"/><Relationship Id="rId2" Type="http://schemas.openxmlformats.org/officeDocument/2006/relationships/image" Target="../media/image1.jp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slide" Target="slide2.xml"/><Relationship Id="rId23" Type="http://schemas.openxmlformats.org/officeDocument/2006/relationships/image" Target="../media/image4.svg"/><Relationship Id="rId10" Type="http://schemas.openxmlformats.org/officeDocument/2006/relationships/image" Target="../media/image22.png"/><Relationship Id="rId19" Type="http://schemas.openxmlformats.org/officeDocument/2006/relationships/slide" Target="slide3.xml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5.svg"/><Relationship Id="rId2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0.png"/><Relationship Id="rId18" Type="http://schemas.openxmlformats.org/officeDocument/2006/relationships/image" Target="../media/image9.png"/><Relationship Id="rId26" Type="http://schemas.openxmlformats.org/officeDocument/2006/relationships/image" Target="../media/image3.png"/><Relationship Id="rId3" Type="http://schemas.openxmlformats.org/officeDocument/2006/relationships/image" Target="../media/image11.png"/><Relationship Id="rId21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9.svg"/><Relationship Id="rId17" Type="http://schemas.openxmlformats.org/officeDocument/2006/relationships/slide" Target="slide4.xml"/><Relationship Id="rId25" Type="http://schemas.openxmlformats.org/officeDocument/2006/relationships/image" Target="../media/image35.svg"/><Relationship Id="rId2" Type="http://schemas.openxmlformats.org/officeDocument/2006/relationships/image" Target="../media/image1.jpg"/><Relationship Id="rId16" Type="http://schemas.openxmlformats.org/officeDocument/2006/relationships/image" Target="../media/image33.svg"/><Relationship Id="rId20" Type="http://schemas.openxmlformats.org/officeDocument/2006/relationships/slide" Target="slide2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8.png"/><Relationship Id="rId24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32.png"/><Relationship Id="rId23" Type="http://schemas.openxmlformats.org/officeDocument/2006/relationships/slide" Target="slide5.xml"/><Relationship Id="rId28" Type="http://schemas.openxmlformats.org/officeDocument/2006/relationships/slide" Target="slide3.xml"/><Relationship Id="rId10" Type="http://schemas.openxmlformats.org/officeDocument/2006/relationships/image" Target="../media/image27.svg"/><Relationship Id="rId19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6.svg"/><Relationship Id="rId27" Type="http://schemas.openxmlformats.org/officeDocument/2006/relationships/image" Target="../media/image4.svg"/><Relationship Id="rId30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2" Type="http://schemas.openxmlformats.org/officeDocument/2006/relationships/image" Target="../media/image1.jp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8.svg"/><Relationship Id="rId5" Type="http://schemas.openxmlformats.org/officeDocument/2006/relationships/image" Target="../media/image37.sv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6.png"/><Relationship Id="rId9" Type="http://schemas.openxmlformats.org/officeDocument/2006/relationships/slide" Target="slide3.xml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outdoor, nature, spring&#10;&#10;Description automatically generated">
            <a:extLst>
              <a:ext uri="{FF2B5EF4-FFF2-40B4-BE49-F238E27FC236}">
                <a16:creationId xmlns:a16="http://schemas.microsoft.com/office/drawing/2014/main" id="{E8C110A5-6724-B269-9AEC-BD769C9A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C6A4-6602-8D6B-0875-D5132A3D7625}"/>
              </a:ext>
            </a:extLst>
          </p:cNvPr>
          <p:cNvSpPr/>
          <p:nvPr/>
        </p:nvSpPr>
        <p:spPr>
          <a:xfrm>
            <a:off x="1914525" y="1347787"/>
            <a:ext cx="8496300" cy="3362325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picture containing logo">
            <a:extLst>
              <a:ext uri="{FF2B5EF4-FFF2-40B4-BE49-F238E27FC236}">
                <a16:creationId xmlns:a16="http://schemas.microsoft.com/office/drawing/2014/main" id="{F33A5D5F-CDBE-5DBE-3BA6-5B44BFFB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-666750"/>
            <a:ext cx="12192000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A67BB2-BC94-11C3-70BA-3D6993CEB948}"/>
              </a:ext>
            </a:extLst>
          </p:cNvPr>
          <p:cNvSpPr/>
          <p:nvPr/>
        </p:nvSpPr>
        <p:spPr>
          <a:xfrm>
            <a:off x="1914525" y="4710112"/>
            <a:ext cx="8496300" cy="1144036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3A422-F5CA-3F13-63A7-7434D9AB293C}"/>
              </a:ext>
            </a:extLst>
          </p:cNvPr>
          <p:cNvSpPr txBox="1"/>
          <p:nvPr/>
        </p:nvSpPr>
        <p:spPr>
          <a:xfrm>
            <a:off x="3190672" y="4776204"/>
            <a:ext cx="6157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Deforest Monitoring</a:t>
            </a:r>
            <a:r>
              <a:rPr lang="en-IN" sz="4800" dirty="0">
                <a:solidFill>
                  <a:schemeClr val="bg1"/>
                </a:solidFill>
                <a:latin typeface="Agency FB" panose="020B0503020202020204" pitchFamily="34" charset="0"/>
              </a:rPr>
              <a:t> System</a:t>
            </a:r>
            <a:endParaRPr lang="en-US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448084-3B0A-3EDF-A798-6232504A5187}"/>
              </a:ext>
            </a:extLst>
          </p:cNvPr>
          <p:cNvGrpSpPr/>
          <p:nvPr/>
        </p:nvGrpSpPr>
        <p:grpSpPr>
          <a:xfrm>
            <a:off x="130732" y="261499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862C04-1DD8-AC91-07DF-676518B8249B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050F8-1128-EAF4-89BD-43DD68475221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266F59-EE92-A02C-5078-D2E2F6565E11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B4BA3F-5447-2405-81C8-2FDF311B71F1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3F0A06-A7CF-C730-885B-431213BEAB25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23" name="Graphic 22" descr="Rupee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6A34F537-B5DE-33D5-B97A-CCF7D066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  <p:pic>
        <p:nvPicPr>
          <p:cNvPr id="24" name="Graphic 23" descr="Warning with solid fill">
            <a:hlinkClick r:id="rId7" action="ppaction://hlinksldjump"/>
            <a:extLst>
              <a:ext uri="{FF2B5EF4-FFF2-40B4-BE49-F238E27FC236}">
                <a16:creationId xmlns:a16="http://schemas.microsoft.com/office/drawing/2014/main" id="{B479296D-DEF0-B157-1D32-B8D6B589C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25" name="Graphic 24" descr="Lightbulb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1FFD4639-13DB-B918-04C4-4EA0EB5422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  <p:pic>
        <p:nvPicPr>
          <p:cNvPr id="26" name="Graphic 25" descr="Radio microphone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2172991E-1BFA-AF94-9C50-1FE0921320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27" name="Graphic 26" descr="Database outline">
            <a:hlinkClick r:id="rId16" action="ppaction://hlinksldjump"/>
            <a:extLst>
              <a:ext uri="{FF2B5EF4-FFF2-40B4-BE49-F238E27FC236}">
                <a16:creationId xmlns:a16="http://schemas.microsoft.com/office/drawing/2014/main" id="{55DFF79C-659E-959A-7ACF-9581EC7CD9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8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tree, outdoor, nature, spring&#10;&#10;Description automatically generated">
            <a:extLst>
              <a:ext uri="{FF2B5EF4-FFF2-40B4-BE49-F238E27FC236}">
                <a16:creationId xmlns:a16="http://schemas.microsoft.com/office/drawing/2014/main" id="{934F2749-8694-F8AE-D0C6-19975504F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5460CD2C-7A56-470E-05CB-1B19B079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0964" y="2440666"/>
            <a:ext cx="1368287" cy="13682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76867-64B1-7AF2-DEFC-3900F29EDD83}"/>
              </a:ext>
            </a:extLst>
          </p:cNvPr>
          <p:cNvGrpSpPr/>
          <p:nvPr/>
        </p:nvGrpSpPr>
        <p:grpSpPr>
          <a:xfrm>
            <a:off x="1928193" y="1654926"/>
            <a:ext cx="4502845" cy="1368287"/>
            <a:chOff x="1914525" y="1347787"/>
            <a:chExt cx="4502845" cy="136828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EA6220-D986-6C71-AC93-BEB228CE9097}"/>
                </a:ext>
              </a:extLst>
            </p:cNvPr>
            <p:cNvSpPr/>
            <p:nvPr/>
          </p:nvSpPr>
          <p:spPr>
            <a:xfrm>
              <a:off x="1914525" y="1347787"/>
              <a:ext cx="3353214" cy="1368287"/>
            </a:xfrm>
            <a:prstGeom prst="roundRect">
              <a:avLst>
                <a:gd name="adj" fmla="val 12954"/>
              </a:avLst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  <a:effectLst>
              <a:innerShdw blurRad="1155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4649C1-68D1-8C4F-12E1-168FEF53220B}"/>
                </a:ext>
              </a:extLst>
            </p:cNvPr>
            <p:cNvSpPr txBox="1"/>
            <p:nvPr/>
          </p:nvSpPr>
          <p:spPr>
            <a:xfrm>
              <a:off x="2113307" y="1452175"/>
              <a:ext cx="315443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The increasing deforestation is much concerning. From 2001 to 2018, forest area larger than the area of India has been cut down worldwide.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41E88A-2431-E4A3-231F-2CECE4ADD79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267739" y="2052340"/>
              <a:ext cx="1149631" cy="2743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2B6009-5E6D-C0FA-B3C4-65988A6514DF}"/>
              </a:ext>
            </a:extLst>
          </p:cNvPr>
          <p:cNvGrpSpPr/>
          <p:nvPr/>
        </p:nvGrpSpPr>
        <p:grpSpPr>
          <a:xfrm>
            <a:off x="1719055" y="3627783"/>
            <a:ext cx="4174849" cy="2036926"/>
            <a:chOff x="1914525" y="679148"/>
            <a:chExt cx="4174849" cy="203692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D0C361-3500-70B2-21BE-02F6E60A0B2A}"/>
                </a:ext>
              </a:extLst>
            </p:cNvPr>
            <p:cNvSpPr/>
            <p:nvPr/>
          </p:nvSpPr>
          <p:spPr>
            <a:xfrm>
              <a:off x="1914525" y="1347787"/>
              <a:ext cx="3353214" cy="1368287"/>
            </a:xfrm>
            <a:prstGeom prst="roundRect">
              <a:avLst>
                <a:gd name="adj" fmla="val 12954"/>
              </a:avLst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  <a:effectLst>
              <a:innerShdw blurRad="1155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26CB62-97E8-B888-6C23-782D1F37341E}"/>
                </a:ext>
              </a:extLst>
            </p:cNvPr>
            <p:cNvSpPr txBox="1"/>
            <p:nvPr/>
          </p:nvSpPr>
          <p:spPr>
            <a:xfrm>
              <a:off x="2013915" y="1708764"/>
              <a:ext cx="32538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Most of it is illegal and the government has no idea about these illegal activities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FAB75F-297F-FF81-0060-361931A66B2C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5267738" y="679148"/>
              <a:ext cx="821636" cy="13527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FC0411-C6A1-46F3-E9FF-E08017DD43BD}"/>
              </a:ext>
            </a:extLst>
          </p:cNvPr>
          <p:cNvGrpSpPr/>
          <p:nvPr/>
        </p:nvGrpSpPr>
        <p:grpSpPr>
          <a:xfrm>
            <a:off x="6828183" y="1190296"/>
            <a:ext cx="4657932" cy="2119434"/>
            <a:chOff x="609807" y="1347787"/>
            <a:chExt cx="4657932" cy="211943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8195581-F2B7-75E5-1D6B-0241536448E8}"/>
                </a:ext>
              </a:extLst>
            </p:cNvPr>
            <p:cNvSpPr/>
            <p:nvPr/>
          </p:nvSpPr>
          <p:spPr>
            <a:xfrm>
              <a:off x="1914525" y="1347787"/>
              <a:ext cx="3353214" cy="1368287"/>
            </a:xfrm>
            <a:prstGeom prst="roundRect">
              <a:avLst>
                <a:gd name="adj" fmla="val 12954"/>
              </a:avLst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  <a:effectLst>
              <a:innerShdw blurRad="1155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0B14AD-3664-B627-E993-2F347A4B664D}"/>
                </a:ext>
              </a:extLst>
            </p:cNvPr>
            <p:cNvSpPr txBox="1"/>
            <p:nvPr/>
          </p:nvSpPr>
          <p:spPr>
            <a:xfrm>
              <a:off x="2013916" y="1455177"/>
              <a:ext cx="31544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Approximately 1.76 acres, almost the size of a football ground is being cut down every second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5534DA-50E2-9F49-D0ED-C8F1FD1A9E2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609807" y="2031931"/>
              <a:ext cx="1304718" cy="14352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B7E41A-B534-CABB-0A5B-0D191D731274}"/>
              </a:ext>
            </a:extLst>
          </p:cNvPr>
          <p:cNvGrpSpPr/>
          <p:nvPr/>
        </p:nvGrpSpPr>
        <p:grpSpPr>
          <a:xfrm>
            <a:off x="6431038" y="3627783"/>
            <a:ext cx="5247441" cy="2701349"/>
            <a:chOff x="-51" y="848285"/>
            <a:chExt cx="5267790" cy="291221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6F733FB-D200-F361-3564-C51DDFCF2C61}"/>
                </a:ext>
              </a:extLst>
            </p:cNvPr>
            <p:cNvSpPr/>
            <p:nvPr/>
          </p:nvSpPr>
          <p:spPr>
            <a:xfrm>
              <a:off x="1914525" y="1347786"/>
              <a:ext cx="3353214" cy="2308324"/>
            </a:xfrm>
            <a:prstGeom prst="roundRect">
              <a:avLst>
                <a:gd name="adj" fmla="val 12954"/>
              </a:avLst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  <a:effectLst>
              <a:innerShdw blurRad="11557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713554-B760-1AD6-198F-7D16576BAADD}"/>
                </a:ext>
              </a:extLst>
            </p:cNvPr>
            <p:cNvSpPr txBox="1"/>
            <p:nvPr/>
          </p:nvSpPr>
          <p:spPr>
            <a:xfrm>
              <a:off x="2113307" y="1452175"/>
              <a:ext cx="315443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Currently, there are no existing methods available to tackle this issue. However, there are a few manual techniques employed by the respective forest authorities. These techniques include regular forest patrol, which are very much inefficient in curbing this issue.</a:t>
              </a:r>
            </a:p>
            <a:p>
              <a:endParaRPr lang="en-US" sz="18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6F0D35-6B20-3925-095E-EFFEC6715FF1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-51" y="848285"/>
              <a:ext cx="1914576" cy="16536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C2F4FC1-1FFF-6D2D-A414-1460A98AECFC}"/>
              </a:ext>
            </a:extLst>
          </p:cNvPr>
          <p:cNvSpPr/>
          <p:nvPr/>
        </p:nvSpPr>
        <p:spPr>
          <a:xfrm>
            <a:off x="4934775" y="244104"/>
            <a:ext cx="2746927" cy="977970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722800-D032-8DE5-7302-829C9D16C1EC}"/>
              </a:ext>
            </a:extLst>
          </p:cNvPr>
          <p:cNvSpPr txBox="1"/>
          <p:nvPr/>
        </p:nvSpPr>
        <p:spPr>
          <a:xfrm>
            <a:off x="5383585" y="406557"/>
            <a:ext cx="21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WHY THIS??</a:t>
            </a:r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00C4387-B0B2-547E-BF33-D41468E8FCBA}"/>
              </a:ext>
            </a:extLst>
          </p:cNvPr>
          <p:cNvGrpSpPr/>
          <p:nvPr/>
        </p:nvGrpSpPr>
        <p:grpSpPr>
          <a:xfrm>
            <a:off x="135926" y="224320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B1BB00-7D0F-5767-CAE2-DB99304CC6F0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784F57E-F599-C27D-7D62-822225F95DB7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ECC2E51-16BC-4190-C8B4-E0C255A0C32A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602A6E-B083-0C94-52D4-88CB10E0B8FB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F11AAF7-CC46-B1A6-AF31-BFB287501108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CDFDF0-EB23-49BE-EC79-E64B2CFDBFC2}"/>
              </a:ext>
            </a:extLst>
          </p:cNvPr>
          <p:cNvGrpSpPr/>
          <p:nvPr/>
        </p:nvGrpSpPr>
        <p:grpSpPr>
          <a:xfrm>
            <a:off x="128734" y="224320"/>
            <a:ext cx="1630802" cy="1520243"/>
            <a:chOff x="3757817" y="1143657"/>
            <a:chExt cx="4631927" cy="459077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A9D97E-7028-CDCC-3FA7-FE06806393CB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solidFill>
              <a:schemeClr val="bg1"/>
            </a:solidFill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50D4056-EAD4-00F9-7A9F-261F5F9C00E9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03C50FD-DD8E-CC61-8534-338A9BE001E0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B6B2B46-26BA-D408-EF36-45952B873F13}"/>
                </a:ext>
              </a:extLst>
            </p:cNvPr>
            <p:cNvSpPr/>
            <p:nvPr/>
          </p:nvSpPr>
          <p:spPr>
            <a:xfrm>
              <a:off x="3757817" y="2761844"/>
              <a:ext cx="1620937" cy="2566312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98B7D3-021C-6253-C611-17204A35D65D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86" name="Graphic 85" descr="Warning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E391A532-179E-7021-0FA7-FC022156F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87" name="Graphic 86" descr="Lightbulb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A5A7501A-3119-362A-E58E-89F965BBE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  <p:pic>
        <p:nvPicPr>
          <p:cNvPr id="88" name="Graphic 87" descr="Radio microphone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806546FB-A1A9-C03B-8EB7-F1F107701C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89" name="Graphic 88" descr="Database outline">
            <a:hlinkClick r:id="rId14" action="ppaction://hlinksldjump"/>
            <a:extLst>
              <a:ext uri="{FF2B5EF4-FFF2-40B4-BE49-F238E27FC236}">
                <a16:creationId xmlns:a16="http://schemas.microsoft.com/office/drawing/2014/main" id="{C605091D-9A49-04CF-52D1-CB16838E33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  <p:pic>
        <p:nvPicPr>
          <p:cNvPr id="90" name="Graphic 89" descr="Rupee with solid fill">
            <a:extLst>
              <a:ext uri="{FF2B5EF4-FFF2-40B4-BE49-F238E27FC236}">
                <a16:creationId xmlns:a16="http://schemas.microsoft.com/office/drawing/2014/main" id="{BC51F9F4-DC25-8689-4336-69DFCC393F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ee, outdoor, nature, spring">
            <a:extLst>
              <a:ext uri="{FF2B5EF4-FFF2-40B4-BE49-F238E27FC236}">
                <a16:creationId xmlns:a16="http://schemas.microsoft.com/office/drawing/2014/main" id="{C142DDC0-0828-F56C-6C3F-45B3A8B1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079"/>
            <a:ext cx="12191999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86ED4F-738A-19A7-3630-BCC035378E5C}"/>
              </a:ext>
            </a:extLst>
          </p:cNvPr>
          <p:cNvSpPr/>
          <p:nvPr/>
        </p:nvSpPr>
        <p:spPr>
          <a:xfrm>
            <a:off x="4722535" y="244104"/>
            <a:ext cx="2746927" cy="977970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14D34-BBDB-5EDF-58FE-B1020A4EA65C}"/>
              </a:ext>
            </a:extLst>
          </p:cNvPr>
          <p:cNvSpPr txBox="1"/>
          <p:nvPr/>
        </p:nvSpPr>
        <p:spPr>
          <a:xfrm>
            <a:off x="4934775" y="298744"/>
            <a:ext cx="212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Idea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aphic 9" descr="A lightbulb">
            <a:extLst>
              <a:ext uri="{FF2B5EF4-FFF2-40B4-BE49-F238E27FC236}">
                <a16:creationId xmlns:a16="http://schemas.microsoft.com/office/drawing/2014/main" id="{C7B3AD64-024B-16BB-6669-C1A7BC2B2E9A}"/>
              </a:ext>
            </a:extLst>
          </p:cNvPr>
          <p:cNvGrpSpPr/>
          <p:nvPr/>
        </p:nvGrpSpPr>
        <p:grpSpPr>
          <a:xfrm>
            <a:off x="5772149" y="4619625"/>
            <a:ext cx="647700" cy="447675"/>
            <a:chOff x="5772149" y="4619625"/>
            <a:chExt cx="647700" cy="447675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BFACCA-D274-7471-B188-DC8D6C9756AE}"/>
                </a:ext>
              </a:extLst>
            </p:cNvPr>
            <p:cNvSpPr/>
            <p:nvPr/>
          </p:nvSpPr>
          <p:spPr>
            <a:xfrm>
              <a:off x="5772149" y="4619625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317D85-E140-DD55-3B76-FF1D225098B3}"/>
                </a:ext>
              </a:extLst>
            </p:cNvPr>
            <p:cNvSpPr/>
            <p:nvPr/>
          </p:nvSpPr>
          <p:spPr>
            <a:xfrm>
              <a:off x="5772149" y="4743450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BFBB93-6572-F048-5927-EC0EB7606101}"/>
                </a:ext>
              </a:extLst>
            </p:cNvPr>
            <p:cNvSpPr/>
            <p:nvPr/>
          </p:nvSpPr>
          <p:spPr>
            <a:xfrm>
              <a:off x="5772149" y="4867275"/>
              <a:ext cx="647700" cy="76200"/>
            </a:xfrm>
            <a:custGeom>
              <a:avLst/>
              <a:gdLst>
                <a:gd name="connsiteX0" fmla="*/ 609600 w 647700"/>
                <a:gd name="connsiteY0" fmla="*/ 76200 h 76200"/>
                <a:gd name="connsiteX1" fmla="*/ 38100 w 647700"/>
                <a:gd name="connsiteY1" fmla="*/ 76200 h 76200"/>
                <a:gd name="connsiteX2" fmla="*/ 0 w 647700"/>
                <a:gd name="connsiteY2" fmla="*/ 38100 h 76200"/>
                <a:gd name="connsiteX3" fmla="*/ 38100 w 647700"/>
                <a:gd name="connsiteY3" fmla="*/ 0 h 76200"/>
                <a:gd name="connsiteX4" fmla="*/ 609600 w 647700"/>
                <a:gd name="connsiteY4" fmla="*/ 0 h 76200"/>
                <a:gd name="connsiteX5" fmla="*/ 647700 w 647700"/>
                <a:gd name="connsiteY5" fmla="*/ 38100 h 76200"/>
                <a:gd name="connsiteX6" fmla="*/ 609600 w 647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700" h="76200">
                  <a:moveTo>
                    <a:pt x="609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609600" y="0"/>
                  </a:lnTo>
                  <a:cubicBezTo>
                    <a:pt x="630641" y="0"/>
                    <a:pt x="647700" y="17059"/>
                    <a:pt x="647700" y="38100"/>
                  </a:cubicBezTo>
                  <a:cubicBezTo>
                    <a:pt x="647700" y="59141"/>
                    <a:pt x="630641" y="76200"/>
                    <a:pt x="609600" y="762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6D4798-AA4A-70C6-1CC3-F02E075F1495}"/>
                </a:ext>
              </a:extLst>
            </p:cNvPr>
            <p:cNvSpPr/>
            <p:nvPr/>
          </p:nvSpPr>
          <p:spPr>
            <a:xfrm>
              <a:off x="5962649" y="4991100"/>
              <a:ext cx="266700" cy="76200"/>
            </a:xfrm>
            <a:custGeom>
              <a:avLst/>
              <a:gdLst>
                <a:gd name="connsiteX0" fmla="*/ 228600 w 266700"/>
                <a:gd name="connsiteY0" fmla="*/ 76200 h 76200"/>
                <a:gd name="connsiteX1" fmla="*/ 38100 w 266700"/>
                <a:gd name="connsiteY1" fmla="*/ 76200 h 76200"/>
                <a:gd name="connsiteX2" fmla="*/ 0 w 266700"/>
                <a:gd name="connsiteY2" fmla="*/ 38100 h 76200"/>
                <a:gd name="connsiteX3" fmla="*/ 38100 w 266700"/>
                <a:gd name="connsiteY3" fmla="*/ 0 h 76200"/>
                <a:gd name="connsiteX4" fmla="*/ 228600 w 266700"/>
                <a:gd name="connsiteY4" fmla="*/ 0 h 76200"/>
                <a:gd name="connsiteX5" fmla="*/ 266700 w 266700"/>
                <a:gd name="connsiteY5" fmla="*/ 38100 h 76200"/>
                <a:gd name="connsiteX6" fmla="*/ 228600 w 2667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76200">
                  <a:moveTo>
                    <a:pt x="228600" y="76200"/>
                  </a:moveTo>
                  <a:lnTo>
                    <a:pt x="38100" y="76200"/>
                  </a:lnTo>
                  <a:cubicBezTo>
                    <a:pt x="17059" y="76200"/>
                    <a:pt x="0" y="59141"/>
                    <a:pt x="0" y="38100"/>
                  </a:cubicBezTo>
                  <a:cubicBezTo>
                    <a:pt x="0" y="17059"/>
                    <a:pt x="17059" y="0"/>
                    <a:pt x="38100" y="0"/>
                  </a:cubicBezTo>
                  <a:lnTo>
                    <a:pt x="228600" y="0"/>
                  </a:lnTo>
                  <a:cubicBezTo>
                    <a:pt x="249641" y="0"/>
                    <a:pt x="266700" y="17059"/>
                    <a:pt x="266700" y="38100"/>
                  </a:cubicBezTo>
                  <a:cubicBezTo>
                    <a:pt x="266700" y="59141"/>
                    <a:pt x="249641" y="76200"/>
                    <a:pt x="228600" y="7620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1D41EC-BF39-6EDB-9711-A9BBC0417FD2}"/>
              </a:ext>
            </a:extLst>
          </p:cNvPr>
          <p:cNvSpPr/>
          <p:nvPr/>
        </p:nvSpPr>
        <p:spPr>
          <a:xfrm>
            <a:off x="5276850" y="2609683"/>
            <a:ext cx="1638296" cy="1990721"/>
          </a:xfrm>
          <a:custGeom>
            <a:avLst/>
            <a:gdLst>
              <a:gd name="connsiteX0" fmla="*/ 1638296 w 1638296"/>
              <a:gd name="connsiteY0" fmla="*/ 819146 h 1990721"/>
              <a:gd name="connsiteX1" fmla="*/ 799344 w 1638296"/>
              <a:gd name="connsiteY1" fmla="*/ 234 h 1990721"/>
              <a:gd name="connsiteX2" fmla="*/ 111 w 1638296"/>
              <a:gd name="connsiteY2" fmla="*/ 832872 h 1990721"/>
              <a:gd name="connsiteX3" fmla="*/ 253419 w 1638296"/>
              <a:gd name="connsiteY3" fmla="*/ 1411468 h 1990721"/>
              <a:gd name="connsiteX4" fmla="*/ 533396 w 1638296"/>
              <a:gd name="connsiteY4" fmla="*/ 1974462 h 1990721"/>
              <a:gd name="connsiteX5" fmla="*/ 533396 w 1638296"/>
              <a:gd name="connsiteY5" fmla="*/ 1990721 h 1990721"/>
              <a:gd name="connsiteX6" fmla="*/ 1104896 w 1638296"/>
              <a:gd name="connsiteY6" fmla="*/ 1990721 h 1990721"/>
              <a:gd name="connsiteX7" fmla="*/ 1104896 w 1638296"/>
              <a:gd name="connsiteY7" fmla="*/ 1962975 h 1990721"/>
              <a:gd name="connsiteX8" fmla="*/ 1381617 w 1638296"/>
              <a:gd name="connsiteY8" fmla="*/ 1414554 h 1990721"/>
              <a:gd name="connsiteX9" fmla="*/ 1638296 w 1638296"/>
              <a:gd name="connsiteY9" fmla="*/ 819146 h 19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8296" h="1990721">
                <a:moveTo>
                  <a:pt x="1638296" y="819146"/>
                </a:moveTo>
                <a:cubicBezTo>
                  <a:pt x="1638296" y="360155"/>
                  <a:pt x="1260792" y="-10662"/>
                  <a:pt x="799344" y="234"/>
                </a:cubicBezTo>
                <a:cubicBezTo>
                  <a:pt x="351974" y="10788"/>
                  <a:pt x="-7233" y="385435"/>
                  <a:pt x="111" y="832872"/>
                </a:cubicBezTo>
                <a:cubicBezTo>
                  <a:pt x="3845" y="1060367"/>
                  <a:pt x="100342" y="1265278"/>
                  <a:pt x="253419" y="1411468"/>
                </a:cubicBezTo>
                <a:cubicBezTo>
                  <a:pt x="435022" y="1584918"/>
                  <a:pt x="533396" y="1723326"/>
                  <a:pt x="533396" y="1974462"/>
                </a:cubicBezTo>
                <a:lnTo>
                  <a:pt x="533396" y="1990721"/>
                </a:lnTo>
                <a:lnTo>
                  <a:pt x="1104896" y="1990721"/>
                </a:lnTo>
                <a:lnTo>
                  <a:pt x="1104896" y="1962975"/>
                </a:lnTo>
                <a:cubicBezTo>
                  <a:pt x="1104896" y="1716763"/>
                  <a:pt x="1202642" y="1583642"/>
                  <a:pt x="1381617" y="1414554"/>
                </a:cubicBezTo>
                <a:cubicBezTo>
                  <a:pt x="1539665" y="1265249"/>
                  <a:pt x="1638296" y="1053737"/>
                  <a:pt x="1638296" y="819146"/>
                </a:cubicBezTo>
                <a:close/>
              </a:path>
            </a:pathLst>
          </a:custGeom>
          <a:blipFill dpi="0" rotWithShape="1">
            <a:blip r:embed="rId2">
              <a:alphaModFix amt="92000"/>
            </a:blip>
            <a:srcRect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/>
          </a:ln>
          <a:effectLst>
            <a:innerShdw blurRad="863600">
              <a:schemeClr val="bg1"/>
            </a:innerShdw>
          </a:effectLst>
        </p:spPr>
        <p:txBody>
          <a:bodyPr rtlCol="0" anchor="ctr"/>
          <a:lstStyle/>
          <a:p>
            <a:endParaRPr lang="en-IN"/>
          </a:p>
        </p:txBody>
      </p:sp>
      <p:grpSp>
        <p:nvGrpSpPr>
          <p:cNvPr id="19" name="Graphic 9" descr="A lightbulb">
            <a:extLst>
              <a:ext uri="{FF2B5EF4-FFF2-40B4-BE49-F238E27FC236}">
                <a16:creationId xmlns:a16="http://schemas.microsoft.com/office/drawing/2014/main" id="{2C9C5716-23AA-4AD6-A532-9AE46AC3CD0A}"/>
              </a:ext>
            </a:extLst>
          </p:cNvPr>
          <p:cNvGrpSpPr/>
          <p:nvPr/>
        </p:nvGrpSpPr>
        <p:grpSpPr>
          <a:xfrm>
            <a:off x="5447517" y="2722988"/>
            <a:ext cx="713708" cy="713708"/>
            <a:chOff x="5447517" y="2722988"/>
            <a:chExt cx="713708" cy="713708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1BFCDF-283E-EFB5-E2EF-D29C5729F416}"/>
                </a:ext>
              </a:extLst>
            </p:cNvPr>
            <p:cNvSpPr/>
            <p:nvPr/>
          </p:nvSpPr>
          <p:spPr>
            <a:xfrm>
              <a:off x="5535348" y="2722988"/>
              <a:ext cx="625877" cy="385419"/>
            </a:xfrm>
            <a:custGeom>
              <a:avLst/>
              <a:gdLst>
                <a:gd name="connsiteX0" fmla="*/ 28555 w 625877"/>
                <a:gd name="connsiteY0" fmla="*/ 385420 h 385419"/>
                <a:gd name="connsiteX1" fmla="*/ 14277 w 625877"/>
                <a:gd name="connsiteY1" fmla="*/ 381571 h 385419"/>
                <a:gd name="connsiteX2" fmla="*/ 3847 w 625877"/>
                <a:gd name="connsiteY2" fmla="*/ 342529 h 385419"/>
                <a:gd name="connsiteX3" fmla="*/ 597303 w 625877"/>
                <a:gd name="connsiteY3" fmla="*/ 0 h 385419"/>
                <a:gd name="connsiteX4" fmla="*/ 625878 w 625877"/>
                <a:gd name="connsiteY4" fmla="*/ 28575 h 385419"/>
                <a:gd name="connsiteX5" fmla="*/ 597303 w 625877"/>
                <a:gd name="connsiteY5" fmla="*/ 57150 h 385419"/>
                <a:gd name="connsiteX6" fmla="*/ 53320 w 625877"/>
                <a:gd name="connsiteY6" fmla="*/ 371151 h 385419"/>
                <a:gd name="connsiteX7" fmla="*/ 28555 w 625877"/>
                <a:gd name="connsiteY7" fmla="*/ 385420 h 38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877" h="385419">
                  <a:moveTo>
                    <a:pt x="28555" y="385420"/>
                  </a:moveTo>
                  <a:cubicBezTo>
                    <a:pt x="23698" y="385420"/>
                    <a:pt x="18783" y="384181"/>
                    <a:pt x="14277" y="381571"/>
                  </a:cubicBezTo>
                  <a:cubicBezTo>
                    <a:pt x="609" y="373666"/>
                    <a:pt x="-4058" y="356187"/>
                    <a:pt x="3847" y="342529"/>
                  </a:cubicBezTo>
                  <a:cubicBezTo>
                    <a:pt x="126082" y="131245"/>
                    <a:pt x="353472" y="0"/>
                    <a:pt x="597303" y="0"/>
                  </a:cubicBezTo>
                  <a:cubicBezTo>
                    <a:pt x="613086" y="0"/>
                    <a:pt x="625878" y="12792"/>
                    <a:pt x="625878" y="28575"/>
                  </a:cubicBezTo>
                  <a:cubicBezTo>
                    <a:pt x="625878" y="44358"/>
                    <a:pt x="613086" y="57150"/>
                    <a:pt x="597303" y="57150"/>
                  </a:cubicBezTo>
                  <a:cubicBezTo>
                    <a:pt x="373808" y="57150"/>
                    <a:pt x="165363" y="177470"/>
                    <a:pt x="53320" y="371151"/>
                  </a:cubicBezTo>
                  <a:cubicBezTo>
                    <a:pt x="48024" y="380305"/>
                    <a:pt x="38423" y="385420"/>
                    <a:pt x="28555" y="3854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F34335-D7C2-024F-74C8-9B35783808A3}"/>
                </a:ext>
              </a:extLst>
            </p:cNvPr>
            <p:cNvSpPr/>
            <p:nvPr/>
          </p:nvSpPr>
          <p:spPr>
            <a:xfrm>
              <a:off x="5447517" y="3210694"/>
              <a:ext cx="79068" cy="226001"/>
            </a:xfrm>
            <a:custGeom>
              <a:avLst/>
              <a:gdLst>
                <a:gd name="connsiteX0" fmla="*/ 28575 w 79068"/>
                <a:gd name="connsiteY0" fmla="*/ 226001 h 226001"/>
                <a:gd name="connsiteX1" fmla="*/ 0 w 79068"/>
                <a:gd name="connsiteY1" fmla="*/ 197426 h 226001"/>
                <a:gd name="connsiteX2" fmla="*/ 22870 w 79068"/>
                <a:gd name="connsiteY2" fmla="*/ 21262 h 226001"/>
                <a:gd name="connsiteX3" fmla="*/ 57817 w 79068"/>
                <a:gd name="connsiteY3" fmla="*/ 973 h 226001"/>
                <a:gd name="connsiteX4" fmla="*/ 78105 w 79068"/>
                <a:gd name="connsiteY4" fmla="*/ 35921 h 226001"/>
                <a:gd name="connsiteX5" fmla="*/ 57150 w 79068"/>
                <a:gd name="connsiteY5" fmla="*/ 197426 h 226001"/>
                <a:gd name="connsiteX6" fmla="*/ 28575 w 79068"/>
                <a:gd name="connsiteY6" fmla="*/ 226001 h 22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68" h="226001">
                  <a:moveTo>
                    <a:pt x="28575" y="226001"/>
                  </a:moveTo>
                  <a:cubicBezTo>
                    <a:pt x="12792" y="226001"/>
                    <a:pt x="0" y="213209"/>
                    <a:pt x="0" y="197426"/>
                  </a:cubicBezTo>
                  <a:cubicBezTo>
                    <a:pt x="0" y="137714"/>
                    <a:pt x="7696" y="78440"/>
                    <a:pt x="22870" y="21262"/>
                  </a:cubicBezTo>
                  <a:cubicBezTo>
                    <a:pt x="26918" y="6002"/>
                    <a:pt x="42548" y="-3103"/>
                    <a:pt x="57817" y="973"/>
                  </a:cubicBezTo>
                  <a:cubicBezTo>
                    <a:pt x="73076" y="5021"/>
                    <a:pt x="82153" y="20661"/>
                    <a:pt x="78105" y="35921"/>
                  </a:cubicBezTo>
                  <a:cubicBezTo>
                    <a:pt x="64199" y="88317"/>
                    <a:pt x="57150" y="142667"/>
                    <a:pt x="57150" y="197426"/>
                  </a:cubicBezTo>
                  <a:cubicBezTo>
                    <a:pt x="57150" y="213200"/>
                    <a:pt x="44358" y="226001"/>
                    <a:pt x="28575" y="22600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83E695-EB87-CAF9-0CFA-566DC141641C}"/>
              </a:ext>
            </a:extLst>
          </p:cNvPr>
          <p:cNvSpPr/>
          <p:nvPr/>
        </p:nvSpPr>
        <p:spPr>
          <a:xfrm>
            <a:off x="5695949" y="3600450"/>
            <a:ext cx="800100" cy="973455"/>
          </a:xfrm>
          <a:custGeom>
            <a:avLst/>
            <a:gdLst>
              <a:gd name="connsiteX0" fmla="*/ 638175 w 800100"/>
              <a:gd name="connsiteY0" fmla="*/ 0 h 973455"/>
              <a:gd name="connsiteX1" fmla="*/ 476250 w 800100"/>
              <a:gd name="connsiteY1" fmla="*/ 161925 h 973455"/>
              <a:gd name="connsiteX2" fmla="*/ 476250 w 800100"/>
              <a:gd name="connsiteY2" fmla="*/ 267605 h 973455"/>
              <a:gd name="connsiteX3" fmla="*/ 323850 w 800100"/>
              <a:gd name="connsiteY3" fmla="*/ 267605 h 973455"/>
              <a:gd name="connsiteX4" fmla="*/ 323850 w 800100"/>
              <a:gd name="connsiteY4" fmla="*/ 161925 h 973455"/>
              <a:gd name="connsiteX5" fmla="*/ 161925 w 800100"/>
              <a:gd name="connsiteY5" fmla="*/ 0 h 973455"/>
              <a:gd name="connsiteX6" fmla="*/ 0 w 800100"/>
              <a:gd name="connsiteY6" fmla="*/ 161925 h 973455"/>
              <a:gd name="connsiteX7" fmla="*/ 161925 w 800100"/>
              <a:gd name="connsiteY7" fmla="*/ 323850 h 973455"/>
              <a:gd name="connsiteX8" fmla="*/ 266700 w 800100"/>
              <a:gd name="connsiteY8" fmla="*/ 323850 h 973455"/>
              <a:gd name="connsiteX9" fmla="*/ 266700 w 800100"/>
              <a:gd name="connsiteY9" fmla="*/ 973455 h 973455"/>
              <a:gd name="connsiteX10" fmla="*/ 323850 w 800100"/>
              <a:gd name="connsiteY10" fmla="*/ 973455 h 973455"/>
              <a:gd name="connsiteX11" fmla="*/ 323850 w 800100"/>
              <a:gd name="connsiteY11" fmla="*/ 324755 h 973455"/>
              <a:gd name="connsiteX12" fmla="*/ 476250 w 800100"/>
              <a:gd name="connsiteY12" fmla="*/ 324755 h 973455"/>
              <a:gd name="connsiteX13" fmla="*/ 476250 w 800100"/>
              <a:gd name="connsiteY13" fmla="*/ 973455 h 973455"/>
              <a:gd name="connsiteX14" fmla="*/ 533400 w 800100"/>
              <a:gd name="connsiteY14" fmla="*/ 973455 h 973455"/>
              <a:gd name="connsiteX15" fmla="*/ 533400 w 800100"/>
              <a:gd name="connsiteY15" fmla="*/ 323850 h 973455"/>
              <a:gd name="connsiteX16" fmla="*/ 638175 w 800100"/>
              <a:gd name="connsiteY16" fmla="*/ 323850 h 973455"/>
              <a:gd name="connsiteX17" fmla="*/ 800100 w 800100"/>
              <a:gd name="connsiteY17" fmla="*/ 161925 h 973455"/>
              <a:gd name="connsiteX18" fmla="*/ 638175 w 800100"/>
              <a:gd name="connsiteY18" fmla="*/ 0 h 973455"/>
              <a:gd name="connsiteX19" fmla="*/ 57150 w 800100"/>
              <a:gd name="connsiteY19" fmla="*/ 161925 h 973455"/>
              <a:gd name="connsiteX20" fmla="*/ 161925 w 800100"/>
              <a:gd name="connsiteY20" fmla="*/ 57150 h 973455"/>
              <a:gd name="connsiteX21" fmla="*/ 266700 w 800100"/>
              <a:gd name="connsiteY21" fmla="*/ 161925 h 973455"/>
              <a:gd name="connsiteX22" fmla="*/ 266700 w 800100"/>
              <a:gd name="connsiteY22" fmla="*/ 266700 h 973455"/>
              <a:gd name="connsiteX23" fmla="*/ 161925 w 800100"/>
              <a:gd name="connsiteY23" fmla="*/ 266700 h 973455"/>
              <a:gd name="connsiteX24" fmla="*/ 57150 w 800100"/>
              <a:gd name="connsiteY24" fmla="*/ 161925 h 973455"/>
              <a:gd name="connsiteX25" fmla="*/ 638175 w 800100"/>
              <a:gd name="connsiteY25" fmla="*/ 266700 h 973455"/>
              <a:gd name="connsiteX26" fmla="*/ 533400 w 800100"/>
              <a:gd name="connsiteY26" fmla="*/ 266700 h 973455"/>
              <a:gd name="connsiteX27" fmla="*/ 533400 w 800100"/>
              <a:gd name="connsiteY27" fmla="*/ 161925 h 973455"/>
              <a:gd name="connsiteX28" fmla="*/ 638175 w 800100"/>
              <a:gd name="connsiteY28" fmla="*/ 57150 h 973455"/>
              <a:gd name="connsiteX29" fmla="*/ 742950 w 800100"/>
              <a:gd name="connsiteY29" fmla="*/ 161925 h 973455"/>
              <a:gd name="connsiteX30" fmla="*/ 638175 w 800100"/>
              <a:gd name="connsiteY30" fmla="*/ 266700 h 97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0100" h="973455">
                <a:moveTo>
                  <a:pt x="638175" y="0"/>
                </a:moveTo>
                <a:cubicBezTo>
                  <a:pt x="548888" y="0"/>
                  <a:pt x="476250" y="72638"/>
                  <a:pt x="476250" y="161925"/>
                </a:cubicBezTo>
                <a:lnTo>
                  <a:pt x="476250" y="267605"/>
                </a:lnTo>
                <a:lnTo>
                  <a:pt x="323850" y="267605"/>
                </a:lnTo>
                <a:lnTo>
                  <a:pt x="323850" y="161925"/>
                </a:lnTo>
                <a:cubicBezTo>
                  <a:pt x="323850" y="72638"/>
                  <a:pt x="251212" y="0"/>
                  <a:pt x="161925" y="0"/>
                </a:cubicBezTo>
                <a:cubicBezTo>
                  <a:pt x="72638" y="0"/>
                  <a:pt x="0" y="72638"/>
                  <a:pt x="0" y="161925"/>
                </a:cubicBezTo>
                <a:cubicBezTo>
                  <a:pt x="0" y="251212"/>
                  <a:pt x="72638" y="323850"/>
                  <a:pt x="161925" y="323850"/>
                </a:cubicBezTo>
                <a:lnTo>
                  <a:pt x="266700" y="323850"/>
                </a:lnTo>
                <a:lnTo>
                  <a:pt x="266700" y="973455"/>
                </a:lnTo>
                <a:lnTo>
                  <a:pt x="323850" y="973455"/>
                </a:lnTo>
                <a:lnTo>
                  <a:pt x="323850" y="324755"/>
                </a:lnTo>
                <a:lnTo>
                  <a:pt x="476250" y="324755"/>
                </a:lnTo>
                <a:lnTo>
                  <a:pt x="476250" y="973455"/>
                </a:lnTo>
                <a:lnTo>
                  <a:pt x="533400" y="973455"/>
                </a:lnTo>
                <a:lnTo>
                  <a:pt x="533400" y="323850"/>
                </a:lnTo>
                <a:lnTo>
                  <a:pt x="638175" y="323850"/>
                </a:lnTo>
                <a:cubicBezTo>
                  <a:pt x="727462" y="323850"/>
                  <a:pt x="800100" y="251212"/>
                  <a:pt x="800100" y="161925"/>
                </a:cubicBezTo>
                <a:cubicBezTo>
                  <a:pt x="800100" y="72638"/>
                  <a:pt x="727462" y="0"/>
                  <a:pt x="638175" y="0"/>
                </a:cubicBezTo>
                <a:close/>
                <a:moveTo>
                  <a:pt x="57150" y="161925"/>
                </a:moveTo>
                <a:cubicBezTo>
                  <a:pt x="57150" y="104156"/>
                  <a:pt x="104156" y="57150"/>
                  <a:pt x="161925" y="57150"/>
                </a:cubicBezTo>
                <a:cubicBezTo>
                  <a:pt x="219694" y="57150"/>
                  <a:pt x="266700" y="104156"/>
                  <a:pt x="266700" y="161925"/>
                </a:cubicBezTo>
                <a:lnTo>
                  <a:pt x="266700" y="266700"/>
                </a:lnTo>
                <a:lnTo>
                  <a:pt x="161925" y="266700"/>
                </a:lnTo>
                <a:cubicBezTo>
                  <a:pt x="104156" y="266700"/>
                  <a:pt x="57150" y="219694"/>
                  <a:pt x="57150" y="161925"/>
                </a:cubicBezTo>
                <a:close/>
                <a:moveTo>
                  <a:pt x="638175" y="266700"/>
                </a:moveTo>
                <a:lnTo>
                  <a:pt x="533400" y="266700"/>
                </a:lnTo>
                <a:lnTo>
                  <a:pt x="533400" y="161925"/>
                </a:lnTo>
                <a:cubicBezTo>
                  <a:pt x="533400" y="104156"/>
                  <a:pt x="580406" y="57150"/>
                  <a:pt x="638175" y="57150"/>
                </a:cubicBezTo>
                <a:cubicBezTo>
                  <a:pt x="695944" y="57150"/>
                  <a:pt x="742950" y="104156"/>
                  <a:pt x="742950" y="161925"/>
                </a:cubicBezTo>
                <a:cubicBezTo>
                  <a:pt x="742950" y="219694"/>
                  <a:pt x="695944" y="266700"/>
                  <a:pt x="638175" y="2667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11F8FA-215A-C8D5-D847-65482A9933A3}"/>
              </a:ext>
            </a:extLst>
          </p:cNvPr>
          <p:cNvGrpSpPr/>
          <p:nvPr/>
        </p:nvGrpSpPr>
        <p:grpSpPr>
          <a:xfrm>
            <a:off x="130732" y="261499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6ABEB5-E927-6A62-20CD-9FE6984CFA13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9729E5E-43C2-5E11-156F-06828990989C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A4B7DB-BC9D-1A3D-D914-BB7333FE01F9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391DA3D-8807-982C-044F-6BD9F0ADECFC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82FF22-E21B-DE5B-1E0A-96AF4827D345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E1B2D-8601-7EEA-60D7-06D0F4F93518}"/>
              </a:ext>
            </a:extLst>
          </p:cNvPr>
          <p:cNvGrpSpPr/>
          <p:nvPr/>
        </p:nvGrpSpPr>
        <p:grpSpPr>
          <a:xfrm>
            <a:off x="146738" y="261499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934B8D-E538-5761-DF9F-7BDCBD888EBE}"/>
                </a:ext>
              </a:extLst>
            </p:cNvPr>
            <p:cNvSpPr/>
            <p:nvPr/>
          </p:nvSpPr>
          <p:spPr>
            <a:xfrm>
              <a:off x="6094208" y="1143666"/>
              <a:ext cx="2183033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76D523-5F68-6190-6919-E9BAE1482723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solidFill>
              <a:schemeClr val="bg1"/>
            </a:solidFill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8F799B0-0336-8C5E-4516-7B2FFF436682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6928032-1415-BF46-779B-03CA7F014A84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6F1325-3442-6867-69A0-CF5179C5527A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50" name="Graphic 49" descr="Lightbulb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4A0E5C0-2F74-854B-A23A-BD852C273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  <p:pic>
        <p:nvPicPr>
          <p:cNvPr id="51" name="Graphic 50" descr="Radio microphon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180E9A7-6FE7-F73B-6747-426DDD878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52" name="Graphic 51" descr="Warning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BB87E3E-359C-E8B1-5839-E1311DB293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53" name="Graphic 52" descr="Database outline">
            <a:hlinkClick r:id="rId12" action="ppaction://hlinksldjump"/>
            <a:extLst>
              <a:ext uri="{FF2B5EF4-FFF2-40B4-BE49-F238E27FC236}">
                <a16:creationId xmlns:a16="http://schemas.microsoft.com/office/drawing/2014/main" id="{4915A16D-DDAA-8E98-3411-648538A5B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  <p:pic>
        <p:nvPicPr>
          <p:cNvPr id="54" name="Graphic 53" descr="Rupee with solid fill">
            <a:extLst>
              <a:ext uri="{FF2B5EF4-FFF2-40B4-BE49-F238E27FC236}">
                <a16:creationId xmlns:a16="http://schemas.microsoft.com/office/drawing/2014/main" id="{6F0A8966-EA14-8955-E036-E13A46D327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47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118CE7B6-59F9-2306-7606-2B145A98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5B3A45B-1458-EB53-A7C8-1E0D9C9F3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6" t="17391" r="41304" b="29420"/>
          <a:stretch/>
        </p:blipFill>
        <p:spPr>
          <a:xfrm>
            <a:off x="1877643" y="486995"/>
            <a:ext cx="661558" cy="1232445"/>
          </a:xfrm>
          <a:prstGeom prst="rect">
            <a:avLst/>
          </a:prstGeom>
        </p:spPr>
      </p:pic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FCF153B5-20CB-37BC-D94E-488B590E0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452096" y="625906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577A73-8289-833E-F7C0-376ECD0BA19A}"/>
              </a:ext>
            </a:extLst>
          </p:cNvPr>
          <p:cNvSpPr/>
          <p:nvPr/>
        </p:nvSpPr>
        <p:spPr>
          <a:xfrm>
            <a:off x="3389014" y="437840"/>
            <a:ext cx="2795806" cy="1391478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9A3B9EF8-C2CA-10D7-F2E2-31FC318F3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842393">
            <a:off x="2744667" y="1859396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B75E7C-B2DE-E1CA-5684-B955E8EBB10E}"/>
              </a:ext>
            </a:extLst>
          </p:cNvPr>
          <p:cNvSpPr/>
          <p:nvPr/>
        </p:nvSpPr>
        <p:spPr>
          <a:xfrm>
            <a:off x="391741" y="2882354"/>
            <a:ext cx="2795806" cy="1391478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362C44CA-3633-77FD-67E6-BEDBB3174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60241">
            <a:off x="507171" y="4277672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164B54-479C-DA0F-B720-0E9B94CCC0C3}"/>
              </a:ext>
            </a:extLst>
          </p:cNvPr>
          <p:cNvSpPr/>
          <p:nvPr/>
        </p:nvSpPr>
        <p:spPr>
          <a:xfrm>
            <a:off x="911692" y="5227994"/>
            <a:ext cx="2795806" cy="1391478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Arrow: Straight with solid fill">
            <a:extLst>
              <a:ext uri="{FF2B5EF4-FFF2-40B4-BE49-F238E27FC236}">
                <a16:creationId xmlns:a16="http://schemas.microsoft.com/office/drawing/2014/main" id="{079C072F-BB5A-999E-FFFB-07F40DF0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58299">
            <a:off x="3098119" y="4220298"/>
            <a:ext cx="110008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DB52AC-C5E6-7D12-2CE1-D0AC4114FFD9}"/>
              </a:ext>
            </a:extLst>
          </p:cNvPr>
          <p:cNvSpPr/>
          <p:nvPr/>
        </p:nvSpPr>
        <p:spPr>
          <a:xfrm rot="2538948">
            <a:off x="3885383" y="2845257"/>
            <a:ext cx="2002049" cy="1752550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F500B6-D753-5D6F-DA97-CCD8B9E89E2A}"/>
              </a:ext>
            </a:extLst>
          </p:cNvPr>
          <p:cNvSpPr/>
          <p:nvPr/>
        </p:nvSpPr>
        <p:spPr>
          <a:xfrm>
            <a:off x="6333663" y="492290"/>
            <a:ext cx="4303038" cy="43030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2700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B9E664-5B73-04D0-41CC-E369E0ACF509}"/>
              </a:ext>
            </a:extLst>
          </p:cNvPr>
          <p:cNvSpPr/>
          <p:nvPr/>
        </p:nvSpPr>
        <p:spPr>
          <a:xfrm>
            <a:off x="6662175" y="1620079"/>
            <a:ext cx="1373283" cy="1023730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A0BCEF-525A-375C-1EC4-CE8E013C84E2}"/>
              </a:ext>
            </a:extLst>
          </p:cNvPr>
          <p:cNvSpPr/>
          <p:nvPr/>
        </p:nvSpPr>
        <p:spPr>
          <a:xfrm>
            <a:off x="8776624" y="1623127"/>
            <a:ext cx="1373283" cy="1023730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DA6019-6DF5-2561-ABA3-E31A58762EC9}"/>
              </a:ext>
            </a:extLst>
          </p:cNvPr>
          <p:cNvSpPr/>
          <p:nvPr/>
        </p:nvSpPr>
        <p:spPr>
          <a:xfrm>
            <a:off x="7790284" y="3096080"/>
            <a:ext cx="1373283" cy="1023730"/>
          </a:xfrm>
          <a:prstGeom prst="roundRect">
            <a:avLst>
              <a:gd name="adj" fmla="val 24578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49C2DA-FDC4-7198-2B79-B91FF0691C3C}"/>
              </a:ext>
            </a:extLst>
          </p:cNvPr>
          <p:cNvGrpSpPr/>
          <p:nvPr/>
        </p:nvGrpSpPr>
        <p:grpSpPr>
          <a:xfrm>
            <a:off x="5480341" y="2222948"/>
            <a:ext cx="1018733" cy="1093749"/>
            <a:chOff x="5638800" y="1996196"/>
            <a:chExt cx="1018733" cy="1093749"/>
          </a:xfrm>
        </p:grpSpPr>
        <p:pic>
          <p:nvPicPr>
            <p:cNvPr id="22" name="Graphic 21" descr="Arrow: Straight with solid fill">
              <a:extLst>
                <a:ext uri="{FF2B5EF4-FFF2-40B4-BE49-F238E27FC236}">
                  <a16:creationId xmlns:a16="http://schemas.microsoft.com/office/drawing/2014/main" id="{EEB59E4A-3762-9F97-5E9E-51049E89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Arrow: Straight with solid fill">
              <a:extLst>
                <a:ext uri="{FF2B5EF4-FFF2-40B4-BE49-F238E27FC236}">
                  <a16:creationId xmlns:a16="http://schemas.microsoft.com/office/drawing/2014/main" id="{A9F550A9-411B-EA4F-6D32-5924D7A1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B56E76-0B9A-5065-95F2-476E2BEA8068}"/>
              </a:ext>
            </a:extLst>
          </p:cNvPr>
          <p:cNvGrpSpPr/>
          <p:nvPr/>
        </p:nvGrpSpPr>
        <p:grpSpPr>
          <a:xfrm rot="3220490">
            <a:off x="7913870" y="1562723"/>
            <a:ext cx="1018733" cy="1093749"/>
            <a:chOff x="5638800" y="1996196"/>
            <a:chExt cx="1018733" cy="1093749"/>
          </a:xfrm>
        </p:grpSpPr>
        <p:pic>
          <p:nvPicPr>
            <p:cNvPr id="27" name="Graphic 26" descr="Arrow: Straight with solid fill">
              <a:extLst>
                <a:ext uri="{FF2B5EF4-FFF2-40B4-BE49-F238E27FC236}">
                  <a16:creationId xmlns:a16="http://schemas.microsoft.com/office/drawing/2014/main" id="{73208B56-C72F-8628-81CB-3D3B2CC9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Arrow: Straight with solid fill">
              <a:extLst>
                <a:ext uri="{FF2B5EF4-FFF2-40B4-BE49-F238E27FC236}">
                  <a16:creationId xmlns:a16="http://schemas.microsoft.com/office/drawing/2014/main" id="{4D774B85-0ECD-8151-E825-1E184FB0C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18EAE5-4EFD-098F-D1B9-042F1455709A}"/>
              </a:ext>
            </a:extLst>
          </p:cNvPr>
          <p:cNvGrpSpPr/>
          <p:nvPr/>
        </p:nvGrpSpPr>
        <p:grpSpPr>
          <a:xfrm rot="7154062">
            <a:off x="7322394" y="2350337"/>
            <a:ext cx="1018733" cy="1093749"/>
            <a:chOff x="5638800" y="1996196"/>
            <a:chExt cx="1018733" cy="1093749"/>
          </a:xfrm>
        </p:grpSpPr>
        <p:pic>
          <p:nvPicPr>
            <p:cNvPr id="30" name="Graphic 29" descr="Arrow: Straight with solid fill">
              <a:extLst>
                <a:ext uri="{FF2B5EF4-FFF2-40B4-BE49-F238E27FC236}">
                  <a16:creationId xmlns:a16="http://schemas.microsoft.com/office/drawing/2014/main" id="{A2AACB7F-C8B9-633A-BB53-A07F2093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Arrow: Straight with solid fill">
              <a:extLst>
                <a:ext uri="{FF2B5EF4-FFF2-40B4-BE49-F238E27FC236}">
                  <a16:creationId xmlns:a16="http://schemas.microsoft.com/office/drawing/2014/main" id="{AB4C17A2-7AD1-C16D-3305-3D46C6CB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CA34EF-E42F-3ED3-FE04-FFA4DDE145B8}"/>
              </a:ext>
            </a:extLst>
          </p:cNvPr>
          <p:cNvGrpSpPr/>
          <p:nvPr/>
        </p:nvGrpSpPr>
        <p:grpSpPr>
          <a:xfrm rot="10222443">
            <a:off x="8724519" y="2327422"/>
            <a:ext cx="1018733" cy="1093749"/>
            <a:chOff x="5638800" y="1996196"/>
            <a:chExt cx="1018733" cy="1093749"/>
          </a:xfrm>
        </p:grpSpPr>
        <p:pic>
          <p:nvPicPr>
            <p:cNvPr id="33" name="Graphic 32" descr="Arrow: Straight with solid fill">
              <a:extLst>
                <a:ext uri="{FF2B5EF4-FFF2-40B4-BE49-F238E27FC236}">
                  <a16:creationId xmlns:a16="http://schemas.microsoft.com/office/drawing/2014/main" id="{124F95EC-EC6F-2096-5D57-ECCEB4DA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Arrow: Straight with solid fill">
              <a:extLst>
                <a:ext uri="{FF2B5EF4-FFF2-40B4-BE49-F238E27FC236}">
                  <a16:creationId xmlns:a16="http://schemas.microsoft.com/office/drawing/2014/main" id="{65124E8C-990A-6BCF-A8B3-4833181E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E2C422-F70D-F393-BC35-AC16EE0CBC4D}"/>
              </a:ext>
            </a:extLst>
          </p:cNvPr>
          <p:cNvGrpSpPr/>
          <p:nvPr/>
        </p:nvGrpSpPr>
        <p:grpSpPr>
          <a:xfrm rot="8663833">
            <a:off x="7946908" y="4187997"/>
            <a:ext cx="1018733" cy="1093749"/>
            <a:chOff x="5638800" y="1996196"/>
            <a:chExt cx="1018733" cy="1093749"/>
          </a:xfrm>
        </p:grpSpPr>
        <p:pic>
          <p:nvPicPr>
            <p:cNvPr id="36" name="Graphic 35" descr="Arrow: Straight with solid fill">
              <a:extLst>
                <a:ext uri="{FF2B5EF4-FFF2-40B4-BE49-F238E27FC236}">
                  <a16:creationId xmlns:a16="http://schemas.microsoft.com/office/drawing/2014/main" id="{B55EC14C-CA71-1656-C306-E984C2B1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Arrow: Straight with solid fill">
              <a:extLst>
                <a:ext uri="{FF2B5EF4-FFF2-40B4-BE49-F238E27FC236}">
                  <a16:creationId xmlns:a16="http://schemas.microsoft.com/office/drawing/2014/main" id="{0B806530-E995-BF33-F420-D1A65898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6CCD1C7D-0455-AA42-25A9-9AEF677EE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0284" y="5244551"/>
            <a:ext cx="1391478" cy="1391478"/>
          </a:xfrm>
          <a:prstGeom prst="rect">
            <a:avLst/>
          </a:prstGeom>
        </p:spPr>
      </p:pic>
      <p:pic>
        <p:nvPicPr>
          <p:cNvPr id="44" name="Graphic 43" descr="Arrow: Rotate left with solid fill">
            <a:extLst>
              <a:ext uri="{FF2B5EF4-FFF2-40B4-BE49-F238E27FC236}">
                <a16:creationId xmlns:a16="http://schemas.microsoft.com/office/drawing/2014/main" id="{F4EE5287-C6B5-D6E8-B8FF-A5778C758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011023" y="5705072"/>
            <a:ext cx="1616421" cy="914400"/>
          </a:xfrm>
          <a:prstGeom prst="rect">
            <a:avLst/>
          </a:prstGeom>
        </p:spPr>
      </p:pic>
      <p:pic>
        <p:nvPicPr>
          <p:cNvPr id="46" name="Graphic 45" descr="Cloud outline">
            <a:extLst>
              <a:ext uri="{FF2B5EF4-FFF2-40B4-BE49-F238E27FC236}">
                <a16:creationId xmlns:a16="http://schemas.microsoft.com/office/drawing/2014/main" id="{EF761A83-DDF9-B4BE-A237-2608EE5357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9233" y="4353890"/>
            <a:ext cx="1830016" cy="1830016"/>
          </a:xfrm>
          <a:prstGeom prst="rect">
            <a:avLst/>
          </a:prstGeom>
          <a:effectLst>
            <a:innerShdw blurRad="1270000">
              <a:schemeClr val="bg1"/>
            </a:inn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C2C592-7BFA-051E-F8E8-5A009996CFFA}"/>
              </a:ext>
            </a:extLst>
          </p:cNvPr>
          <p:cNvSpPr txBox="1"/>
          <p:nvPr/>
        </p:nvSpPr>
        <p:spPr>
          <a:xfrm>
            <a:off x="3867804" y="585235"/>
            <a:ext cx="1838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Real time 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Audio Input</a:t>
            </a:r>
            <a:endParaRPr lang="en-IN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E2BD4B-ECDB-F64C-54B0-1C31B1BA1985}"/>
              </a:ext>
            </a:extLst>
          </p:cNvPr>
          <p:cNvSpPr txBox="1"/>
          <p:nvPr/>
        </p:nvSpPr>
        <p:spPr>
          <a:xfrm>
            <a:off x="4177252" y="3089111"/>
            <a:ext cx="161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Raspberry PI(sends info to ESP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93781-F6B2-F189-25D0-60DAE86F3D39}"/>
              </a:ext>
            </a:extLst>
          </p:cNvPr>
          <p:cNvSpPr txBox="1"/>
          <p:nvPr/>
        </p:nvSpPr>
        <p:spPr>
          <a:xfrm>
            <a:off x="844355" y="3096080"/>
            <a:ext cx="183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Compute trained model</a:t>
            </a:r>
            <a:endParaRPr lang="en-IN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F0567-BCC4-D32A-05BD-8D08CBE40F05}"/>
              </a:ext>
            </a:extLst>
          </p:cNvPr>
          <p:cNvSpPr txBox="1"/>
          <p:nvPr/>
        </p:nvSpPr>
        <p:spPr>
          <a:xfrm>
            <a:off x="1260468" y="5483384"/>
            <a:ext cx="215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Detect if there is suspicious activity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B31D2E-15B0-2FF4-DC64-8F80436B7ABA}"/>
              </a:ext>
            </a:extLst>
          </p:cNvPr>
          <p:cNvSpPr txBox="1"/>
          <p:nvPr/>
        </p:nvSpPr>
        <p:spPr>
          <a:xfrm>
            <a:off x="9992076" y="5214394"/>
            <a:ext cx="168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CLOUD SERVER</a:t>
            </a:r>
            <a:endParaRPr lang="en-IN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B7317-DDA4-88B7-5022-596EA08BA02D}"/>
              </a:ext>
            </a:extLst>
          </p:cNvPr>
          <p:cNvSpPr txBox="1"/>
          <p:nvPr/>
        </p:nvSpPr>
        <p:spPr>
          <a:xfrm>
            <a:off x="6880618" y="1744563"/>
            <a:ext cx="96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ESP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8A009E-8182-92F0-8BF3-28E5ED13F5BE}"/>
              </a:ext>
            </a:extLst>
          </p:cNvPr>
          <p:cNvSpPr txBox="1"/>
          <p:nvPr/>
        </p:nvSpPr>
        <p:spPr>
          <a:xfrm>
            <a:off x="9047911" y="1744563"/>
            <a:ext cx="96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ESP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688117-69C2-CB05-4A67-979AD2E721F9}"/>
              </a:ext>
            </a:extLst>
          </p:cNvPr>
          <p:cNvSpPr txBox="1"/>
          <p:nvPr/>
        </p:nvSpPr>
        <p:spPr>
          <a:xfrm>
            <a:off x="8050573" y="3275551"/>
            <a:ext cx="96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ESP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E5D579-0715-0E66-80BB-C68DEF884297}"/>
              </a:ext>
            </a:extLst>
          </p:cNvPr>
          <p:cNvGrpSpPr/>
          <p:nvPr/>
        </p:nvGrpSpPr>
        <p:grpSpPr>
          <a:xfrm>
            <a:off x="121099" y="224320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AA282C4-DF63-BC2E-6E51-77AEB93DCD28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E4AD2E-5C47-BDA9-A589-A9227D0D6682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EF2625-65EE-803C-B609-F7470B840DAA}"/>
                </a:ext>
              </a:extLst>
            </p:cNvPr>
            <p:cNvSpPr/>
            <p:nvPr/>
          </p:nvSpPr>
          <p:spPr>
            <a:xfrm>
              <a:off x="4714783" y="4367544"/>
              <a:ext cx="2698384" cy="1366891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4B708E2-FADA-33D4-78F8-9B0B575268AD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46BDA54-F661-CCD9-8128-067CFD747F56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3596B8-DDFE-1795-5649-2E640C3DFBFC}"/>
              </a:ext>
            </a:extLst>
          </p:cNvPr>
          <p:cNvGrpSpPr/>
          <p:nvPr/>
        </p:nvGrpSpPr>
        <p:grpSpPr>
          <a:xfrm>
            <a:off x="299138" y="413899"/>
            <a:ext cx="1576811" cy="1520243"/>
            <a:chOff x="3798663" y="1143657"/>
            <a:chExt cx="4478578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53D9A5E-3B8A-04B6-EEAF-085338B8B581}"/>
                </a:ext>
              </a:extLst>
            </p:cNvPr>
            <p:cNvSpPr/>
            <p:nvPr/>
          </p:nvSpPr>
          <p:spPr>
            <a:xfrm>
              <a:off x="6094208" y="1143666"/>
              <a:ext cx="2183033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AA55224-45AF-BE85-B77B-FBD150DE09E6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45E6D9-82EC-F97F-45C7-E5C734B9D8B0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23844E-E423-FD1C-B128-7D449E68A97D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F241182-5FD4-0106-7637-45D6E2B09287}"/>
              </a:ext>
            </a:extLst>
          </p:cNvPr>
          <p:cNvSpPr/>
          <p:nvPr/>
        </p:nvSpPr>
        <p:spPr>
          <a:xfrm>
            <a:off x="450133" y="1290493"/>
            <a:ext cx="950043" cy="452648"/>
          </a:xfrm>
          <a:custGeom>
            <a:avLst/>
            <a:gdLst>
              <a:gd name="connsiteX0" fmla="*/ 2698118 w 2698384"/>
              <a:gd name="connsiteY0" fmla="*/ 928413 h 1366890"/>
              <a:gd name="connsiteX1" fmla="*/ -267 w 2698384"/>
              <a:gd name="connsiteY1" fmla="*/ 928413 h 1366890"/>
              <a:gd name="connsiteX2" fmla="*/ 674331 w 2698384"/>
              <a:gd name="connsiteY2" fmla="*/ -94 h 1366890"/>
              <a:gd name="connsiteX3" fmla="*/ 2023519 w 2698384"/>
              <a:gd name="connsiteY3" fmla="*/ -94 h 136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384" h="1366890">
                <a:moveTo>
                  <a:pt x="2698118" y="928413"/>
                </a:moveTo>
                <a:cubicBezTo>
                  <a:pt x="1893617" y="1512924"/>
                  <a:pt x="804233" y="1512924"/>
                  <a:pt x="-267" y="928413"/>
                </a:cubicBezTo>
                <a:lnTo>
                  <a:pt x="674331" y="-94"/>
                </a:lnTo>
                <a:cubicBezTo>
                  <a:pt x="1076582" y="292162"/>
                  <a:pt x="1621269" y="292162"/>
                  <a:pt x="2023519" y="-94"/>
                </a:cubicBezTo>
                <a:close/>
              </a:path>
            </a:pathLst>
          </a:custGeom>
          <a:solidFill>
            <a:schemeClr val="bg1"/>
          </a:solidFill>
          <a:ln w="238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00" name="Graphic 99" descr="Radio microphon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C84E6DC-525D-E6E0-D822-CB59D81803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101" name="Graphic 100" descr="Warning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FFA046DE-5489-F973-4A9B-2DEA4E5CF3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102" name="Graphic 101" descr="Database outline">
            <a:hlinkClick r:id="rId18" action="ppaction://hlinksldjump"/>
            <a:extLst>
              <a:ext uri="{FF2B5EF4-FFF2-40B4-BE49-F238E27FC236}">
                <a16:creationId xmlns:a16="http://schemas.microsoft.com/office/drawing/2014/main" id="{962857AC-A6D2-5410-D646-E974B9B20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  <p:pic>
        <p:nvPicPr>
          <p:cNvPr id="104" name="Graphic 103" descr="Lightbulb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D7D6F4BC-35E6-2D2D-BD1E-4BEB23F3A7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  <p:pic>
        <p:nvPicPr>
          <p:cNvPr id="105" name="Graphic 104" descr="Rupee with solid fill">
            <a:extLst>
              <a:ext uri="{FF2B5EF4-FFF2-40B4-BE49-F238E27FC236}">
                <a16:creationId xmlns:a16="http://schemas.microsoft.com/office/drawing/2014/main" id="{A65BE410-B48C-D66A-770B-8020B089A1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5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ee, outdoor, nature, spring">
            <a:extLst>
              <a:ext uri="{FF2B5EF4-FFF2-40B4-BE49-F238E27FC236}">
                <a16:creationId xmlns:a16="http://schemas.microsoft.com/office/drawing/2014/main" id="{C142DDC0-0828-F56C-6C3F-45B3A8B1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E51C8FA0-9FE2-EB79-21DF-3AA81637F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8837" y="-3739"/>
            <a:ext cx="2217274" cy="22172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C7051B-5DE2-5957-3F1C-49DA56A5E106}"/>
              </a:ext>
            </a:extLst>
          </p:cNvPr>
          <p:cNvGrpSpPr/>
          <p:nvPr/>
        </p:nvGrpSpPr>
        <p:grpSpPr>
          <a:xfrm rot="5951178">
            <a:off x="4231712" y="1726743"/>
            <a:ext cx="1018733" cy="1093749"/>
            <a:chOff x="5638800" y="1996196"/>
            <a:chExt cx="1018733" cy="1093749"/>
          </a:xfrm>
        </p:grpSpPr>
        <p:pic>
          <p:nvPicPr>
            <p:cNvPr id="6" name="Graphic 5" descr="Arrow: Straight with solid fill">
              <a:extLst>
                <a:ext uri="{FF2B5EF4-FFF2-40B4-BE49-F238E27FC236}">
                  <a16:creationId xmlns:a16="http://schemas.microsoft.com/office/drawing/2014/main" id="{41D5DD0F-EBC1-ABD5-1F3D-FC86E2D0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645217">
              <a:off x="5638800" y="2175545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Arrow: Straight with solid fill">
              <a:extLst>
                <a:ext uri="{FF2B5EF4-FFF2-40B4-BE49-F238E27FC236}">
                  <a16:creationId xmlns:a16="http://schemas.microsoft.com/office/drawing/2014/main" id="{018929D8-A8CC-4C27-5CBE-05E6A03A4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722474">
              <a:off x="5743133" y="1996196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6ED139DE-F7C4-5B41-4DED-C405599078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2586" y="2129598"/>
            <a:ext cx="2333600" cy="2333600"/>
          </a:xfrm>
          <a:prstGeom prst="rect">
            <a:avLst/>
          </a:prstGeom>
          <a:effectLst>
            <a:innerShdw blurRad="1270000">
              <a:schemeClr val="bg1"/>
            </a:innerShdw>
          </a:effectLst>
        </p:spPr>
      </p:pic>
      <p:pic>
        <p:nvPicPr>
          <p:cNvPr id="11" name="Graphic 10" descr="Arrow: Slight curve with solid fill">
            <a:extLst>
              <a:ext uri="{FF2B5EF4-FFF2-40B4-BE49-F238E27FC236}">
                <a16:creationId xmlns:a16="http://schemas.microsoft.com/office/drawing/2014/main" id="{CCB22D3A-D1E9-4029-982C-9CFBB664F5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277713" flipH="1">
            <a:off x="5850895" y="1094252"/>
            <a:ext cx="1976248" cy="1976248"/>
          </a:xfrm>
          <a:prstGeom prst="rect">
            <a:avLst/>
          </a:prstGeom>
        </p:spPr>
      </p:pic>
      <p:pic>
        <p:nvPicPr>
          <p:cNvPr id="23" name="Graphic 22" descr="Back with solid fill">
            <a:extLst>
              <a:ext uri="{FF2B5EF4-FFF2-40B4-BE49-F238E27FC236}">
                <a16:creationId xmlns:a16="http://schemas.microsoft.com/office/drawing/2014/main" id="{EC8EA625-909D-AB89-0B1D-F6BC143FE8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979672" flipH="1">
            <a:off x="6504925" y="3569035"/>
            <a:ext cx="1939190" cy="1939190"/>
          </a:xfrm>
          <a:prstGeom prst="rect">
            <a:avLst/>
          </a:prstGeom>
        </p:spPr>
      </p:pic>
      <p:pic>
        <p:nvPicPr>
          <p:cNvPr id="25" name="Graphic 24" descr="Television with solid fill">
            <a:extLst>
              <a:ext uri="{FF2B5EF4-FFF2-40B4-BE49-F238E27FC236}">
                <a16:creationId xmlns:a16="http://schemas.microsoft.com/office/drawing/2014/main" id="{6790C088-1902-9938-A15D-8EFEDDD880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93443" y="515514"/>
            <a:ext cx="2174692" cy="2174692"/>
          </a:xfrm>
          <a:prstGeom prst="rect">
            <a:avLst/>
          </a:prstGeom>
        </p:spPr>
      </p:pic>
      <p:pic>
        <p:nvPicPr>
          <p:cNvPr id="27" name="Graphic 26" descr="Smart Phone with solid fill">
            <a:extLst>
              <a:ext uri="{FF2B5EF4-FFF2-40B4-BE49-F238E27FC236}">
                <a16:creationId xmlns:a16="http://schemas.microsoft.com/office/drawing/2014/main" id="{0AE6AB61-9A81-0EB1-B743-52CBA2DA38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17661" y="3974631"/>
            <a:ext cx="1966139" cy="196613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C6E147-1765-48D9-AE8C-BE6DC52D6D36}"/>
              </a:ext>
            </a:extLst>
          </p:cNvPr>
          <p:cNvSpPr/>
          <p:nvPr/>
        </p:nvSpPr>
        <p:spPr>
          <a:xfrm>
            <a:off x="865470" y="2888293"/>
            <a:ext cx="2746927" cy="1924140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1B8B4-28E3-6E41-421F-9A9385F5A141}"/>
              </a:ext>
            </a:extLst>
          </p:cNvPr>
          <p:cNvSpPr txBox="1"/>
          <p:nvPr/>
        </p:nvSpPr>
        <p:spPr>
          <a:xfrm>
            <a:off x="1604398" y="2939626"/>
            <a:ext cx="1385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Storing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And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hosting</a:t>
            </a:r>
            <a:endParaRPr lang="en-IN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152562-9CC2-F112-4D4E-F80D3D0A2127}"/>
              </a:ext>
            </a:extLst>
          </p:cNvPr>
          <p:cNvGrpSpPr/>
          <p:nvPr/>
        </p:nvGrpSpPr>
        <p:grpSpPr>
          <a:xfrm>
            <a:off x="135926" y="224320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7D1ADD-3DDD-45C0-9611-C730D6ECDA39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990CE9-9440-266D-43BE-04A10A15507E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ED2DC4-8E19-7581-0919-FA0F3C91A0EF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2AA64C-0FF7-BB04-D56E-3C8ADDE7D64A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solidFill>
              <a:schemeClr val="bg1"/>
            </a:solidFill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B2A5981-7DF6-ADDF-E077-792143FD72B1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B718AC-DCAE-4B80-56C3-EE262D06261B}"/>
              </a:ext>
            </a:extLst>
          </p:cNvPr>
          <p:cNvGrpSpPr/>
          <p:nvPr/>
        </p:nvGrpSpPr>
        <p:grpSpPr>
          <a:xfrm>
            <a:off x="128734" y="224320"/>
            <a:ext cx="1630802" cy="1520243"/>
            <a:chOff x="3757817" y="1143657"/>
            <a:chExt cx="4631927" cy="459077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5C8FCA-4904-9112-90A0-97491E2281AC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E8B245-874A-0576-03BF-09A70DF415E8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8D89415-95BD-9E07-7874-1CCB736E2FBA}"/>
                </a:ext>
              </a:extLst>
            </p:cNvPr>
            <p:cNvSpPr/>
            <p:nvPr/>
          </p:nvSpPr>
          <p:spPr>
            <a:xfrm>
              <a:off x="3757817" y="2761844"/>
              <a:ext cx="1620937" cy="2566312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noFill/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A1B31BC-D1BC-2872-5351-F85554E8BC50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2381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42" name="Graphic 41" descr="Radio microphon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E78DB984-01A5-7466-08CD-15D972A9BB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43" name="Graphic 42" descr="Warning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8E7806B6-A3F1-A96E-DB72-1E1BFE2BBF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44" name="Graphic 43" descr="Database outline">
            <a:hlinkClick r:id="rId23" action="ppaction://hlinksldjump"/>
            <a:extLst>
              <a:ext uri="{FF2B5EF4-FFF2-40B4-BE49-F238E27FC236}">
                <a16:creationId xmlns:a16="http://schemas.microsoft.com/office/drawing/2014/main" id="{AEB89D73-D4D6-0224-9BBD-85DF99DA16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  <p:pic>
        <p:nvPicPr>
          <p:cNvPr id="45" name="Graphic 44" descr="Rupee with solid fill">
            <a:extLst>
              <a:ext uri="{FF2B5EF4-FFF2-40B4-BE49-F238E27FC236}">
                <a16:creationId xmlns:a16="http://schemas.microsoft.com/office/drawing/2014/main" id="{626F2B6C-8AAC-832A-B065-568D948E8A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  <p:pic>
        <p:nvPicPr>
          <p:cNvPr id="46" name="Graphic 45" descr="Lightbulb with solid fill">
            <a:hlinkClick r:id="rId28" action="ppaction://hlinksldjump"/>
            <a:extLst>
              <a:ext uri="{FF2B5EF4-FFF2-40B4-BE49-F238E27FC236}">
                <a16:creationId xmlns:a16="http://schemas.microsoft.com/office/drawing/2014/main" id="{5F7C0A1B-0E87-E932-4099-5A39314C03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tree, outdoor, nature, spring">
            <a:extLst>
              <a:ext uri="{FF2B5EF4-FFF2-40B4-BE49-F238E27FC236}">
                <a16:creationId xmlns:a16="http://schemas.microsoft.com/office/drawing/2014/main" id="{091BEFDD-B822-5AC1-6AE1-22766F859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A3705-FCFF-1F27-10AC-A63E849B8B5B}"/>
              </a:ext>
            </a:extLst>
          </p:cNvPr>
          <p:cNvGrpSpPr/>
          <p:nvPr/>
        </p:nvGrpSpPr>
        <p:grpSpPr>
          <a:xfrm>
            <a:off x="135406" y="233677"/>
            <a:ext cx="1616421" cy="1520243"/>
            <a:chOff x="3798663" y="1143657"/>
            <a:chExt cx="4591081" cy="4590778"/>
          </a:xfrm>
          <a:blipFill>
            <a:blip r:embed="rId2"/>
            <a:stretch>
              <a:fillRect/>
            </a:stretch>
          </a:blip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C6C823-0CBF-90BB-DE8B-7D535356820C}"/>
                </a:ext>
              </a:extLst>
            </p:cNvPr>
            <p:cNvSpPr/>
            <p:nvPr/>
          </p:nvSpPr>
          <p:spPr>
            <a:xfrm>
              <a:off x="6094209" y="1143666"/>
              <a:ext cx="2183034" cy="1940728"/>
            </a:xfrm>
            <a:custGeom>
              <a:avLst/>
              <a:gdLst>
                <a:gd name="connsiteX0" fmla="*/ -267 w 2183034"/>
                <a:gd name="connsiteY0" fmla="*/ -94 h 1940728"/>
                <a:gd name="connsiteX1" fmla="*/ 2182768 w 2183034"/>
                <a:gd name="connsiteY1" fmla="*/ 1585971 h 1940728"/>
                <a:gd name="connsiteX2" fmla="*/ 1091250 w 2183034"/>
                <a:gd name="connsiteY2" fmla="*/ 1940634 h 1940728"/>
                <a:gd name="connsiteX3" fmla="*/ -267 w 2183034"/>
                <a:gd name="connsiteY3" fmla="*/ 1147592 h 19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34" h="1940728">
                  <a:moveTo>
                    <a:pt x="-267" y="-94"/>
                  </a:moveTo>
                  <a:cubicBezTo>
                    <a:pt x="994153" y="-94"/>
                    <a:pt x="1875472" y="640224"/>
                    <a:pt x="2182768" y="1585971"/>
                  </a:cubicBezTo>
                  <a:lnTo>
                    <a:pt x="1091250" y="1940634"/>
                  </a:lnTo>
                  <a:cubicBezTo>
                    <a:pt x="937603" y="1467756"/>
                    <a:pt x="496938" y="1147592"/>
                    <a:pt x="-267" y="1147592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161445-6A96-3B4A-DD57-C580F270F9C1}"/>
                </a:ext>
              </a:extLst>
            </p:cNvPr>
            <p:cNvSpPr/>
            <p:nvPr/>
          </p:nvSpPr>
          <p:spPr>
            <a:xfrm>
              <a:off x="6768798" y="2729731"/>
              <a:ext cx="1620946" cy="2566320"/>
            </a:xfrm>
            <a:custGeom>
              <a:avLst/>
              <a:gdLst>
                <a:gd name="connsiteX0" fmla="*/ 1508179 w 1620946"/>
                <a:gd name="connsiteY0" fmla="*/ -94 h 2566320"/>
                <a:gd name="connsiteX1" fmla="*/ 674331 w 1620946"/>
                <a:gd name="connsiteY1" fmla="*/ 2566227 h 2566320"/>
                <a:gd name="connsiteX2" fmla="*/ -267 w 1620946"/>
                <a:gd name="connsiteY2" fmla="*/ 1637720 h 2566320"/>
                <a:gd name="connsiteX3" fmla="*/ 416661 w 1620946"/>
                <a:gd name="connsiteY3" fmla="*/ 354570 h 256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46" h="2566320">
                  <a:moveTo>
                    <a:pt x="1508179" y="-94"/>
                  </a:moveTo>
                  <a:cubicBezTo>
                    <a:pt x="1815474" y="945662"/>
                    <a:pt x="1478832" y="1981725"/>
                    <a:pt x="674331" y="2566227"/>
                  </a:cubicBezTo>
                  <a:lnTo>
                    <a:pt x="-267" y="1637720"/>
                  </a:lnTo>
                  <a:cubicBezTo>
                    <a:pt x="401993" y="1345475"/>
                    <a:pt x="570309" y="827438"/>
                    <a:pt x="416661" y="35457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495247-8B56-A816-4D09-EEFC5032D230}"/>
                </a:ext>
              </a:extLst>
            </p:cNvPr>
            <p:cNvSpPr/>
            <p:nvPr/>
          </p:nvSpPr>
          <p:spPr>
            <a:xfrm>
              <a:off x="4745012" y="4367545"/>
              <a:ext cx="2698384" cy="1366890"/>
            </a:xfrm>
            <a:custGeom>
              <a:avLst/>
              <a:gdLst>
                <a:gd name="connsiteX0" fmla="*/ 2698118 w 2698384"/>
                <a:gd name="connsiteY0" fmla="*/ 928413 h 1366890"/>
                <a:gd name="connsiteX1" fmla="*/ -267 w 2698384"/>
                <a:gd name="connsiteY1" fmla="*/ 928413 h 1366890"/>
                <a:gd name="connsiteX2" fmla="*/ 674331 w 2698384"/>
                <a:gd name="connsiteY2" fmla="*/ -94 h 1366890"/>
                <a:gd name="connsiteX3" fmla="*/ 2023519 w 2698384"/>
                <a:gd name="connsiteY3" fmla="*/ -94 h 13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8384" h="1366890">
                  <a:moveTo>
                    <a:pt x="2698118" y="928413"/>
                  </a:moveTo>
                  <a:cubicBezTo>
                    <a:pt x="1893617" y="1512924"/>
                    <a:pt x="804233" y="1512924"/>
                    <a:pt x="-267" y="928413"/>
                  </a:cubicBezTo>
                  <a:lnTo>
                    <a:pt x="674331" y="-94"/>
                  </a:lnTo>
                  <a:cubicBezTo>
                    <a:pt x="1076582" y="292162"/>
                    <a:pt x="1621269" y="292162"/>
                    <a:pt x="2023519" y="-94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00106F-CC31-284A-28F1-E18AEF3338F5}"/>
                </a:ext>
              </a:extLst>
            </p:cNvPr>
            <p:cNvSpPr/>
            <p:nvPr/>
          </p:nvSpPr>
          <p:spPr>
            <a:xfrm>
              <a:off x="3798663" y="2729741"/>
              <a:ext cx="1620937" cy="2566311"/>
            </a:xfrm>
            <a:custGeom>
              <a:avLst/>
              <a:gdLst>
                <a:gd name="connsiteX0" fmla="*/ 946081 w 1620937"/>
                <a:gd name="connsiteY0" fmla="*/ 2566217 h 2566311"/>
                <a:gd name="connsiteX1" fmla="*/ 112234 w 1620937"/>
                <a:gd name="connsiteY1" fmla="*/ -94 h 2566311"/>
                <a:gd name="connsiteX2" fmla="*/ 1203752 w 1620937"/>
                <a:gd name="connsiteY2" fmla="*/ 354560 h 2566311"/>
                <a:gd name="connsiteX3" fmla="*/ 1620671 w 1620937"/>
                <a:gd name="connsiteY3" fmla="*/ 1637720 h 25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937" h="2566311">
                  <a:moveTo>
                    <a:pt x="946081" y="2566217"/>
                  </a:moveTo>
                  <a:cubicBezTo>
                    <a:pt x="141581" y="1981716"/>
                    <a:pt x="-195061" y="945653"/>
                    <a:pt x="112234" y="-94"/>
                  </a:cubicBezTo>
                  <a:lnTo>
                    <a:pt x="1203752" y="354560"/>
                  </a:lnTo>
                  <a:cubicBezTo>
                    <a:pt x="1050104" y="827438"/>
                    <a:pt x="1218420" y="1345465"/>
                    <a:pt x="1620671" y="1637720"/>
                  </a:cubicBezTo>
                  <a:close/>
                </a:path>
              </a:pathLst>
            </a:custGeom>
            <a:grpFill/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C3CDBE-B80F-4033-9B7E-B535A47B8439}"/>
                </a:ext>
              </a:extLst>
            </p:cNvPr>
            <p:cNvSpPr/>
            <p:nvPr/>
          </p:nvSpPr>
          <p:spPr>
            <a:xfrm>
              <a:off x="3911165" y="1143657"/>
              <a:ext cx="2183044" cy="1940737"/>
            </a:xfrm>
            <a:custGeom>
              <a:avLst/>
              <a:gdLst>
                <a:gd name="connsiteX0" fmla="*/ -267 w 2183044"/>
                <a:gd name="connsiteY0" fmla="*/ 1585980 h 1940737"/>
                <a:gd name="connsiteX1" fmla="*/ 2182777 w 2183044"/>
                <a:gd name="connsiteY1" fmla="*/ -94 h 1940737"/>
                <a:gd name="connsiteX2" fmla="*/ 2182777 w 2183044"/>
                <a:gd name="connsiteY2" fmla="*/ 1147602 h 1940737"/>
                <a:gd name="connsiteX3" fmla="*/ 1091250 w 2183044"/>
                <a:gd name="connsiteY3" fmla="*/ 1940644 h 194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044" h="1940737">
                  <a:moveTo>
                    <a:pt x="-267" y="1585980"/>
                  </a:moveTo>
                  <a:cubicBezTo>
                    <a:pt x="307029" y="640234"/>
                    <a:pt x="1188348" y="-94"/>
                    <a:pt x="2182777" y="-94"/>
                  </a:cubicBezTo>
                  <a:lnTo>
                    <a:pt x="2182777" y="1147602"/>
                  </a:lnTo>
                  <a:cubicBezTo>
                    <a:pt x="1685563" y="1147602"/>
                    <a:pt x="1244898" y="1467766"/>
                    <a:pt x="1091250" y="1940644"/>
                  </a:cubicBezTo>
                  <a:close/>
                </a:path>
              </a:pathLst>
            </a:custGeom>
            <a:solidFill>
              <a:schemeClr val="bg1"/>
            </a:solidFill>
            <a:ln w="238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26" name="Graphic 25" descr="Rupee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53FCFA38-BDE8-FB1F-47A6-5774A8115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80" y="427183"/>
            <a:ext cx="294183" cy="29418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BD938F-6D51-F277-579D-70895CADAB1D}"/>
              </a:ext>
            </a:extLst>
          </p:cNvPr>
          <p:cNvSpPr/>
          <p:nvPr/>
        </p:nvSpPr>
        <p:spPr>
          <a:xfrm>
            <a:off x="4722535" y="244104"/>
            <a:ext cx="2746927" cy="977970"/>
          </a:xfrm>
          <a:prstGeom prst="roundRect">
            <a:avLst>
              <a:gd name="adj" fmla="val 5000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11557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70E8-327D-B03F-022E-F1104784CA08}"/>
              </a:ext>
            </a:extLst>
          </p:cNvPr>
          <p:cNvSpPr txBox="1"/>
          <p:nvPr/>
        </p:nvSpPr>
        <p:spPr>
          <a:xfrm>
            <a:off x="5034476" y="223501"/>
            <a:ext cx="212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Cost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5BA071DA-8E02-2F79-D831-B13C3D0F8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0195"/>
              </p:ext>
            </p:extLst>
          </p:nvPr>
        </p:nvGraphicFramePr>
        <p:xfrm>
          <a:off x="2222177" y="1466178"/>
          <a:ext cx="7916420" cy="51194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/>
                  </a:outerShdw>
                </a:effectLst>
                <a:tableStyleId>{00A15C55-8517-42AA-B614-E9B94910E393}</a:tableStyleId>
              </a:tblPr>
              <a:tblGrid>
                <a:gridCol w="2497754">
                  <a:extLst>
                    <a:ext uri="{9D8B030D-6E8A-4147-A177-3AD203B41FA5}">
                      <a16:colId xmlns:a16="http://schemas.microsoft.com/office/drawing/2014/main" val="2375236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70098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0590284"/>
                    </a:ext>
                  </a:extLst>
                </a:gridCol>
              </a:tblGrid>
              <a:tr h="669989">
                <a:tc>
                  <a:txBody>
                    <a:bodyPr/>
                    <a:lstStyle/>
                    <a:p>
                      <a:r>
                        <a:rPr lang="en-US" sz="2800" dirty="0"/>
                        <a:t>Components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cost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Estimation cost (Bulk order)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3127"/>
                  </a:ext>
                </a:extLst>
              </a:tr>
              <a:tr h="669989">
                <a:tc>
                  <a:txBody>
                    <a:bodyPr/>
                    <a:lstStyle/>
                    <a:p>
                      <a:r>
                        <a:rPr lang="en-US" sz="2800" dirty="0"/>
                        <a:t>Microphone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₹150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₹120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6372"/>
                  </a:ext>
                </a:extLst>
              </a:tr>
              <a:tr h="669989">
                <a:tc>
                  <a:txBody>
                    <a:bodyPr/>
                    <a:lstStyle/>
                    <a:p>
                      <a:r>
                        <a:rPr lang="en-US" sz="2800" dirty="0"/>
                        <a:t>Raspberry Pi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₹4000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₹3250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30476"/>
                  </a:ext>
                </a:extLst>
              </a:tr>
              <a:tr h="669989">
                <a:tc>
                  <a:txBody>
                    <a:bodyPr/>
                    <a:lstStyle/>
                    <a:p>
                      <a:r>
                        <a:rPr lang="en-US" sz="2800" dirty="0"/>
                        <a:t>Node MCU ESP32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₹620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₹400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40055"/>
                  </a:ext>
                </a:extLst>
              </a:tr>
              <a:tr h="845245">
                <a:tc>
                  <a:txBody>
                    <a:bodyPr/>
                    <a:lstStyle/>
                    <a:p>
                      <a:r>
                        <a:rPr lang="en-US" sz="2800" dirty="0"/>
                        <a:t>Battery x 2 (2600mAH)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₹679x2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₹400x2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17669"/>
                  </a:ext>
                </a:extLst>
              </a:tr>
              <a:tr h="669989">
                <a:tc>
                  <a:txBody>
                    <a:bodyPr/>
                    <a:lstStyle/>
                    <a:p>
                      <a:r>
                        <a:rPr lang="en-US" sz="2800" dirty="0"/>
                        <a:t>Solar Panel (12V,1W)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₹600x2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₹400x2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40814"/>
                  </a:ext>
                </a:extLst>
              </a:tr>
            </a:tbl>
          </a:graphicData>
        </a:graphic>
      </p:graphicFrame>
      <p:pic>
        <p:nvPicPr>
          <p:cNvPr id="35" name="Graphic 34" descr="Warning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E36EA9AA-C700-1EE1-F4F9-54A5C4AF0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692" y="324634"/>
            <a:ext cx="356302" cy="356302"/>
          </a:xfrm>
          <a:prstGeom prst="rect">
            <a:avLst/>
          </a:prstGeom>
        </p:spPr>
      </p:pic>
      <p:pic>
        <p:nvPicPr>
          <p:cNvPr id="36" name="Graphic 35" descr="Lightbulb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920AE936-5F09-2D61-9DE3-53D4222E8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6814" y="945474"/>
            <a:ext cx="532351" cy="532351"/>
          </a:xfrm>
          <a:prstGeom prst="rect">
            <a:avLst/>
          </a:prstGeom>
        </p:spPr>
      </p:pic>
      <p:pic>
        <p:nvPicPr>
          <p:cNvPr id="37" name="Graphic 36" descr="Radio microphone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6F69B350-05E7-E4E8-4689-6DB354C28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5576" y="1402195"/>
            <a:ext cx="310366" cy="310366"/>
          </a:xfrm>
          <a:prstGeom prst="rect">
            <a:avLst/>
          </a:prstGeom>
        </p:spPr>
      </p:pic>
      <p:pic>
        <p:nvPicPr>
          <p:cNvPr id="38" name="Graphic 37" descr="Database outline">
            <a:hlinkClick r:id="rId12" action="ppaction://hlinksldjump"/>
            <a:extLst>
              <a:ext uri="{FF2B5EF4-FFF2-40B4-BE49-F238E27FC236}">
                <a16:creationId xmlns:a16="http://schemas.microsoft.com/office/drawing/2014/main" id="{BDDC4C45-3481-0D1C-6883-9EEA5AEB63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2156" y="1004281"/>
            <a:ext cx="397913" cy="3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189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 IK</dc:creator>
  <cp:lastModifiedBy>Vaishnav IK</cp:lastModifiedBy>
  <cp:revision>3</cp:revision>
  <dcterms:created xsi:type="dcterms:W3CDTF">2022-11-12T03:12:21Z</dcterms:created>
  <dcterms:modified xsi:type="dcterms:W3CDTF">2022-11-12T09:58:19Z</dcterms:modified>
</cp:coreProperties>
</file>