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Linear Regression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Introduction to Predictive Modeling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 is a supervised learning algorithm used to model the relationship between a dependent variable and one or more independent variables.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Simple Linear Regression: Uses one independent variable.</a:t>
            </a:r>
          </a:p>
          <a:p>
            <a:r>
              <a:t>2. Multiple Linear Regression: Uses multiple independent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Simple Linear Regression: y = mx + c</a:t>
            </a:r>
            <a:endParaRPr lang="en-US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Multiple Linear Regression: y = b0 + b1x1 + b2x2 + ... + </a:t>
            </a:r>
            <a:r>
              <a:rPr lang="en-IN" sz="2000" dirty="0" err="1"/>
              <a:t>bnxn</a:t>
            </a:r>
            <a:endParaRPr lang="en-IN" sz="2000" dirty="0"/>
          </a:p>
          <a:p>
            <a:endParaRPr lang="en-IN" sz="2000" dirty="0"/>
          </a:p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CDA13A-90D0-1EAD-2F05-E9A2B8D8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65" y="2163746"/>
            <a:ext cx="6024323" cy="1474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02771F-548F-50D8-5E9B-3236651BD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00" y="4278160"/>
            <a:ext cx="7163800" cy="14480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Python Implementation (scikit-learn)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libraries</a:t>
            </a:r>
          </a:p>
          <a:p>
            <a:r>
              <a:t>2. Load dataset</a:t>
            </a:r>
          </a:p>
          <a:p>
            <a:r>
              <a:t>3. Train-Test Split</a:t>
            </a:r>
          </a:p>
          <a:p>
            <a:r>
              <a:t>4. Train model using LinearRegression()</a:t>
            </a:r>
          </a:p>
          <a:p>
            <a:r>
              <a:t>5. Make Predictions</a:t>
            </a:r>
          </a:p>
          <a:p>
            <a:r>
              <a:t>6. Evaluate using MSE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6ACD09E-C68A-449A-9162-3DE77D27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6" y="17206"/>
            <a:ext cx="7735380" cy="2667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C84633-AADB-F8D9-38AC-BE4874AE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21" y="2955003"/>
            <a:ext cx="774490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3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2118AF-3A16-2FB8-C992-14FE27DDD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91" y="0"/>
            <a:ext cx="7182852" cy="2924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CD842-6F5D-C28C-B5C9-6B009BF3D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3211602"/>
            <a:ext cx="6897063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House Price Prediction</a:t>
            </a:r>
          </a:p>
          <a:p>
            <a:r>
              <a:rPr dirty="0"/>
              <a:t>- Sales Forecasting</a:t>
            </a:r>
          </a:p>
          <a:p>
            <a:r>
              <a:rPr dirty="0"/>
              <a:t>- Stock Market Analysis</a:t>
            </a:r>
          </a:p>
          <a:p>
            <a:r>
              <a:rPr dirty="0"/>
              <a:t>- Business Analytics</a:t>
            </a:r>
          </a:p>
          <a:p>
            <a:r>
              <a:rPr dirty="0"/>
              <a:t>- Medical Data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141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Linear Regression in Machine Learning</vt:lpstr>
      <vt:lpstr>Introduction</vt:lpstr>
      <vt:lpstr>Types of Linear Regression</vt:lpstr>
      <vt:lpstr>Mathematical Equations</vt:lpstr>
      <vt:lpstr>Python Implementation (scikit-learn)</vt:lpstr>
      <vt:lpstr>PowerPoint Presentation</vt:lpstr>
      <vt:lpstr>PowerPoint Presentation</vt:lpstr>
      <vt:lpstr>Applications of Linear Regression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rakesh kumar</dc:creator>
  <cp:keywords/>
  <dc:description>generated using python-pptx</dc:description>
  <cp:lastModifiedBy>rakesh kumar</cp:lastModifiedBy>
  <cp:revision>3</cp:revision>
  <dcterms:created xsi:type="dcterms:W3CDTF">2013-01-27T09:14:16Z</dcterms:created>
  <dcterms:modified xsi:type="dcterms:W3CDTF">2025-02-11T05:18:16Z</dcterms:modified>
  <cp:category/>
</cp:coreProperties>
</file>