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146847064" r:id="rId16"/>
    <p:sldId id="214684706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esh0045/Edunet-CyberSecurity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13" y="1821635"/>
            <a:ext cx="11149781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6251" y="450024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  Rakesh Kumar Parida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Rakesh Kumar Parida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 ABIT, Cuttack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736142"/>
          </a:xfrm>
        </p:spPr>
        <p:txBody>
          <a:bodyPr>
            <a:normAutofit/>
          </a:bodyPr>
          <a:lstStyle/>
          <a:p>
            <a:r>
              <a:rPr lang="en-IN" sz="2500" dirty="0">
                <a:hlinkClick r:id="rId2"/>
              </a:rPr>
              <a:t>https://github.com/Rakesh0045/Edunet-CyberSecurity-Project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63D851-BF35-7683-312B-994499DAF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6028"/>
            <a:ext cx="10894008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encryption techniques like AES to make hidden data more secure.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support to other image formats like BMP for wider usability.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techniques to prevent detection by steganalysis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Data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 the LSB algorithm to store larger messages without quality loss.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 for secure government or corporate data exchange.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4E2F5-B14A-875C-EC0D-B97C866F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89B700-2EB1-5207-44A3-7E139A6785AC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ORIENTATION CERTIFICATE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3E9B6A-7D87-B1EC-661A-552189A92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311" y="1695040"/>
            <a:ext cx="7605378" cy="4673600"/>
          </a:xfrm>
        </p:spPr>
      </p:pic>
    </p:spTree>
    <p:extLst>
      <p:ext uri="{BB962C8B-B14F-4D97-AF65-F5344CB8AC3E}">
        <p14:creationId xmlns:p14="http://schemas.microsoft.com/office/powerpoint/2010/main" val="26661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09D7E-31A9-385C-968E-1E6102D49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CCCDEC-6F8C-BDA2-B903-112CB50C7369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COURSE CERTIFICATE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1367FE-8F2D-4D38-5ACA-D8324DFD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3311" y="1695040"/>
            <a:ext cx="7605378" cy="4673600"/>
          </a:xfrm>
        </p:spPr>
      </p:pic>
    </p:spTree>
    <p:extLst>
      <p:ext uri="{BB962C8B-B14F-4D97-AF65-F5344CB8AC3E}">
        <p14:creationId xmlns:p14="http://schemas.microsoft.com/office/powerpoint/2010/main" val="333524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04777"/>
            <a:ext cx="11029615" cy="21913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securing sensitive information is crucial. Traditional encryption methods can attract attention, making them vulnerable.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offers a covert way to hide data within images, ensuring secrecy without raising suspicion. Our project implements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(LSB) technique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embed and extract hidden messages securely.</a:t>
            </a:r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776733-028C-C4D8-ABB7-D28BDBBE2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280114"/>
            <a:ext cx="8643681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AWT, Swing,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javax.imageio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NetBeans IDE, JDK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PNG, BMP formats,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FileInputStream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CB961B-C7C6-2716-5C9E-E06C40E29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5191"/>
            <a:ext cx="991938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Converts images quickly without heavy processing.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Lightweight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unnecessary features, just straightforward image conversion.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any system with Java installed.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Dependencies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Java's built-in libraries, reducing setup hassle.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Easy-to-use interface built with Swing for a smooth experience.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EADD9E-FA63-A6F3-C951-4DE8D1648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8574"/>
            <a:ext cx="8384924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transmit confidential information securely.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&amp; Government Agencies: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protect sensitive corporate data.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D9939E-9E1E-A0AA-79D6-47EBB12C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06" y="1715300"/>
            <a:ext cx="4121788" cy="3200829"/>
          </a:xfr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08116-447F-0C03-BD26-B5B9AB54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5300"/>
            <a:ext cx="4935794" cy="32794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C70A3F-3AF9-97F1-3920-5C29C4C21DA5}"/>
              </a:ext>
            </a:extLst>
          </p:cNvPr>
          <p:cNvSpPr txBox="1"/>
          <p:nvPr/>
        </p:nvSpPr>
        <p:spPr>
          <a:xfrm>
            <a:off x="2105004" y="5181598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Splash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BD9B2-92C0-22FB-BB0F-24FB533D0124}"/>
              </a:ext>
            </a:extLst>
          </p:cNvPr>
          <p:cNvSpPr txBox="1"/>
          <p:nvPr/>
        </p:nvSpPr>
        <p:spPr>
          <a:xfrm>
            <a:off x="7441729" y="5201263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A2C8-4BAA-E953-F8EA-43F2DAAD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1C62-4E8F-50B1-6D0A-9799597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371F6D-D597-90B1-B093-DDFA952C2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1" y="1565226"/>
            <a:ext cx="4935793" cy="3537717"/>
          </a:xfr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74AFE-EC83-9FB8-0947-2B40ECC9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69369" y="1565226"/>
            <a:ext cx="4935793" cy="36163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8F3FBB-A748-1FA2-83E0-0202987BCBD3}"/>
              </a:ext>
            </a:extLst>
          </p:cNvPr>
          <p:cNvSpPr txBox="1"/>
          <p:nvPr/>
        </p:nvSpPr>
        <p:spPr>
          <a:xfrm>
            <a:off x="2105004" y="5368412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3AC99-CA04-DFD7-4474-3DEB3B23DA88}"/>
              </a:ext>
            </a:extLst>
          </p:cNvPr>
          <p:cNvSpPr txBox="1"/>
          <p:nvPr/>
        </p:nvSpPr>
        <p:spPr>
          <a:xfrm>
            <a:off x="7756360" y="5388077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Decryption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6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09299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the power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securely hiding and retrieving sensitive information within images.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leveraging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(LSB) technique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we achieve an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efficient and undetectable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method for data concealment.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system ensures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security and confidentiality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making it useful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applications, secure communication, and digital watermarking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terms/"/>
    <ds:schemaRef ds:uri="fadb41d3-f9cb-40fb-903c-8cacaba95bb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176</TotalTime>
  <Words>405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Rakesh Kumar Parida</cp:lastModifiedBy>
  <cp:revision>27</cp:revision>
  <dcterms:created xsi:type="dcterms:W3CDTF">2021-05-26T16:50:10Z</dcterms:created>
  <dcterms:modified xsi:type="dcterms:W3CDTF">2025-02-16T16:50:02Z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