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7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2" r:id="rId13"/>
    <p:sldId id="2146847061" r:id="rId14"/>
    <p:sldId id="2146847055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kesh0045/Edunet-CyberSecurity-Projec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1613" y="1821635"/>
            <a:ext cx="11149781" cy="977778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06251" y="4500240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   Rakesh Kumar Parida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 Rakesh Kumar Parida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  ABIT, Cuttack –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B.Tech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CSE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1736142"/>
          </a:xfrm>
        </p:spPr>
        <p:txBody>
          <a:bodyPr>
            <a:normAutofit/>
          </a:bodyPr>
          <a:lstStyle/>
          <a:p>
            <a:r>
              <a:rPr lang="en-IN" sz="2500" dirty="0">
                <a:hlinkClick r:id="rId2"/>
              </a:rPr>
              <a:t>https://github.com/Rakesh0045/Edunet-CyberSecurity-Project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63D851-BF35-7683-312B-994499DAF6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606028"/>
            <a:ext cx="10894008" cy="2118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Security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Implement encryption techniques like AES to make hidden data more secure.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Multi-Format Support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Extend support to other image formats like BMP for wider usability.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Steganalysis Resistance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Improve techniques to prevent detection by steganalysis tools.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Increased Data Capacity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Optimize the LSB algorithm to store larger messages without quality loss.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Real-World Applications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Adapt for secure government or corporate data exchange. 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404777"/>
            <a:ext cx="11029615" cy="2191368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today's digital world, securing sensitive information is crucial. Traditional encryption methods can attract attention, making them vulnerable. 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Steganography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offers a covert way to hide data within images, ensuring secrecy without raising suspicion. Our project implements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Image Steganography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using the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Least Significant Bit (LSB) technique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to embed and extract hidden messages securely.</a:t>
            </a:r>
            <a:r>
              <a:rPr lang="en-IN" sz="2000" dirty="0">
                <a:solidFill>
                  <a:srgbClr val="0F0F0F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B776733-028C-C4D8-ABB7-D28BDBBE2D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1325" y="1280114"/>
            <a:ext cx="8643681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Java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Java AWT, Swing,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javax.imageio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BufferedImage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 &amp; Platforms: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NetBeans IDE, JDK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 Handling: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PNG, BMP formats,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FileInputStream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FileOutputStream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9CB961B-C7C6-2716-5C9E-E06C40E29B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655191"/>
            <a:ext cx="9919382" cy="2118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 and Efficient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Converts images quickly without heavy processing.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and Lightweight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No unnecessary features, just straightforward image conversion.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Cross-Platform Compatibility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Works on any system with Java installed.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Minimal Dependencies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Uses Java's built-in libraries, reducing setup hassle.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GUI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Easy-to-use interface built with Swing for a smooth experience. 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DEADD9E-FA63-A6F3-C951-4DE8D16482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608574"/>
            <a:ext cx="8384924" cy="1287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Journalists &amp; Whistleblowers: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transmit confidential information securely.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Military &amp; Government Agencies: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secure communication.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protect sensitive corporate data. 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8D9939E-9E1E-A0AA-79D6-47EBB12CD8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0206" y="1715300"/>
            <a:ext cx="4121788" cy="3200829"/>
          </a:xfrm>
          <a:ln w="28575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D08116-447F-0C03-BD26-B5B9AB546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15300"/>
            <a:ext cx="4935794" cy="327948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3C70A3F-3AF9-97F1-3920-5C29C4C21DA5}"/>
              </a:ext>
            </a:extLst>
          </p:cNvPr>
          <p:cNvSpPr txBox="1"/>
          <p:nvPr/>
        </p:nvSpPr>
        <p:spPr>
          <a:xfrm>
            <a:off x="2105004" y="5181598"/>
            <a:ext cx="205494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Splash Screen</a:t>
            </a:r>
            <a:endParaRPr lang="en-I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1BD9B2-92C0-22FB-BB0F-24FB533D0124}"/>
              </a:ext>
            </a:extLst>
          </p:cNvPr>
          <p:cNvSpPr txBox="1"/>
          <p:nvPr/>
        </p:nvSpPr>
        <p:spPr>
          <a:xfrm>
            <a:off x="7441729" y="5201263"/>
            <a:ext cx="205494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Menu Screen</a:t>
            </a:r>
            <a:endParaRPr lang="en-I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95A2C8-4BAA-E953-F8EA-43F2DAADD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A1C62-4E8F-50B1-6D0A-979959776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9371F6D-D597-90B1-B093-DDFA952C25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81191" y="1565226"/>
            <a:ext cx="4935793" cy="3537717"/>
          </a:xfrm>
          <a:ln w="28575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4474AFE-EC83-9FB8-0947-2B40ECC9666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369369" y="1565226"/>
            <a:ext cx="4935793" cy="361637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B8F3FBB-A748-1FA2-83E0-0202987BCBD3}"/>
              </a:ext>
            </a:extLst>
          </p:cNvPr>
          <p:cNvSpPr txBox="1"/>
          <p:nvPr/>
        </p:nvSpPr>
        <p:spPr>
          <a:xfrm>
            <a:off x="2105004" y="5368412"/>
            <a:ext cx="205494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Encryption Screen</a:t>
            </a:r>
            <a:endParaRPr lang="en-I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D3AC99-CA04-DFD7-4474-3DEB3B23DA88}"/>
              </a:ext>
            </a:extLst>
          </p:cNvPr>
          <p:cNvSpPr txBox="1"/>
          <p:nvPr/>
        </p:nvSpPr>
        <p:spPr>
          <a:xfrm>
            <a:off x="7756360" y="5388077"/>
            <a:ext cx="205494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Decryption Screen</a:t>
            </a:r>
            <a:endParaRPr lang="en-IN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665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3092993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This project demonstrates the power of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steganography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in securely hiding and retrieving sensitive information within images.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By leveraging the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Least Significant Bit (LSB) technique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we achieve an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efficient and undetectable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method for data concealment.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system ensures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data security and confidentiality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making it useful for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cybersecurity applications, secure communication, and digital watermarking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166</TotalTime>
  <Words>401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Rakesh Kumar Parida</cp:lastModifiedBy>
  <cp:revision>26</cp:revision>
  <dcterms:created xsi:type="dcterms:W3CDTF">2021-05-26T16:50:10Z</dcterms:created>
  <dcterms:modified xsi:type="dcterms:W3CDTF">2025-02-16T16:38:55Z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