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210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IN" dirty="0"/>
              <a:t>Student Performance  Based on Various Attributes 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DONE BY:RAKESH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Topic one - Objective</a:t>
            </a:r>
          </a:p>
          <a:p>
            <a:r>
              <a:rPr lang="en-US" dirty="0"/>
              <a:t>Topic two – Data Set</a:t>
            </a:r>
          </a:p>
          <a:p>
            <a:r>
              <a:rPr lang="en-US" dirty="0"/>
              <a:t>Topic three – Pivot Table</a:t>
            </a:r>
          </a:p>
          <a:p>
            <a:r>
              <a:rPr lang="en-US" dirty="0"/>
              <a:t>Topic four – Dash Board</a:t>
            </a:r>
          </a:p>
          <a:p>
            <a:r>
              <a:rPr lang="en-US" dirty="0"/>
              <a:t>Topic five - 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9680" y="308610"/>
            <a:ext cx="2781300" cy="83542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26671-2D47-1876-4586-97B65D074B18}"/>
              </a:ext>
            </a:extLst>
          </p:cNvPr>
          <p:cNvSpPr txBox="1"/>
          <p:nvPr/>
        </p:nvSpPr>
        <p:spPr>
          <a:xfrm>
            <a:off x="6983730" y="1382286"/>
            <a:ext cx="4530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To analyze and visualize student academic performance using Pivot Tables and an interactive dashboard in Excel. </a:t>
            </a: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0073B57-18A6-F341-D52A-ACF1FCB44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321"/>
            <a:ext cx="11758855" cy="66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6628" y="1421544"/>
            <a:ext cx="8233092" cy="401491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0" dirty="0"/>
              <a:t>Overall Performance Summary</a:t>
            </a:r>
          </a:p>
          <a:p>
            <a:pPr lvl="1"/>
            <a:r>
              <a:rPr lang="en-IN" sz="2400" dirty="0"/>
              <a:t>Gender-Based Performance</a:t>
            </a:r>
          </a:p>
          <a:p>
            <a:pPr lvl="1"/>
            <a:r>
              <a:rPr lang="en-IN" sz="2400" dirty="0"/>
              <a:t>Effect of Test Preparation</a:t>
            </a:r>
          </a:p>
          <a:p>
            <a:pPr lvl="1"/>
            <a:r>
              <a:rPr lang="en-IN" sz="2400" dirty="0"/>
              <a:t>Influence of Parental Education</a:t>
            </a:r>
          </a:p>
          <a:p>
            <a:pPr lvl="1"/>
            <a:r>
              <a:rPr lang="en-IN" sz="2400" dirty="0"/>
              <a:t>Lunch Type Impact</a:t>
            </a:r>
          </a:p>
          <a:p>
            <a:pPr lvl="1"/>
            <a:r>
              <a:rPr lang="en-IN" sz="2400" dirty="0"/>
              <a:t>Ethnicity-Based Trends</a:t>
            </a:r>
            <a:endParaRPr lang="en-US" sz="24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6FA39-9305-A667-8A9F-E2171FBA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87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840C7-E0D8-04F2-B4F2-57F5CB2BB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440" y="0"/>
            <a:ext cx="12470130" cy="696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20" y="-559821"/>
            <a:ext cx="9953308" cy="1780860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520" y="2111469"/>
            <a:ext cx="5962650" cy="628650"/>
          </a:xfrm>
        </p:spPr>
        <p:txBody>
          <a:bodyPr>
            <a:normAutofit/>
          </a:bodyPr>
          <a:lstStyle/>
          <a:p>
            <a:r>
              <a:rPr lang="en-US" dirty="0"/>
              <a:t>The dashboard reveals several key performance drivers: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834640"/>
            <a:ext cx="10397490" cy="3521708"/>
          </a:xfrm>
        </p:spPr>
        <p:txBody>
          <a:bodyPr>
            <a:normAutofit/>
          </a:bodyPr>
          <a:lstStyle/>
          <a:p>
            <a:r>
              <a:rPr lang="en-US" sz="2000" b="1" dirty="0"/>
              <a:t>Test preparation</a:t>
            </a:r>
            <a:r>
              <a:rPr lang="en-US" sz="2000" dirty="0"/>
              <a:t>, </a:t>
            </a:r>
            <a:r>
              <a:rPr lang="en-US" sz="2000" b="1" dirty="0"/>
              <a:t>lunch type</a:t>
            </a:r>
            <a:r>
              <a:rPr lang="en-US" sz="2000" dirty="0"/>
              <a:t>, and </a:t>
            </a:r>
            <a:r>
              <a:rPr lang="en-US" sz="2000" b="1" dirty="0"/>
              <a:t>parental education level</a:t>
            </a:r>
            <a:r>
              <a:rPr lang="en-US" sz="2000" dirty="0"/>
              <a:t> are strong influencers of student success.</a:t>
            </a:r>
          </a:p>
          <a:p>
            <a:r>
              <a:rPr lang="en-US" sz="2000" b="1" dirty="0"/>
              <a:t>Females outperform males</a:t>
            </a:r>
            <a:r>
              <a:rPr lang="en-US" sz="2000" dirty="0"/>
              <a:t> in literacy-based subjects, while </a:t>
            </a:r>
            <a:r>
              <a:rPr lang="en-US" sz="2000" b="1" dirty="0"/>
              <a:t>males do better in math</a:t>
            </a:r>
            <a:r>
              <a:rPr lang="en-US" sz="2000" dirty="0"/>
              <a:t>.</a:t>
            </a:r>
          </a:p>
          <a:p>
            <a:r>
              <a:rPr lang="en-US" sz="2000" dirty="0"/>
              <a:t>Students from </a:t>
            </a:r>
            <a:r>
              <a:rPr lang="en-US" sz="2000" b="1" dirty="0"/>
              <a:t>higher social economic backgrounds</a:t>
            </a:r>
            <a:r>
              <a:rPr lang="en-US" sz="2000" dirty="0"/>
              <a:t> (standard lunch, educated parents) score better across the board.</a:t>
            </a:r>
          </a:p>
          <a:p>
            <a:r>
              <a:rPr lang="en-US" sz="2000" b="1" dirty="0"/>
              <a:t>Ethnicity groups</a:t>
            </a:r>
            <a:r>
              <a:rPr lang="en-US" sz="2000" dirty="0"/>
              <a:t> show varied performance trends, with </a:t>
            </a:r>
            <a:r>
              <a:rPr lang="en-US" sz="2000" b="1" dirty="0"/>
              <a:t>Group E leading</a:t>
            </a:r>
            <a:r>
              <a:rPr lang="en-US" sz="2000" dirty="0"/>
              <a:t> in all areas.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229</TotalTime>
  <Words>164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Student Performance  Based on Various Attributes   DONE BY:RAKESH </vt:lpstr>
      <vt:lpstr>AGENDA</vt:lpstr>
      <vt:lpstr>OBJECTIVE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Girijesh S</dc:creator>
  <cp:lastModifiedBy>hp</cp:lastModifiedBy>
  <cp:revision>3</cp:revision>
  <dcterms:created xsi:type="dcterms:W3CDTF">2025-07-31T03:13:44Z</dcterms:created>
  <dcterms:modified xsi:type="dcterms:W3CDTF">2025-08-11T04:55:52Z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