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E38C1F-2BC3-46D6-9863-58768AA7D9A8}" v="1426" dt="2020-12-04T08:18:17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214 Digvijay Singh" userId="S::digvijaysingh_19156@aitpune.edu.in::c605c563-5825-46dd-85f4-00e532563ba6" providerId="AD" clId="Web-{AEE38C1F-2BC3-46D6-9863-58768AA7D9A8}"/>
    <pc:docChg chg="addSld modSld addMainMaster delMainMaster">
      <pc:chgData name="3214 Digvijay Singh" userId="S::digvijaysingh_19156@aitpune.edu.in::c605c563-5825-46dd-85f4-00e532563ba6" providerId="AD" clId="Web-{AEE38C1F-2BC3-46D6-9863-58768AA7D9A8}" dt="2020-12-04T08:18:34.222" v="1427"/>
      <pc:docMkLst>
        <pc:docMk/>
      </pc:docMkLst>
      <pc:sldChg chg="addSp modSp mod setBg modClrScheme chgLayout">
        <pc:chgData name="3214 Digvijay Singh" userId="S::digvijaysingh_19156@aitpune.edu.in::c605c563-5825-46dd-85f4-00e532563ba6" providerId="AD" clId="Web-{AEE38C1F-2BC3-46D6-9863-58768AA7D9A8}" dt="2020-12-04T07:29:11.554" v="115" actId="20577"/>
        <pc:sldMkLst>
          <pc:docMk/>
          <pc:sldMk cId="109857222" sldId="256"/>
        </pc:sldMkLst>
        <pc:spChg chg="mod">
          <ac:chgData name="3214 Digvijay Singh" userId="S::digvijaysingh_19156@aitpune.edu.in::c605c563-5825-46dd-85f4-00e532563ba6" providerId="AD" clId="Web-{AEE38C1F-2BC3-46D6-9863-58768AA7D9A8}" dt="2020-12-04T07:28:23.445" v="3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214 Digvijay Singh" userId="S::digvijaysingh_19156@aitpune.edu.in::c605c563-5825-46dd-85f4-00e532563ba6" providerId="AD" clId="Web-{AEE38C1F-2BC3-46D6-9863-58768AA7D9A8}" dt="2020-12-04T07:29:11.554" v="115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3214 Digvijay Singh" userId="S::digvijaysingh_19156@aitpune.edu.in::c605c563-5825-46dd-85f4-00e532563ba6" providerId="AD" clId="Web-{AEE38C1F-2BC3-46D6-9863-58768AA7D9A8}" dt="2020-12-04T07:28:23.445" v="38"/>
          <ac:spMkLst>
            <pc:docMk/>
            <pc:sldMk cId="109857222" sldId="256"/>
            <ac:spMk id="9" creationId="{30103171-0BA0-4AF0-AF05-04AFA1A4ACCA}"/>
          </ac:spMkLst>
        </pc:spChg>
        <pc:spChg chg="add">
          <ac:chgData name="3214 Digvijay Singh" userId="S::digvijaysingh_19156@aitpune.edu.in::c605c563-5825-46dd-85f4-00e532563ba6" providerId="AD" clId="Web-{AEE38C1F-2BC3-46D6-9863-58768AA7D9A8}" dt="2020-12-04T07:28:23.445" v="38"/>
          <ac:spMkLst>
            <pc:docMk/>
            <pc:sldMk cId="109857222" sldId="256"/>
            <ac:spMk id="11" creationId="{E128B901-D4EA-4C4D-A150-23D2A6DEC6E8}"/>
          </ac:spMkLst>
        </pc:spChg>
        <pc:spChg chg="add">
          <ac:chgData name="3214 Digvijay Singh" userId="S::digvijaysingh_19156@aitpune.edu.in::c605c563-5825-46dd-85f4-00e532563ba6" providerId="AD" clId="Web-{AEE38C1F-2BC3-46D6-9863-58768AA7D9A8}" dt="2020-12-04T07:28:23.445" v="38"/>
          <ac:spMkLst>
            <pc:docMk/>
            <pc:sldMk cId="109857222" sldId="256"/>
            <ac:spMk id="13" creationId="{A760B08A-B322-4C79-AB6D-7E4246352E9B}"/>
          </ac:spMkLst>
        </pc:spChg>
        <pc:picChg chg="add">
          <ac:chgData name="3214 Digvijay Singh" userId="S::digvijaysingh_19156@aitpune.edu.in::c605c563-5825-46dd-85f4-00e532563ba6" providerId="AD" clId="Web-{AEE38C1F-2BC3-46D6-9863-58768AA7D9A8}" dt="2020-12-04T07:28:23.445" v="38"/>
          <ac:picMkLst>
            <pc:docMk/>
            <pc:sldMk cId="109857222" sldId="256"/>
            <ac:picMk id="4" creationId="{A1D57D06-2673-48E7-A08C-E6BA1A169A78}"/>
          </ac:picMkLst>
        </pc:picChg>
      </pc:sldChg>
      <pc:sldChg chg="addSp modSp new mod setBg">
        <pc:chgData name="3214 Digvijay Singh" userId="S::digvijaysingh_19156@aitpune.edu.in::c605c563-5825-46dd-85f4-00e532563ba6" providerId="AD" clId="Web-{AEE38C1F-2BC3-46D6-9863-58768AA7D9A8}" dt="2020-12-04T07:37:38.836" v="782"/>
        <pc:sldMkLst>
          <pc:docMk/>
          <pc:sldMk cId="659945521" sldId="257"/>
        </pc:sldMkLst>
        <pc:spChg chg="mod">
          <ac:chgData name="3214 Digvijay Singh" userId="S::digvijaysingh_19156@aitpune.edu.in::c605c563-5825-46dd-85f4-00e532563ba6" providerId="AD" clId="Web-{AEE38C1F-2BC3-46D6-9863-58768AA7D9A8}" dt="2020-12-04T07:37:38.836" v="782"/>
          <ac:spMkLst>
            <pc:docMk/>
            <pc:sldMk cId="659945521" sldId="257"/>
            <ac:spMk id="2" creationId="{A7418BCE-06B0-414D-9D30-9962F47477CD}"/>
          </ac:spMkLst>
        </pc:spChg>
        <pc:spChg chg="mod ord">
          <ac:chgData name="3214 Digvijay Singh" userId="S::digvijaysingh_19156@aitpune.edu.in::c605c563-5825-46dd-85f4-00e532563ba6" providerId="AD" clId="Web-{AEE38C1F-2BC3-46D6-9863-58768AA7D9A8}" dt="2020-12-04T07:37:38.836" v="782"/>
          <ac:spMkLst>
            <pc:docMk/>
            <pc:sldMk cId="659945521" sldId="257"/>
            <ac:spMk id="3" creationId="{2812F7A1-9A33-4B55-AB57-926B6AC40E19}"/>
          </ac:spMkLst>
        </pc:spChg>
        <pc:spChg chg="add">
          <ac:chgData name="3214 Digvijay Singh" userId="S::digvijaysingh_19156@aitpune.edu.in::c605c563-5825-46dd-85f4-00e532563ba6" providerId="AD" clId="Web-{AEE38C1F-2BC3-46D6-9863-58768AA7D9A8}" dt="2020-12-04T07:37:20.305" v="777"/>
          <ac:spMkLst>
            <pc:docMk/>
            <pc:sldMk cId="659945521" sldId="257"/>
            <ac:spMk id="9" creationId="{3129AE00-6D8C-41D7-8B33-B44A25E0DDFD}"/>
          </ac:spMkLst>
        </pc:spChg>
        <pc:spChg chg="add">
          <ac:chgData name="3214 Digvijay Singh" userId="S::digvijaysingh_19156@aitpune.edu.in::c605c563-5825-46dd-85f4-00e532563ba6" providerId="AD" clId="Web-{AEE38C1F-2BC3-46D6-9863-58768AA7D9A8}" dt="2020-12-04T07:37:20.305" v="777"/>
          <ac:spMkLst>
            <pc:docMk/>
            <pc:sldMk cId="659945521" sldId="257"/>
            <ac:spMk id="11" creationId="{F9E793DA-F1DD-4288-A72D-1AFC134DB256}"/>
          </ac:spMkLst>
        </pc:spChg>
        <pc:spChg chg="add">
          <ac:chgData name="3214 Digvijay Singh" userId="S::digvijaysingh_19156@aitpune.edu.in::c605c563-5825-46dd-85f4-00e532563ba6" providerId="AD" clId="Web-{AEE38C1F-2BC3-46D6-9863-58768AA7D9A8}" dt="2020-12-04T07:37:38.836" v="782"/>
          <ac:spMkLst>
            <pc:docMk/>
            <pc:sldMk cId="659945521" sldId="257"/>
            <ac:spMk id="13" creationId="{C6771E30-A604-493B-BC4C-1AA76659198E}"/>
          </ac:spMkLst>
        </pc:spChg>
        <pc:spChg chg="add">
          <ac:chgData name="3214 Digvijay Singh" userId="S::digvijaysingh_19156@aitpune.edu.in::c605c563-5825-46dd-85f4-00e532563ba6" providerId="AD" clId="Web-{AEE38C1F-2BC3-46D6-9863-58768AA7D9A8}" dt="2020-12-04T07:37:38.836" v="782"/>
          <ac:spMkLst>
            <pc:docMk/>
            <pc:sldMk cId="659945521" sldId="257"/>
            <ac:spMk id="14" creationId="{913EDF91-3802-4360-909F-A0509363D4F4}"/>
          </ac:spMkLst>
        </pc:spChg>
        <pc:picChg chg="add mod">
          <ac:chgData name="3214 Digvijay Singh" userId="S::digvijaysingh_19156@aitpune.edu.in::c605c563-5825-46dd-85f4-00e532563ba6" providerId="AD" clId="Web-{AEE38C1F-2BC3-46D6-9863-58768AA7D9A8}" dt="2020-12-04T07:37:38.836" v="782"/>
          <ac:picMkLst>
            <pc:docMk/>
            <pc:sldMk cId="659945521" sldId="257"/>
            <ac:picMk id="4" creationId="{76459EDD-AFD3-4D0E-8D2D-6D833AB6C9A4}"/>
          </ac:picMkLst>
        </pc:picChg>
      </pc:sldChg>
      <pc:sldChg chg="addSp modSp new mod setBg">
        <pc:chgData name="3214 Digvijay Singh" userId="S::digvijaysingh_19156@aitpune.edu.in::c605c563-5825-46dd-85f4-00e532563ba6" providerId="AD" clId="Web-{AEE38C1F-2BC3-46D6-9863-58768AA7D9A8}" dt="2020-12-04T08:11:10.534" v="1405"/>
        <pc:sldMkLst>
          <pc:docMk/>
          <pc:sldMk cId="893270614" sldId="258"/>
        </pc:sldMkLst>
        <pc:spChg chg="mod">
          <ac:chgData name="3214 Digvijay Singh" userId="S::digvijaysingh_19156@aitpune.edu.in::c605c563-5825-46dd-85f4-00e532563ba6" providerId="AD" clId="Web-{AEE38C1F-2BC3-46D6-9863-58768AA7D9A8}" dt="2020-12-04T08:11:10.534" v="1405"/>
          <ac:spMkLst>
            <pc:docMk/>
            <pc:sldMk cId="893270614" sldId="258"/>
            <ac:spMk id="2" creationId="{63DE8FCB-6A0F-474A-8A97-3D45EA194F1D}"/>
          </ac:spMkLst>
        </pc:spChg>
        <pc:spChg chg="mod">
          <ac:chgData name="3214 Digvijay Singh" userId="S::digvijaysingh_19156@aitpune.edu.in::c605c563-5825-46dd-85f4-00e532563ba6" providerId="AD" clId="Web-{AEE38C1F-2BC3-46D6-9863-58768AA7D9A8}" dt="2020-12-04T08:11:10.534" v="1405"/>
          <ac:spMkLst>
            <pc:docMk/>
            <pc:sldMk cId="893270614" sldId="258"/>
            <ac:spMk id="3" creationId="{CEF7B779-220C-41B0-9938-B9E8C23D3BD3}"/>
          </ac:spMkLst>
        </pc:spChg>
        <pc:spChg chg="add">
          <ac:chgData name="3214 Digvijay Singh" userId="S::digvijaysingh_19156@aitpune.edu.in::c605c563-5825-46dd-85f4-00e532563ba6" providerId="AD" clId="Web-{AEE38C1F-2BC3-46D6-9863-58768AA7D9A8}" dt="2020-12-04T08:11:10.534" v="1405"/>
          <ac:spMkLst>
            <pc:docMk/>
            <pc:sldMk cId="893270614" sldId="258"/>
            <ac:spMk id="9" creationId="{4D88A92C-0BD1-4D13-9480-9CA5056B1076}"/>
          </ac:spMkLst>
        </pc:spChg>
        <pc:spChg chg="add">
          <ac:chgData name="3214 Digvijay Singh" userId="S::digvijaysingh_19156@aitpune.edu.in::c605c563-5825-46dd-85f4-00e532563ba6" providerId="AD" clId="Web-{AEE38C1F-2BC3-46D6-9863-58768AA7D9A8}" dt="2020-12-04T08:11:10.534" v="1405"/>
          <ac:spMkLst>
            <pc:docMk/>
            <pc:sldMk cId="893270614" sldId="258"/>
            <ac:spMk id="11" creationId="{F850E0BE-0A13-43E4-9007-A06960852F21}"/>
          </ac:spMkLst>
        </pc:spChg>
        <pc:picChg chg="add">
          <ac:chgData name="3214 Digvijay Singh" userId="S::digvijaysingh_19156@aitpune.edu.in::c605c563-5825-46dd-85f4-00e532563ba6" providerId="AD" clId="Web-{AEE38C1F-2BC3-46D6-9863-58768AA7D9A8}" dt="2020-12-04T08:11:10.534" v="1405"/>
          <ac:picMkLst>
            <pc:docMk/>
            <pc:sldMk cId="893270614" sldId="258"/>
            <ac:picMk id="5" creationId="{7C22C711-946B-4A74-ADEE-A95E4F53F4F0}"/>
          </ac:picMkLst>
        </pc:picChg>
      </pc:sldChg>
      <pc:sldChg chg="addSp modSp new mod setBg">
        <pc:chgData name="3214 Digvijay Singh" userId="S::digvijaysingh_19156@aitpune.edu.in::c605c563-5825-46dd-85f4-00e532563ba6" providerId="AD" clId="Web-{AEE38C1F-2BC3-46D6-9863-58768AA7D9A8}" dt="2020-12-04T08:18:34.222" v="1427"/>
        <pc:sldMkLst>
          <pc:docMk/>
          <pc:sldMk cId="231292726" sldId="259"/>
        </pc:sldMkLst>
        <pc:spChg chg="mod">
          <ac:chgData name="3214 Digvijay Singh" userId="S::digvijaysingh_19156@aitpune.edu.in::c605c563-5825-46dd-85f4-00e532563ba6" providerId="AD" clId="Web-{AEE38C1F-2BC3-46D6-9863-58768AA7D9A8}" dt="2020-12-04T08:18:34.222" v="1427"/>
          <ac:spMkLst>
            <pc:docMk/>
            <pc:sldMk cId="231292726" sldId="259"/>
            <ac:spMk id="2" creationId="{64B7F928-E580-4D44-879C-B327DF02489A}"/>
          </ac:spMkLst>
        </pc:spChg>
        <pc:spChg chg="mod">
          <ac:chgData name="3214 Digvijay Singh" userId="S::digvijaysingh_19156@aitpune.edu.in::c605c563-5825-46dd-85f4-00e532563ba6" providerId="AD" clId="Web-{AEE38C1F-2BC3-46D6-9863-58768AA7D9A8}" dt="2020-12-04T08:18:34.222" v="1427"/>
          <ac:spMkLst>
            <pc:docMk/>
            <pc:sldMk cId="231292726" sldId="259"/>
            <ac:spMk id="3" creationId="{9A8A9FA4-D931-4D96-AA2F-B9C28D09DBF1}"/>
          </ac:spMkLst>
        </pc:spChg>
        <pc:spChg chg="add">
          <ac:chgData name="3214 Digvijay Singh" userId="S::digvijaysingh_19156@aitpune.edu.in::c605c563-5825-46dd-85f4-00e532563ba6" providerId="AD" clId="Web-{AEE38C1F-2BC3-46D6-9863-58768AA7D9A8}" dt="2020-12-04T08:18:34.222" v="1427"/>
          <ac:spMkLst>
            <pc:docMk/>
            <pc:sldMk cId="231292726" sldId="259"/>
            <ac:spMk id="10" creationId="{B3E5064B-BAF4-48C7-8C2C-8219FF24A7A4}"/>
          </ac:spMkLst>
        </pc:spChg>
        <pc:spChg chg="add">
          <ac:chgData name="3214 Digvijay Singh" userId="S::digvijaysingh_19156@aitpune.edu.in::c605c563-5825-46dd-85f4-00e532563ba6" providerId="AD" clId="Web-{AEE38C1F-2BC3-46D6-9863-58768AA7D9A8}" dt="2020-12-04T08:18:34.222" v="1427"/>
          <ac:spMkLst>
            <pc:docMk/>
            <pc:sldMk cId="231292726" sldId="259"/>
            <ac:spMk id="12" creationId="{8A7C3535-4FB5-4E5B-BDFE-FA61877AF1A9}"/>
          </ac:spMkLst>
        </pc:spChg>
        <pc:spChg chg="add">
          <ac:chgData name="3214 Digvijay Singh" userId="S::digvijaysingh_19156@aitpune.edu.in::c605c563-5825-46dd-85f4-00e532563ba6" providerId="AD" clId="Web-{AEE38C1F-2BC3-46D6-9863-58768AA7D9A8}" dt="2020-12-04T08:18:34.222" v="1427"/>
          <ac:spMkLst>
            <pc:docMk/>
            <pc:sldMk cId="231292726" sldId="259"/>
            <ac:spMk id="14" creationId="{23E33EB3-397E-4C5F-B561-7FEE7C781FB7}"/>
          </ac:spMkLst>
        </pc:spChg>
        <pc:picChg chg="add">
          <ac:chgData name="3214 Digvijay Singh" userId="S::digvijaysingh_19156@aitpune.edu.in::c605c563-5825-46dd-85f4-00e532563ba6" providerId="AD" clId="Web-{AEE38C1F-2BC3-46D6-9863-58768AA7D9A8}" dt="2020-12-04T08:18:34.222" v="1427"/>
          <ac:picMkLst>
            <pc:docMk/>
            <pc:sldMk cId="231292726" sldId="259"/>
            <ac:picMk id="7" creationId="{AE743C91-DA05-44EA-AD8C-D74DE86AD483}"/>
          </ac:picMkLst>
        </pc:picChg>
      </pc:sldChg>
      <pc:sldMasterChg chg="del delSldLayout">
        <pc:chgData name="3214 Digvijay Singh" userId="S::digvijaysingh_19156@aitpune.edu.in::c605c563-5825-46dd-85f4-00e532563ba6" providerId="AD" clId="Web-{AEE38C1F-2BC3-46D6-9863-58768AA7D9A8}" dt="2020-12-04T07:28:23.445" v="38"/>
        <pc:sldMasterMkLst>
          <pc:docMk/>
          <pc:sldMasterMk cId="2460954070" sldId="2147483660"/>
        </pc:sldMasterMkLst>
        <pc:sldLayoutChg chg="del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3214 Digvijay Singh" userId="S::digvijaysingh_19156@aitpune.edu.in::c605c563-5825-46dd-85f4-00e532563ba6" providerId="AD" clId="Web-{AEE38C1F-2BC3-46D6-9863-58768AA7D9A8}" dt="2020-12-04T07:28:23.445" v="38"/>
        <pc:sldMasterMkLst>
          <pc:docMk/>
          <pc:sldMasterMk cId="548942123" sldId="2147483672"/>
        </pc:sldMasterMkLst>
        <pc:sldLayoutChg chg="add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548942123" sldId="2147483672"/>
            <pc:sldLayoutMk cId="1228628432" sldId="2147483673"/>
          </pc:sldLayoutMkLst>
        </pc:sldLayoutChg>
        <pc:sldLayoutChg chg="add replId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548942123" sldId="2147483672"/>
            <pc:sldLayoutMk cId="3037226895" sldId="2147483674"/>
          </pc:sldLayoutMkLst>
        </pc:sldLayoutChg>
        <pc:sldLayoutChg chg="add replId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548942123" sldId="2147483672"/>
            <pc:sldLayoutMk cId="2219382552" sldId="2147483675"/>
          </pc:sldLayoutMkLst>
        </pc:sldLayoutChg>
        <pc:sldLayoutChg chg="add replId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548942123" sldId="2147483672"/>
            <pc:sldLayoutMk cId="3722623661" sldId="2147483676"/>
          </pc:sldLayoutMkLst>
        </pc:sldLayoutChg>
        <pc:sldLayoutChg chg="add replId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548942123" sldId="2147483672"/>
            <pc:sldLayoutMk cId="1355493301" sldId="2147483677"/>
          </pc:sldLayoutMkLst>
        </pc:sldLayoutChg>
        <pc:sldLayoutChg chg="add replId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548942123" sldId="2147483672"/>
            <pc:sldLayoutMk cId="2835240539" sldId="2147483678"/>
          </pc:sldLayoutMkLst>
        </pc:sldLayoutChg>
        <pc:sldLayoutChg chg="add replId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548942123" sldId="2147483672"/>
            <pc:sldLayoutMk cId="3312135712" sldId="2147483679"/>
          </pc:sldLayoutMkLst>
        </pc:sldLayoutChg>
        <pc:sldLayoutChg chg="add replId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548942123" sldId="2147483672"/>
            <pc:sldLayoutMk cId="2095721027" sldId="2147483680"/>
          </pc:sldLayoutMkLst>
        </pc:sldLayoutChg>
        <pc:sldLayoutChg chg="add replId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548942123" sldId="2147483672"/>
            <pc:sldLayoutMk cId="439823359" sldId="2147483681"/>
          </pc:sldLayoutMkLst>
        </pc:sldLayoutChg>
        <pc:sldLayoutChg chg="add replId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548942123" sldId="2147483672"/>
            <pc:sldLayoutMk cId="2144755526" sldId="2147483682"/>
          </pc:sldLayoutMkLst>
        </pc:sldLayoutChg>
        <pc:sldLayoutChg chg="add replId">
          <pc:chgData name="3214 Digvijay Singh" userId="S::digvijaysingh_19156@aitpune.edu.in::c605c563-5825-46dd-85f4-00e532563ba6" providerId="AD" clId="Web-{AEE38C1F-2BC3-46D6-9863-58768AA7D9A8}" dt="2020-12-04T07:28:23.445" v="38"/>
          <pc:sldLayoutMkLst>
            <pc:docMk/>
            <pc:sldMasterMk cId="548942123" sldId="2147483672"/>
            <pc:sldLayoutMk cId="1259595727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9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2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5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2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2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3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4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9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8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4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57D06-2673-48E7-A08C-E6BA1A169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99" r="16114" b="-3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371599"/>
            <a:ext cx="4762500" cy="2360429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MINESWEEPER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114800"/>
            <a:ext cx="4762500" cy="13716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Developed by:</a:t>
            </a:r>
          </a:p>
          <a:p>
            <a:r>
              <a:rPr lang="en-US" dirty="0"/>
              <a:t>Rakesh Tiwari</a:t>
            </a:r>
          </a:p>
          <a:p>
            <a:r>
              <a:rPr lang="en-US" dirty="0"/>
              <a:t>Digvijay Singh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6771E30-A604-493B-BC4C-1AA766591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29AE00-6D8C-41D7-8B33-B44A25E0D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793DA-F1DD-4288-A72D-1AFC134DB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18BCE-06B0-414D-9D30-9962F474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0" y="496047"/>
            <a:ext cx="6119904" cy="10279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Rules</a:t>
            </a:r>
            <a:endParaRPr lang="en-US" err="1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913EDF91-3802-4360-909F-A0509363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459EDD-AFD3-4D0E-8D2D-6D833AB6C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83" r="18084" b="2"/>
          <a:stretch/>
        </p:blipFill>
        <p:spPr>
          <a:xfrm>
            <a:off x="685800" y="685800"/>
            <a:ext cx="3390900" cy="548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7A1-9A33-4B55-AB57-926B6AC4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126" y="1817153"/>
            <a:ext cx="6165978" cy="447145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There are certain number of mines hidden in the game. Our goal is to expose all the all the cells which do not contains mine.</a:t>
            </a:r>
          </a:p>
          <a:p>
            <a:pPr>
              <a:lnSpc>
                <a:spcPct val="90000"/>
              </a:lnSpc>
            </a:pPr>
            <a:r>
              <a:rPr lang="en-US" sz="2200"/>
              <a:t>To expose these mines, we are given hints such that the cells contain a number which depicts how many mines are there surrounding it.</a:t>
            </a:r>
          </a:p>
          <a:p>
            <a:pPr>
              <a:lnSpc>
                <a:spcPct val="90000"/>
              </a:lnSpc>
            </a:pPr>
            <a:r>
              <a:rPr lang="en-US" sz="2200"/>
              <a:t>If we expose the cell containing mines than we lose the game.</a:t>
            </a:r>
          </a:p>
          <a:p>
            <a:pPr>
              <a:lnSpc>
                <a:spcPct val="90000"/>
              </a:lnSpc>
            </a:pPr>
            <a:r>
              <a:rPr lang="en-US" sz="2200"/>
              <a:t>If we clear all boxes and find all the mines we win, the game.</a:t>
            </a:r>
          </a:p>
        </p:txBody>
      </p:sp>
    </p:spTree>
    <p:extLst>
      <p:ext uri="{BB962C8B-B14F-4D97-AF65-F5344CB8AC3E}">
        <p14:creationId xmlns:p14="http://schemas.microsoft.com/office/powerpoint/2010/main" val="65994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8A92C-0BD1-4D13-9480-9CA5056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0E0BE-0A13-43E4-9007-A06960852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6118275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E8FCB-6A0F-474A-8A97-3D45EA19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/>
              <a:t>LOGIC: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B779-220C-41B0-9938-B9E8C23D3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There are two boards in the game mybaord and realboard. Myboard contains the user game play and it gets updated as user make a move but realboard remains the same.</a:t>
            </a:r>
          </a:p>
          <a:p>
            <a:r>
              <a:rPr lang="en-US"/>
              <a:t>Realboard contains all the mine. And it is not shown to the user.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2C711-946B-4A74-ADEE-A95E4F53F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58" r="30043" b="2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7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7F928-E580-4D44-879C-B327DF02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>
            <a:normAutofit/>
          </a:bodyPr>
          <a:lstStyle/>
          <a:p>
            <a:pPr algn="ctr"/>
            <a:r>
              <a:rPr lang="en-US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9FA4-D931-4D96-AA2F-B9C28D09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8"/>
            <a:ext cx="6339840" cy="34395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https://github.com/dsprajput/FDS-MiniProject</a:t>
            </a:r>
            <a:endParaRPr lang="en-US"/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AE743C91-DA05-44EA-AD8C-D74DE86AD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400" y="2076450"/>
            <a:ext cx="2705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272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2F241B"/>
      </a:dk2>
      <a:lt2>
        <a:srgbClr val="F0F3F3"/>
      </a:lt2>
      <a:accent1>
        <a:srgbClr val="C3654D"/>
      </a:accent1>
      <a:accent2>
        <a:srgbClr val="B13B54"/>
      </a:accent2>
      <a:accent3>
        <a:srgbClr val="C34D97"/>
      </a:accent3>
      <a:accent4>
        <a:srgbClr val="AC3BB1"/>
      </a:accent4>
      <a:accent5>
        <a:srgbClr val="8D4DC3"/>
      </a:accent5>
      <a:accent6>
        <a:srgbClr val="5143B5"/>
      </a:accent6>
      <a:hlink>
        <a:srgbClr val="993FBF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ClassicFrameVTI</vt:lpstr>
      <vt:lpstr>MINESWEEPER</vt:lpstr>
      <vt:lpstr>Rules</vt:lpstr>
      <vt:lpstr>LOGIC: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153</cp:revision>
  <dcterms:created xsi:type="dcterms:W3CDTF">2020-12-04T07:27:44Z</dcterms:created>
  <dcterms:modified xsi:type="dcterms:W3CDTF">2020-12-04T08:18:34Z</dcterms:modified>
</cp:coreProperties>
</file>