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2D389-459F-465D-ACD5-90F658D1B2AC}" v="8" dt="2024-02-16T16:15:1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7514-DDD2-B9A1-E054-FB5AB049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2E47-BAEC-D080-C3AC-D3664CC8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A371-33A4-C097-0142-0F29B5A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C109-7FD9-C920-6AE3-89CEDAA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9DDA-B594-0C66-B8B1-24E4A06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D99-3D2F-B4A9-7B32-48F1F1FB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D198-DF45-C47B-B2E5-3064182C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3C19-BFAA-2A59-6794-60378951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4D34-CD9D-FC21-5E48-08F0FA4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F56-E22A-6906-3530-26E1DB9F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679E7-4E38-F53C-5AA3-D8AD08BD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E3A7-7F64-0850-89AD-12888105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4231-A5BC-F438-41D2-34F95B3A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A4-2BC6-764B-7D97-272F09E9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23BB-860B-60B4-54C0-896CA4D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7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C19B-CF65-C3E0-3C17-97171670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E375-9D6A-C5BF-474B-33583BD3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7578-A4D3-DB29-C2E2-734385CD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95B-DBE7-BCC5-6B41-219FB21B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FD79-5A0F-B6E9-839B-38AF7EC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AF4-FA88-FB2F-085B-97967937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78A9-786C-91E2-5D6C-FDFE060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FCC7-20B7-C3DA-CDC1-B39576A8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BEF4-ADDE-9A67-B0C6-B5953925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2A5C-9B5D-9428-661F-914E6BB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0796-606F-1DE1-48EF-4910044A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AFE1-FA5C-5E40-9DF2-11D657EF6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D54E-EED3-8D93-4507-6DA1E161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E013-DD66-A4C9-1A24-D58D129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E8A3-F601-5FC6-9B66-DECE56BC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8FB5-029D-9876-94CB-AD3995C2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29B-FCFE-0F98-5B9B-C09E2835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BE79-DE62-A1B5-ADD8-5E12039C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FAA1-63BA-BEC4-08A4-E89BAA5F8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A91D-6F87-882E-DFA2-04BEE1BA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AA29-5800-2105-D1E6-21253C39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E911-90B8-0850-CA80-0C58599D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F9F4F-EC22-09EE-D95E-19B259C8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039CC-B17C-A768-FCD8-FD6F6B6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7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8847-E94F-3063-7E10-D7EA11E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83677-B653-606F-F020-7BF9FC54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73C97-C9CF-CA8C-340C-7FD54D16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01975-F8D6-9044-7AAF-254165B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6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95B74-BF3B-271E-0D57-D18BC05A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440D7-A1A5-2C22-6152-ADEF53E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0BBB-5E96-FFA9-6E68-08B379B9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248D-B508-5BE6-062A-837DF6D7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007A-2FB7-886B-E390-A97340C7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4D33-F314-D676-592E-5B268C77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9E6E-9DB2-54AC-9561-554211D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B61C-29A6-7C62-F1DC-49E15339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05C3-5CBF-AF66-88DE-DE490447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678D-599E-F16A-17BA-BF05158F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C979B-B285-6C8A-1C8C-4BB48BB0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2EC7-7C59-6DF9-A745-D5552B36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4A4F-92BB-EE15-6423-ECA0B13E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EA3E-FE7D-07FF-3CE3-19F0F08F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9246-2AF0-E31B-84F7-1DC24A0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3F24-ABAF-83F4-EA8E-1CFAF70C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9365-6309-4EFF-69B7-E0049BFF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D8D4-6926-D14E-D120-2991229A9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3614-E4D9-E228-1345-B50D2DB8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7087-6B6B-1759-9CD3-B1A4AF20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26A4-CC21-4E6E-4D94-7959CF28C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UPDATING PASSWORD AND MAIL 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3635-F086-E5BE-6E5E-5161DBC5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2457" y="6475444"/>
            <a:ext cx="2329543" cy="38255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G.Rakesh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5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6378-C083-A813-187D-A4EEDF74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23330"/>
            <a:ext cx="5225144" cy="821093"/>
          </a:xfrm>
        </p:spPr>
        <p:txBody>
          <a:bodyPr>
            <a:normAutofit/>
          </a:bodyPr>
          <a:lstStyle/>
          <a:p>
            <a:r>
              <a:rPr lang="en-IN" dirty="0"/>
              <a:t>FUNCTION ANALASIS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99D4A-D9E3-0E53-8AA6-66F283E2DE3A}"/>
              </a:ext>
            </a:extLst>
          </p:cNvPr>
          <p:cNvSpPr txBox="1"/>
          <p:nvPr/>
        </p:nvSpPr>
        <p:spPr>
          <a:xfrm>
            <a:off x="497711" y="2195140"/>
            <a:ext cx="6331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1.Utilize the "Forgot Password" option on the login page.</a:t>
            </a:r>
          </a:p>
          <a:p>
            <a:endParaRPr lang="en-US" dirty="0"/>
          </a:p>
          <a:p>
            <a:r>
              <a:rPr lang="en-US" dirty="0"/>
              <a:t>2.Check your email for password reset instructions or links.</a:t>
            </a:r>
          </a:p>
          <a:p>
            <a:endParaRPr lang="en-US" dirty="0"/>
          </a:p>
          <a:p>
            <a:r>
              <a:rPr lang="en-US" dirty="0"/>
              <a:t>3.Contact customer support for assistance if needed.</a:t>
            </a:r>
          </a:p>
          <a:p>
            <a:endParaRPr lang="en-US" dirty="0"/>
          </a:p>
          <a:p>
            <a:r>
              <a:rPr lang="en-US" dirty="0"/>
              <a:t>4.Try answering security questions for password recovery.</a:t>
            </a:r>
          </a:p>
          <a:p>
            <a:endParaRPr lang="en-US" dirty="0"/>
          </a:p>
          <a:p>
            <a:r>
              <a:rPr lang="en-US" dirty="0"/>
              <a:t>5.Access passwords stored in a password manager if applicable.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C72C4-FD49-3898-1537-B4E95F711786}"/>
              </a:ext>
            </a:extLst>
          </p:cNvPr>
          <p:cNvSpPr txBox="1"/>
          <p:nvPr/>
        </p:nvSpPr>
        <p:spPr>
          <a:xfrm>
            <a:off x="497711" y="1708206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UPDATING PASSWORD: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DE3C94-6A40-3E46-E4EF-B2A1A27241B1}"/>
              </a:ext>
            </a:extLst>
          </p:cNvPr>
          <p:cNvSpPr txBox="1"/>
          <p:nvPr/>
        </p:nvSpPr>
        <p:spPr>
          <a:xfrm>
            <a:off x="7986532" y="1708206"/>
            <a:ext cx="4016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 ALLERT:</a:t>
            </a:r>
          </a:p>
          <a:p>
            <a:pPr marL="342900" indent="-342900">
              <a:buAutoNum type="arabicPeriod"/>
            </a:pPr>
            <a:r>
              <a:rPr lang="en-IN" dirty="0" err="1"/>
              <a:t>Afrter</a:t>
            </a:r>
            <a:r>
              <a:rPr lang="en-IN" dirty="0"/>
              <a:t> Adding Into the Database. </a:t>
            </a:r>
          </a:p>
          <a:p>
            <a:r>
              <a:rPr lang="en-IN" dirty="0"/>
              <a:t>      The Function Will Throw one Mail</a:t>
            </a:r>
          </a:p>
          <a:p>
            <a:r>
              <a:rPr lang="en-IN" dirty="0"/>
              <a:t>      To Registered Mail.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   </a:t>
            </a:r>
            <a:r>
              <a:rPr lang="en-IN" dirty="0" err="1"/>
              <a:t>Ex</a:t>
            </a:r>
            <a:r>
              <a:rPr lang="en-IN" dirty="0" err="1">
                <a:sym typeface="Wingdings" panose="05000000000000000000" pitchFamily="2" charset="2"/>
              </a:rPr>
              <a:t>You</a:t>
            </a:r>
            <a:r>
              <a:rPr lang="en-IN" dirty="0">
                <a:sym typeface="Wingdings" panose="05000000000000000000" pitchFamily="2" charset="2"/>
              </a:rPr>
              <a:t> Password has been 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 Changed or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6DC6D1-9AA7-2A95-674D-B8C9529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7" y="73015"/>
            <a:ext cx="4135119" cy="3393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EF88F8-235A-2C45-4BA9-B838587C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2" y="317605"/>
            <a:ext cx="4866640" cy="2956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6279C6-8664-78A5-D5A2-EB0B5DAB0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3274164"/>
            <a:ext cx="5140960" cy="339330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29B0E1-991C-72C7-03A8-1B3C93ADC387}"/>
              </a:ext>
            </a:extLst>
          </p:cNvPr>
          <p:cNvSpPr/>
          <p:nvPr/>
        </p:nvSpPr>
        <p:spPr>
          <a:xfrm>
            <a:off x="5140960" y="1338646"/>
            <a:ext cx="44704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74EAB0-C730-ECFF-8F73-05E66040C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19" y="3274164"/>
            <a:ext cx="5312745" cy="3017388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8BE557BF-F44B-F228-9171-6E75925A4AC9}"/>
              </a:ext>
            </a:extLst>
          </p:cNvPr>
          <p:cNvSpPr/>
          <p:nvPr/>
        </p:nvSpPr>
        <p:spPr>
          <a:xfrm>
            <a:off x="5692140" y="2255520"/>
            <a:ext cx="213360" cy="3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E606C71-AD97-F5CB-9C2F-C56B810C5EDD}"/>
              </a:ext>
            </a:extLst>
          </p:cNvPr>
          <p:cNvSpPr/>
          <p:nvPr/>
        </p:nvSpPr>
        <p:spPr>
          <a:xfrm>
            <a:off x="5402580" y="4876800"/>
            <a:ext cx="44704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0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323E-46CE-AFBF-93B8-5BCE2117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8" y="738873"/>
            <a:ext cx="3158669" cy="2865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EE11F-E4D7-01B0-1B4B-001415F36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35" y="645568"/>
            <a:ext cx="4008467" cy="286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B28A9-F985-31EE-BED6-3596787D4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8" y="3329939"/>
            <a:ext cx="4815840" cy="3414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9B0B7-879F-6732-B300-EEDA3BB0B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67" y="3832788"/>
            <a:ext cx="4099735" cy="266747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68CC5BB-07F1-6031-1C5C-3D9EC628D6F5}"/>
              </a:ext>
            </a:extLst>
          </p:cNvPr>
          <p:cNvSpPr/>
          <p:nvPr/>
        </p:nvSpPr>
        <p:spPr>
          <a:xfrm>
            <a:off x="5356860" y="2194560"/>
            <a:ext cx="502920" cy="259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98240-9C2F-2D45-8580-E44EBA1B1ACE}"/>
              </a:ext>
            </a:extLst>
          </p:cNvPr>
          <p:cNvSpPr/>
          <p:nvPr/>
        </p:nvSpPr>
        <p:spPr>
          <a:xfrm>
            <a:off x="5356860" y="5036985"/>
            <a:ext cx="502920" cy="259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EB02-B8FA-D8F2-8735-351F7084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12" y="1"/>
            <a:ext cx="4805266" cy="718456"/>
          </a:xfrm>
        </p:spPr>
        <p:txBody>
          <a:bodyPr>
            <a:normAutofit fontScale="90000"/>
          </a:bodyPr>
          <a:lstStyle/>
          <a:p>
            <a:r>
              <a:rPr lang="en-IN" dirty="0"/>
              <a:t>TECHNICAL ANALASIS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A8244-7E23-A660-E566-AF2617CDE848}"/>
              </a:ext>
            </a:extLst>
          </p:cNvPr>
          <p:cNvSpPr txBox="1"/>
          <p:nvPr/>
        </p:nvSpPr>
        <p:spPr>
          <a:xfrm>
            <a:off x="587829" y="1259633"/>
            <a:ext cx="9330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</a:t>
            </a:r>
            <a:r>
              <a:rPr lang="en-IN" dirty="0" err="1">
                <a:sym typeface="Wingdings" panose="05000000000000000000" pitchFamily="2" charset="2"/>
              </a:rPr>
              <a:t>Language:Python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Class and Object methods(Instance Methods)  Update Password( ) and </a:t>
            </a:r>
            <a:r>
              <a:rPr lang="en-IN" dirty="0" err="1">
                <a:sym typeface="Wingdings" panose="05000000000000000000" pitchFamily="2" charset="2"/>
              </a:rPr>
              <a:t>Message_Alert</a:t>
            </a:r>
            <a:r>
              <a:rPr lang="en-IN" dirty="0">
                <a:sym typeface="Wingdings" panose="05000000000000000000" pitchFamily="2" charset="2"/>
              </a:rPr>
              <a:t>( ).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Decorators  By Using </a:t>
            </a:r>
            <a:r>
              <a:rPr lang="en-IN" dirty="0" err="1">
                <a:sym typeface="Wingdings" panose="05000000000000000000" pitchFamily="2" charset="2"/>
              </a:rPr>
              <a:t>SignIn</a:t>
            </a:r>
            <a:r>
              <a:rPr lang="en-IN" dirty="0">
                <a:sym typeface="Wingdings" panose="05000000000000000000" pitchFamily="2" charset="2"/>
              </a:rPr>
              <a:t> Function and Add Additional Functionalities.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Exception Handling Giving Alternative Way to </a:t>
            </a:r>
            <a:r>
              <a:rPr lang="en-IN" dirty="0" err="1">
                <a:sym typeface="Wingdings" panose="05000000000000000000" pitchFamily="2" charset="2"/>
              </a:rPr>
              <a:t>SignIn</a:t>
            </a:r>
            <a:r>
              <a:rPr lang="en-IN" dirty="0">
                <a:sym typeface="Wingdings" panose="05000000000000000000" pitchFamily="2" charset="2"/>
              </a:rPr>
              <a:t>.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WEB API’S    For Inter Communication  From Python Application to Web </a:t>
            </a:r>
            <a:r>
              <a:rPr lang="en-IN" dirty="0" err="1">
                <a:sym typeface="Wingdings" panose="05000000000000000000" pitchFamily="2" charset="2"/>
              </a:rPr>
              <a:t>Application.POST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DB Connections  For Updating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8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UPDATING PASSWORD AND MAIL NOTIFICATION</vt:lpstr>
      <vt:lpstr>FUNCTION ANALASIS </vt:lpstr>
      <vt:lpstr>PowerPoint Presentation</vt:lpstr>
      <vt:lpstr>PowerPoint Presentation</vt:lpstr>
      <vt:lpstr>TECHNICAL ANALASIS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PASSWORD AND MAIL NOTIFICATION</dc:title>
  <dc:creator>Gude Rakesh</dc:creator>
  <cp:lastModifiedBy>Gude Rakesh</cp:lastModifiedBy>
  <cp:revision>2</cp:revision>
  <dcterms:created xsi:type="dcterms:W3CDTF">2024-02-14T13:58:05Z</dcterms:created>
  <dcterms:modified xsi:type="dcterms:W3CDTF">2024-02-17T08:45:42Z</dcterms:modified>
</cp:coreProperties>
</file>