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419725" cy="963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Experiment-7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67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Virtual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Machine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with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1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CPU,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2GB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RAM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15GB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storage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disk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using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Type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2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Virtualization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Software.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523" y="2421904"/>
            <a:ext cx="2317781" cy="1280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1265" y="5038686"/>
            <a:ext cx="4800982" cy="46056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0598" y="914399"/>
            <a:ext cx="4912360" cy="8157845"/>
            <a:chOff x="1480598" y="914399"/>
            <a:chExt cx="4912360" cy="8157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598" y="914399"/>
              <a:ext cx="4393151" cy="43047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995" y="5238190"/>
              <a:ext cx="4875549" cy="383402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</a:t>
            </a:r>
            <a:r>
              <a:rPr lang="en-US" spc="-5" dirty="0"/>
              <a:t>11848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921437"/>
            <a:ext cx="4579620" cy="4504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49341"/>
            <a:ext cx="4244340" cy="40995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081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2023-10-18T06:33:59Z</dcterms:created>
  <dcterms:modified xsi:type="dcterms:W3CDTF">2023-10-18T06:36:59Z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