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556500" cy="10699750"/>
  <p:notesSz cx="7556500" cy="1069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6922"/>
            <a:ext cx="6423025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91860"/>
            <a:ext cx="528955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65"/>
              </a:lnSpc>
            </a:pPr>
            <a:r>
              <a:rPr spc="-15" dirty="0"/>
              <a:t>Rakesh.B-192211848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65"/>
              </a:lnSpc>
            </a:pPr>
            <a:r>
              <a:rPr spc="-15" dirty="0"/>
              <a:t>Rakesh.B-192211848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65"/>
              </a:lnSpc>
            </a:pPr>
            <a:r>
              <a:rPr spc="-15" dirty="0"/>
              <a:t>Rakesh.B-192211848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65"/>
              </a:lnSpc>
            </a:pPr>
            <a:r>
              <a:rPr spc="-15" dirty="0"/>
              <a:t>Rakesh.B-192211848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65"/>
              </a:lnSpc>
            </a:pPr>
            <a:r>
              <a:rPr spc="-15" dirty="0"/>
              <a:t>Rakesh.B-192211848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990"/>
            <a:ext cx="6800850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60942"/>
            <a:ext cx="680085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99477" y="10102056"/>
            <a:ext cx="1198880" cy="16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65"/>
              </a:lnSpc>
            </a:pPr>
            <a:r>
              <a:rPr spc="-15" dirty="0"/>
              <a:t>Rakesh.B-192211848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9289" y="889063"/>
            <a:ext cx="1108075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5">
                <a:latin typeface="Times New Roman"/>
                <a:cs typeface="Times New Roman"/>
              </a:rPr>
              <a:t>Experiment-</a:t>
            </a:r>
            <a:r>
              <a:rPr lang="en-US" sz="1550" spc="-5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67713"/>
            <a:ext cx="5724525" cy="32503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642103"/>
            <a:ext cx="5724525" cy="325031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Rakesh.B-192211848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5161"/>
            <a:ext cx="5724525" cy="32503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642103"/>
            <a:ext cx="5724525" cy="325031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Rakesh.B-192211848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5161"/>
            <a:ext cx="5724525" cy="32503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5"/>
              </a:lnSpc>
            </a:pPr>
            <a:r>
              <a:rPr spc="-15" dirty="0"/>
              <a:t>Rakesh.B-192211848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Rakesh B</cp:lastModifiedBy>
  <cp:revision>1</cp:revision>
  <dcterms:created xsi:type="dcterms:W3CDTF">2023-10-18T05:26:28Z</dcterms:created>
  <dcterms:modified xsi:type="dcterms:W3CDTF">2023-10-18T05:27:00Z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2023-10-18T00:00:00Z</vt:filetime>
  </property>
  <property fmtid="{D5CDD505-2E9C-101B-9397-08002B2CF9AE}" pid="3" name="LastSaved">
    <vt:filetime>2023-10-18T00:00:00Z</vt:filetime>
  </property>
</Properties>
</file>