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NAME:</a:t>
            </a:r>
            <a:r>
              <a:rPr spc="-25" dirty="0"/>
              <a:t> </a:t>
            </a:r>
            <a:r>
              <a:rPr spc="-10" dirty="0"/>
              <a:t>manikanta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REG</a:t>
            </a:r>
            <a:r>
              <a:rPr spc="-40" dirty="0"/>
              <a:t> </a:t>
            </a:r>
            <a:r>
              <a:rPr spc="-5" dirty="0"/>
              <a:t>NO:-192210414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NAME:</a:t>
            </a:r>
            <a:r>
              <a:rPr spc="-25" dirty="0"/>
              <a:t> </a:t>
            </a:r>
            <a:r>
              <a:rPr spc="-10" dirty="0"/>
              <a:t>manikanta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REG</a:t>
            </a:r>
            <a:r>
              <a:rPr spc="-40" dirty="0"/>
              <a:t> </a:t>
            </a:r>
            <a:r>
              <a:rPr spc="-5" dirty="0"/>
              <a:t>NO:-192210414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NAME:</a:t>
            </a:r>
            <a:r>
              <a:rPr spc="-25" dirty="0"/>
              <a:t> </a:t>
            </a:r>
            <a:r>
              <a:rPr spc="-10" dirty="0"/>
              <a:t>manikanta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REG</a:t>
            </a:r>
            <a:r>
              <a:rPr spc="-40" dirty="0"/>
              <a:t> </a:t>
            </a:r>
            <a:r>
              <a:rPr spc="-5" dirty="0"/>
              <a:t>NO:-192210414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NAME:</a:t>
            </a:r>
            <a:r>
              <a:rPr spc="-25" dirty="0"/>
              <a:t> </a:t>
            </a:r>
            <a:r>
              <a:rPr spc="-10" dirty="0"/>
              <a:t>manikanta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REG</a:t>
            </a:r>
            <a:r>
              <a:rPr spc="-40" dirty="0"/>
              <a:t> </a:t>
            </a:r>
            <a:r>
              <a:rPr spc="-5" dirty="0"/>
              <a:t>NO:-192210414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NAME:</a:t>
            </a:r>
            <a:r>
              <a:rPr spc="-25" dirty="0"/>
              <a:t> </a:t>
            </a:r>
            <a:r>
              <a:rPr spc="-10" dirty="0"/>
              <a:t>manikanta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REG</a:t>
            </a:r>
            <a:r>
              <a:rPr spc="-40" dirty="0"/>
              <a:t> </a:t>
            </a:r>
            <a:r>
              <a:rPr spc="-5" dirty="0"/>
              <a:t>NO:-192210414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9662870"/>
            <a:ext cx="1189355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NAME:</a:t>
            </a:r>
            <a:r>
              <a:rPr spc="-25" dirty="0"/>
              <a:t> </a:t>
            </a:r>
            <a:r>
              <a:rPr spc="-10" dirty="0"/>
              <a:t>manikanta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REG</a:t>
            </a:r>
            <a:r>
              <a:rPr spc="-40" dirty="0"/>
              <a:t> </a:t>
            </a:r>
            <a:r>
              <a:rPr spc="-5" dirty="0"/>
              <a:t>NO:-192210414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42775"/>
            <a:ext cx="5487035" cy="10915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R="262255" algn="ctr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latin typeface="Calibri"/>
                <a:cs typeface="Calibri"/>
              </a:rPr>
              <a:t>Experiment-12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9300"/>
              </a:lnSpc>
              <a:spcBef>
                <a:spcPts val="110"/>
              </a:spcBef>
            </a:pPr>
            <a:r>
              <a:rPr sz="1400" spc="-10" dirty="0">
                <a:latin typeface="Calibri"/>
                <a:cs typeface="Calibri"/>
              </a:rPr>
              <a:t>Demonstrate Infrastructure </a:t>
            </a:r>
            <a:r>
              <a:rPr sz="1400" dirty="0">
                <a:latin typeface="Calibri"/>
                <a:cs typeface="Calibri"/>
              </a:rPr>
              <a:t>as a Service </a:t>
            </a:r>
            <a:r>
              <a:rPr sz="1400" spc="-5" dirty="0">
                <a:latin typeface="Calibri"/>
                <a:cs typeface="Calibri"/>
              </a:rPr>
              <a:t>(IaaS) by </a:t>
            </a:r>
            <a:r>
              <a:rPr sz="1400" spc="-10" dirty="0">
                <a:latin typeface="Calibri"/>
                <a:cs typeface="Calibri"/>
              </a:rPr>
              <a:t>creating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resources </a:t>
            </a:r>
            <a:r>
              <a:rPr sz="1400" spc="-10" dirty="0">
                <a:latin typeface="Calibri"/>
                <a:cs typeface="Calibri"/>
              </a:rPr>
              <a:t>group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using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Public Cloud </a:t>
            </a:r>
            <a:r>
              <a:rPr sz="1400" dirty="0">
                <a:latin typeface="Calibri"/>
                <a:cs typeface="Calibri"/>
              </a:rPr>
              <a:t>Service </a:t>
            </a:r>
            <a:r>
              <a:rPr sz="1400" spc="-10" dirty="0">
                <a:latin typeface="Calibri"/>
                <a:cs typeface="Calibri"/>
              </a:rPr>
              <a:t>Provider (Azure), configure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minimum </a:t>
            </a:r>
            <a:r>
              <a:rPr sz="1400" spc="-10" dirty="0">
                <a:latin typeface="Calibri"/>
                <a:cs typeface="Calibri"/>
              </a:rPr>
              <a:t>CPU,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RAM,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Storage.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97802" y="8445245"/>
            <a:ext cx="2787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xper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614" y="1949195"/>
            <a:ext cx="5731510" cy="32236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730" y="5385815"/>
            <a:ext cx="5731510" cy="32110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9662870"/>
            <a:ext cx="1189355" cy="335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NAME:</a:t>
            </a:r>
            <a:r>
              <a:rPr spc="-25" dirty="0"/>
              <a:t> </a:t>
            </a:r>
            <a:r>
              <a:rPr lang="en-US" spc="-25" dirty="0" err="1"/>
              <a:t>Rakesh.B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REG</a:t>
            </a:r>
            <a:r>
              <a:rPr spc="-40" dirty="0"/>
              <a:t> </a:t>
            </a:r>
            <a:r>
              <a:rPr spc="-5" dirty="0"/>
              <a:t>NO:-1922</a:t>
            </a:r>
            <a:r>
              <a:rPr lang="en-US" spc="-5" dirty="0"/>
              <a:t>11848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614" y="914399"/>
            <a:ext cx="5731510" cy="32238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0614" y="4636007"/>
            <a:ext cx="5731510" cy="32232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9662870"/>
            <a:ext cx="1189355" cy="335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NAME:</a:t>
            </a:r>
            <a:r>
              <a:rPr lang="en-US" spc="-25" dirty="0"/>
              <a:t> </a:t>
            </a:r>
            <a:r>
              <a:rPr lang="en-US" spc="-25" dirty="0" err="1"/>
              <a:t>Rakesh.B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REG</a:t>
            </a:r>
            <a:r>
              <a:rPr spc="-40" dirty="0"/>
              <a:t> </a:t>
            </a:r>
            <a:r>
              <a:rPr spc="-5" dirty="0"/>
              <a:t>NO:-1922</a:t>
            </a:r>
            <a:r>
              <a:rPr lang="en-US" spc="-5" dirty="0"/>
              <a:t>11848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7814" y="914399"/>
            <a:ext cx="5731510" cy="32238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0614" y="6036944"/>
            <a:ext cx="5731510" cy="32238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9662870"/>
            <a:ext cx="1189355" cy="335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NAME:</a:t>
            </a:r>
            <a:r>
              <a:rPr spc="-25" dirty="0"/>
              <a:t> </a:t>
            </a:r>
            <a:r>
              <a:rPr lang="en-US" spc="-10" dirty="0" err="1"/>
              <a:t>Rakesh.B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REG</a:t>
            </a:r>
            <a:r>
              <a:rPr spc="-40" dirty="0"/>
              <a:t> </a:t>
            </a:r>
            <a:r>
              <a:rPr spc="-5" dirty="0"/>
              <a:t>NO:-19221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xfrm>
            <a:off x="902004" y="9662870"/>
            <a:ext cx="1189355" cy="335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NAME</a:t>
            </a:r>
            <a:r>
              <a:rPr lang="en-US" dirty="0"/>
              <a:t>: </a:t>
            </a:r>
            <a:r>
              <a:rPr lang="en-US" dirty="0" err="1"/>
              <a:t>Rakesh.B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REG</a:t>
            </a:r>
            <a:r>
              <a:rPr spc="-40" dirty="0"/>
              <a:t> </a:t>
            </a:r>
            <a:r>
              <a:rPr spc="-5" dirty="0"/>
              <a:t>NO:-19221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Rakesh B</cp:lastModifiedBy>
  <cp:revision>1</cp:revision>
  <dcterms:created xsi:type="dcterms:W3CDTF">2023-10-19T06:52:29Z</dcterms:created>
  <dcterms:modified xsi:type="dcterms:W3CDTF">2023-10-19T06:54:34Z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2023-10-19T00:00:00Z</vt:filetime>
  </property>
</Properties>
</file>