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Durga</a:t>
            </a:r>
            <a:r>
              <a:rPr spc="-25" dirty="0"/>
              <a:t> </a:t>
            </a:r>
            <a:r>
              <a:rPr spc="-10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Durga</a:t>
            </a:r>
            <a:r>
              <a:rPr spc="-25" dirty="0"/>
              <a:t> </a:t>
            </a:r>
            <a:r>
              <a:rPr spc="-10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Durga</a:t>
            </a:r>
            <a:r>
              <a:rPr spc="-25" dirty="0"/>
              <a:t> </a:t>
            </a:r>
            <a:r>
              <a:rPr spc="-10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Durga</a:t>
            </a:r>
            <a:r>
              <a:rPr spc="-25" dirty="0"/>
              <a:t> </a:t>
            </a:r>
            <a:r>
              <a:rPr spc="-10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Durga</a:t>
            </a:r>
            <a:r>
              <a:rPr spc="-25" dirty="0"/>
              <a:t> </a:t>
            </a:r>
            <a:r>
              <a:rPr spc="-10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Durga</a:t>
            </a:r>
            <a:r>
              <a:rPr spc="-25" dirty="0"/>
              <a:t> </a:t>
            </a:r>
            <a:r>
              <a:rPr spc="-10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600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 /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7854" y="887984"/>
            <a:ext cx="12433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imes New Roman"/>
                <a:cs typeface="Times New Roman"/>
              </a:rPr>
              <a:t>Experiment-</a:t>
            </a:r>
            <a:r>
              <a:rPr sz="1600" spc="-25" dirty="0">
                <a:latin typeface="Times New Roman"/>
                <a:cs typeface="Times New Roman"/>
              </a:rPr>
              <a:t>17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799588"/>
            <a:ext cx="5741035" cy="424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200"/>
              </a:lnSpc>
              <a:spcBef>
                <a:spcPts val="100"/>
              </a:spcBef>
            </a:pPr>
            <a:r>
              <a:rPr sz="1200" spc="-10" dirty="0">
                <a:solidFill>
                  <a:srgbClr val="6F2F9F"/>
                </a:solidFill>
                <a:latin typeface="Times New Roman"/>
                <a:cs typeface="Times New Roman"/>
              </a:rPr>
              <a:t>Demonstrate</a:t>
            </a:r>
            <a:r>
              <a:rPr sz="1200" spc="-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2F9F"/>
                </a:solidFill>
                <a:latin typeface="Times New Roman"/>
                <a:cs typeface="Times New Roman"/>
              </a:rPr>
              <a:t>Storage</a:t>
            </a:r>
            <a:r>
              <a:rPr sz="1200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2F9F"/>
                </a:solidFill>
                <a:latin typeface="Times New Roman"/>
                <a:cs typeface="Times New Roman"/>
              </a:rPr>
              <a:t>as</a:t>
            </a:r>
            <a:r>
              <a:rPr sz="1200" spc="-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2F9F"/>
                </a:solidFill>
                <a:latin typeface="Times New Roman"/>
                <a:cs typeface="Times New Roman"/>
              </a:rPr>
              <a:t>a</a:t>
            </a:r>
            <a:r>
              <a:rPr sz="1200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2F9F"/>
                </a:solidFill>
                <a:latin typeface="Times New Roman"/>
                <a:cs typeface="Times New Roman"/>
              </a:rPr>
              <a:t>Service</a:t>
            </a:r>
            <a:r>
              <a:rPr sz="1200" spc="-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2F9F"/>
                </a:solidFill>
                <a:latin typeface="Times New Roman"/>
                <a:cs typeface="Times New Roman"/>
              </a:rPr>
              <a:t>(SaaS)</a:t>
            </a:r>
            <a:r>
              <a:rPr sz="1200" spc="-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2F9F"/>
                </a:solidFill>
                <a:latin typeface="Times New Roman"/>
                <a:cs typeface="Times New Roman"/>
              </a:rPr>
              <a:t>create</a:t>
            </a:r>
            <a:r>
              <a:rPr sz="1200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2F9F"/>
                </a:solidFill>
                <a:latin typeface="Times New Roman"/>
                <a:cs typeface="Times New Roman"/>
              </a:rPr>
              <a:t>and</a:t>
            </a:r>
            <a:r>
              <a:rPr sz="1200" spc="-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2F9F"/>
                </a:solidFill>
                <a:latin typeface="Times New Roman"/>
                <a:cs typeface="Times New Roman"/>
              </a:rPr>
              <a:t>configure</a:t>
            </a:r>
            <a:r>
              <a:rPr sz="1200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2F9F"/>
                </a:solidFill>
                <a:latin typeface="Times New Roman"/>
                <a:cs typeface="Times New Roman"/>
              </a:rPr>
              <a:t>a</a:t>
            </a:r>
            <a:r>
              <a:rPr sz="1200" spc="-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2F9F"/>
                </a:solidFill>
                <a:latin typeface="Times New Roman"/>
                <a:cs typeface="Times New Roman"/>
              </a:rPr>
              <a:t>new</a:t>
            </a:r>
            <a:r>
              <a:rPr sz="1200" spc="-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2F9F"/>
                </a:solidFill>
                <a:latin typeface="Times New Roman"/>
                <a:cs typeface="Times New Roman"/>
              </a:rPr>
              <a:t>VM</a:t>
            </a:r>
            <a:r>
              <a:rPr sz="1200" spc="-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2F9F"/>
                </a:solidFill>
                <a:latin typeface="Times New Roman"/>
                <a:cs typeface="Times New Roman"/>
              </a:rPr>
              <a:t>Image</a:t>
            </a:r>
            <a:r>
              <a:rPr sz="1200" spc="-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2F9F"/>
                </a:solidFill>
                <a:latin typeface="Times New Roman"/>
                <a:cs typeface="Times New Roman"/>
              </a:rPr>
              <a:t>in</a:t>
            </a:r>
            <a:r>
              <a:rPr sz="1200" spc="-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2F9F"/>
                </a:solidFill>
                <a:latin typeface="Times New Roman"/>
                <a:cs typeface="Times New Roman"/>
              </a:rPr>
              <a:t>any</a:t>
            </a:r>
            <a:r>
              <a:rPr sz="1200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F2F9F"/>
                </a:solidFill>
                <a:latin typeface="Times New Roman"/>
                <a:cs typeface="Times New Roman"/>
              </a:rPr>
              <a:t>Public </a:t>
            </a:r>
            <a:r>
              <a:rPr sz="1200" dirty="0">
                <a:solidFill>
                  <a:srgbClr val="6F2F9F"/>
                </a:solidFill>
                <a:latin typeface="Times New Roman"/>
                <a:cs typeface="Times New Roman"/>
              </a:rPr>
              <a:t>Cloud</a:t>
            </a:r>
            <a:r>
              <a:rPr sz="1200" spc="-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2F9F"/>
                </a:solidFill>
                <a:latin typeface="Times New Roman"/>
                <a:cs typeface="Times New Roman"/>
              </a:rPr>
              <a:t>Service</a:t>
            </a:r>
            <a:r>
              <a:rPr sz="1200" spc="-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F2F9F"/>
                </a:solidFill>
                <a:latin typeface="Times New Roman"/>
                <a:cs typeface="Times New Roman"/>
              </a:rPr>
              <a:t>Provider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437129"/>
            <a:ext cx="5731509" cy="32505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095999"/>
            <a:ext cx="5731509" cy="325005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10" dirty="0"/>
              <a:t>-192</a:t>
            </a:r>
            <a:r>
              <a:rPr lang="en-US" spc="-10" dirty="0"/>
              <a:t>211848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572634"/>
            <a:ext cx="5731509" cy="32505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10" dirty="0"/>
              <a:t>-19221</a:t>
            </a:r>
            <a:r>
              <a:rPr lang="en-US" spc="-10" dirty="0"/>
              <a:t>1848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572634"/>
            <a:ext cx="5731509" cy="32505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10" dirty="0"/>
              <a:t>-1922</a:t>
            </a:r>
            <a:r>
              <a:rPr lang="en-US" spc="-10" dirty="0"/>
              <a:t>11848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572634"/>
            <a:ext cx="5731509" cy="32505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10" dirty="0"/>
              <a:t>-19221</a:t>
            </a:r>
            <a:r>
              <a:rPr lang="en-US" spc="-10" dirty="0"/>
              <a:t>1848</a:t>
            </a:r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572634"/>
            <a:ext cx="5731509" cy="32505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10" dirty="0"/>
              <a:t>-1922</a:t>
            </a:r>
            <a:r>
              <a:rPr lang="en-US" spc="-10" dirty="0"/>
              <a:t>11848</a:t>
            </a: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572634"/>
            <a:ext cx="5731509" cy="32505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10" dirty="0"/>
              <a:t>-19221</a:t>
            </a:r>
            <a:r>
              <a:rPr lang="en-US" spc="-10" dirty="0"/>
              <a:t>1848</a:t>
            </a:r>
            <a:endParaRPr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572634"/>
            <a:ext cx="5731509" cy="32505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10" dirty="0"/>
              <a:t>-19221</a:t>
            </a:r>
            <a:r>
              <a:rPr lang="en-US" spc="-10" dirty="0"/>
              <a:t>1848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Rakesh B</cp:lastModifiedBy>
  <cp:revision>1</cp:revision>
  <dcterms:created xsi:type="dcterms:W3CDTF">2023-10-19T07:20:51Z</dcterms:created>
  <dcterms:modified xsi:type="dcterms:W3CDTF">2023-10-19T07:23:34Z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2023-10-19T00:00:00Z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2023-10-19T00:00:00Z</vt:filetime>
  </property>
  <property fmtid="{D5CDD505-2E9C-101B-9397-08002B2CF9AE}" pid="5" name="Producer">
    <vt:lpwstr>Microsoft® Word 2021</vt:lpwstr>
  </property>
</Properties>
</file>